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93245" r:id="rId1"/>
    <p:sldMasterId id="2147496324" r:id="rId2"/>
  </p:sldMasterIdLst>
  <p:notesMasterIdLst>
    <p:notesMasterId r:id="rId86"/>
  </p:notesMasterIdLst>
  <p:sldIdLst>
    <p:sldId id="540" r:id="rId3"/>
    <p:sldId id="618" r:id="rId4"/>
    <p:sldId id="258" r:id="rId5"/>
    <p:sldId id="376" r:id="rId6"/>
    <p:sldId id="847" r:id="rId7"/>
    <p:sldId id="848" r:id="rId8"/>
    <p:sldId id="379" r:id="rId9"/>
    <p:sldId id="380" r:id="rId10"/>
    <p:sldId id="849" r:id="rId11"/>
    <p:sldId id="850" r:id="rId12"/>
    <p:sldId id="851" r:id="rId13"/>
    <p:sldId id="852" r:id="rId14"/>
    <p:sldId id="385" r:id="rId15"/>
    <p:sldId id="386" r:id="rId16"/>
    <p:sldId id="387" r:id="rId17"/>
    <p:sldId id="830" r:id="rId18"/>
    <p:sldId id="831" r:id="rId19"/>
    <p:sldId id="832" r:id="rId20"/>
    <p:sldId id="391" r:id="rId21"/>
    <p:sldId id="392" r:id="rId22"/>
    <p:sldId id="853" r:id="rId23"/>
    <p:sldId id="564" r:id="rId24"/>
    <p:sldId id="854" r:id="rId25"/>
    <p:sldId id="833" r:id="rId26"/>
    <p:sldId id="395" r:id="rId27"/>
    <p:sldId id="396" r:id="rId28"/>
    <p:sldId id="397" r:id="rId29"/>
    <p:sldId id="398" r:id="rId30"/>
    <p:sldId id="399" r:id="rId31"/>
    <p:sldId id="400" r:id="rId32"/>
    <p:sldId id="401" r:id="rId33"/>
    <p:sldId id="576" r:id="rId34"/>
    <p:sldId id="402" r:id="rId35"/>
    <p:sldId id="403" r:id="rId36"/>
    <p:sldId id="855" r:id="rId37"/>
    <p:sldId id="406" r:id="rId38"/>
    <p:sldId id="856" r:id="rId39"/>
    <p:sldId id="408" r:id="rId40"/>
    <p:sldId id="834" r:id="rId41"/>
    <p:sldId id="857" r:id="rId42"/>
    <p:sldId id="410" r:id="rId43"/>
    <p:sldId id="411" r:id="rId44"/>
    <p:sldId id="858" r:id="rId45"/>
    <p:sldId id="672" r:id="rId46"/>
    <p:sldId id="674" r:id="rId47"/>
    <p:sldId id="835" r:id="rId48"/>
    <p:sldId id="859" r:id="rId49"/>
    <p:sldId id="416" r:id="rId50"/>
    <p:sldId id="860" r:id="rId51"/>
    <p:sldId id="418" r:id="rId52"/>
    <p:sldId id="861" r:id="rId53"/>
    <p:sldId id="420" r:id="rId54"/>
    <p:sldId id="421" r:id="rId55"/>
    <p:sldId id="422" r:id="rId56"/>
    <p:sldId id="423" r:id="rId57"/>
    <p:sldId id="424" r:id="rId58"/>
    <p:sldId id="425" r:id="rId59"/>
    <p:sldId id="862" r:id="rId60"/>
    <p:sldId id="427" r:id="rId61"/>
    <p:sldId id="428" r:id="rId62"/>
    <p:sldId id="429" r:id="rId63"/>
    <p:sldId id="863" r:id="rId64"/>
    <p:sldId id="864" r:id="rId65"/>
    <p:sldId id="865" r:id="rId66"/>
    <p:sldId id="433" r:id="rId67"/>
    <p:sldId id="434" r:id="rId68"/>
    <p:sldId id="435" r:id="rId69"/>
    <p:sldId id="436" r:id="rId70"/>
    <p:sldId id="437" r:id="rId71"/>
    <p:sldId id="438" r:id="rId72"/>
    <p:sldId id="439" r:id="rId73"/>
    <p:sldId id="440" r:id="rId74"/>
    <p:sldId id="441" r:id="rId75"/>
    <p:sldId id="442" r:id="rId76"/>
    <p:sldId id="443" r:id="rId77"/>
    <p:sldId id="444" r:id="rId78"/>
    <p:sldId id="445" r:id="rId79"/>
    <p:sldId id="446" r:id="rId80"/>
    <p:sldId id="447" r:id="rId81"/>
    <p:sldId id="448" r:id="rId82"/>
    <p:sldId id="449" r:id="rId83"/>
    <p:sldId id="450" r:id="rId84"/>
    <p:sldId id="451" r:id="rId85"/>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VNI-Times" pitchFamily="2"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VNI-Times" pitchFamily="2"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VNI-Times" pitchFamily="2"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VNI-Times" pitchFamily="2"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VNI-Times" pitchFamily="2" charset="0"/>
        <a:ea typeface="+mn-ea"/>
        <a:cs typeface="Arial" panose="020B0604020202020204" pitchFamily="34" charset="0"/>
      </a:defRPr>
    </a:lvl5pPr>
    <a:lvl6pPr marL="2286000" algn="l" defTabSz="914400" rtl="0" eaLnBrk="1" latinLnBrk="0" hangingPunct="1">
      <a:defRPr kern="1200">
        <a:solidFill>
          <a:schemeClr val="tx1"/>
        </a:solidFill>
        <a:latin typeface="VNI-Times" pitchFamily="2" charset="0"/>
        <a:ea typeface="+mn-ea"/>
        <a:cs typeface="Arial" panose="020B0604020202020204" pitchFamily="34" charset="0"/>
      </a:defRPr>
    </a:lvl6pPr>
    <a:lvl7pPr marL="2743200" algn="l" defTabSz="914400" rtl="0" eaLnBrk="1" latinLnBrk="0" hangingPunct="1">
      <a:defRPr kern="1200">
        <a:solidFill>
          <a:schemeClr val="tx1"/>
        </a:solidFill>
        <a:latin typeface="VNI-Times" pitchFamily="2" charset="0"/>
        <a:ea typeface="+mn-ea"/>
        <a:cs typeface="Arial" panose="020B0604020202020204" pitchFamily="34" charset="0"/>
      </a:defRPr>
    </a:lvl7pPr>
    <a:lvl8pPr marL="3200400" algn="l" defTabSz="914400" rtl="0" eaLnBrk="1" latinLnBrk="0" hangingPunct="1">
      <a:defRPr kern="1200">
        <a:solidFill>
          <a:schemeClr val="tx1"/>
        </a:solidFill>
        <a:latin typeface="VNI-Times" pitchFamily="2" charset="0"/>
        <a:ea typeface="+mn-ea"/>
        <a:cs typeface="Arial" panose="020B0604020202020204" pitchFamily="34" charset="0"/>
      </a:defRPr>
    </a:lvl8pPr>
    <a:lvl9pPr marL="3657600" algn="l" defTabSz="914400" rtl="0" eaLnBrk="1" latinLnBrk="0" hangingPunct="1">
      <a:defRPr kern="1200">
        <a:solidFill>
          <a:schemeClr val="tx1"/>
        </a:solidFill>
        <a:latin typeface="VNI-Times" pitchFamily="2"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3592"/>
    <p:restoredTop sz="92652"/>
  </p:normalViewPr>
  <p:slideViewPr>
    <p:cSldViewPr>
      <p:cViewPr varScale="1">
        <p:scale>
          <a:sx n="63" d="100"/>
          <a:sy n="63" d="100"/>
        </p:scale>
        <p:origin x="184" y="71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tableStyles" Target="tableStyle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diagrams/_rels/data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image" Target="../media/image27.png"/></Relationships>
</file>

<file path=ppt/diagrams/_rels/data27.xml.rels><?xml version="1.0" encoding="UTF-8" standalone="yes"?>
<Relationships xmlns="http://schemas.openxmlformats.org/package/2006/relationships"><Relationship Id="rId1" Type="http://schemas.openxmlformats.org/officeDocument/2006/relationships/image" Target="../media/image29.png"/></Relationships>
</file>

<file path=ppt/diagrams/_rels/data29.xml.rels><?xml version="1.0" encoding="UTF-8" standalone="yes"?>
<Relationships xmlns="http://schemas.openxmlformats.org/package/2006/relationships"><Relationship Id="rId1" Type="http://schemas.openxmlformats.org/officeDocument/2006/relationships/image" Target="../media/image29.png"/></Relationships>
</file>

<file path=ppt/diagrams/_rels/data31.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image" Target="../media/image27.png"/></Relationships>
</file>

<file path=ppt/diagrams/_rels/drawing27.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29.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31.xml.rels><?xml version="1.0" encoding="UTF-8" standalone="yes"?>
<Relationships xmlns="http://schemas.openxmlformats.org/package/2006/relationships"><Relationship Id="rId1" Type="http://schemas.openxmlformats.org/officeDocument/2006/relationships/image" Target="../media/image2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2443E5-F515-4501-B201-3A434B26FCF1}"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27968FC7-6CAE-4084-8D5A-9513D4D7D848}">
      <dgm:prSet phldrT="[Text]" custT="1">
        <dgm:style>
          <a:lnRef idx="2">
            <a:schemeClr val="accent2"/>
          </a:lnRef>
          <a:fillRef idx="1">
            <a:schemeClr val="lt1"/>
          </a:fillRef>
          <a:effectRef idx="0">
            <a:schemeClr val="accent2"/>
          </a:effectRef>
          <a:fontRef idx="minor">
            <a:schemeClr val="dk1"/>
          </a:fontRef>
        </dgm:style>
      </dgm:prSet>
      <dgm:spPr/>
      <dgm:t>
        <a:bodyPr/>
        <a:lstStyle/>
        <a:p>
          <a:pPr algn="ctr"/>
          <a:r>
            <a:rPr lang="en-US" sz="3200" b="1" dirty="0">
              <a:solidFill>
                <a:schemeClr val="tx2"/>
              </a:solidFill>
              <a:latin typeface="Times New Roman" panose="02020603050405020304" pitchFamily="18" charset="0"/>
              <a:cs typeface="Times New Roman" panose="02020603050405020304" pitchFamily="18" charset="0"/>
            </a:rPr>
            <a:t>VẬT CHẤT VÀ Ý THỨC</a:t>
          </a:r>
        </a:p>
      </dgm:t>
    </dgm:pt>
    <dgm:pt modelId="{E8762775-0A93-4E03-9CBC-7A8C7842CAE0}" type="parTrans" cxnId="{5CE7B879-DFBD-4EFD-80B6-452C13AC7EB6}">
      <dgm:prSet/>
      <dgm:spPr/>
      <dgm:t>
        <a:bodyPr/>
        <a:lstStyle/>
        <a:p>
          <a:endParaRPr lang="en-US"/>
        </a:p>
      </dgm:t>
    </dgm:pt>
    <dgm:pt modelId="{0F360431-8F7D-4257-85DA-79E09AAE1898}" type="sibTrans" cxnId="{5CE7B879-DFBD-4EFD-80B6-452C13AC7EB6}">
      <dgm:prSet/>
      <dgm:spPr/>
      <dgm:t>
        <a:bodyPr/>
        <a:lstStyle/>
        <a:p>
          <a:endParaRPr lang="en-US"/>
        </a:p>
      </dgm:t>
    </dgm:pt>
    <dgm:pt modelId="{43EF27E7-3554-44C9-904F-FC29F9329E0A}">
      <dgm:prSet phldrT="[Text]" custT="1">
        <dgm:style>
          <a:lnRef idx="2">
            <a:schemeClr val="accent2"/>
          </a:lnRef>
          <a:fillRef idx="1">
            <a:schemeClr val="lt1"/>
          </a:fillRef>
          <a:effectRef idx="0">
            <a:schemeClr val="accent2"/>
          </a:effectRef>
          <a:fontRef idx="minor">
            <a:schemeClr val="dk1"/>
          </a:fontRef>
        </dgm:style>
      </dgm:prSet>
      <dgm:spPr/>
      <dgm:t>
        <a:bodyPr/>
        <a:lstStyle/>
        <a:p>
          <a:r>
            <a:rPr lang="en-US" sz="3200" b="1">
              <a:solidFill>
                <a:schemeClr val="tx2"/>
              </a:solidFill>
              <a:latin typeface="Times New Roman" panose="02020603050405020304" pitchFamily="18" charset="0"/>
              <a:cs typeface="Times New Roman" panose="02020603050405020304" pitchFamily="18" charset="0"/>
            </a:rPr>
            <a:t>PHÉP BIỆN CHỨNG DUY VẬT</a:t>
          </a:r>
          <a:endParaRPr lang="en-US" sz="3200" b="1" dirty="0">
            <a:solidFill>
              <a:schemeClr val="tx2"/>
            </a:solidFill>
            <a:latin typeface="Times New Roman" panose="02020603050405020304" pitchFamily="18" charset="0"/>
            <a:cs typeface="Times New Roman" panose="02020603050405020304" pitchFamily="18" charset="0"/>
          </a:endParaRPr>
        </a:p>
      </dgm:t>
    </dgm:pt>
    <dgm:pt modelId="{8AA01F3B-0EE5-45EF-A2E1-35004A9C5C54}" type="parTrans" cxnId="{271E4DC0-8CE4-49CF-907C-185013C64345}">
      <dgm:prSet/>
      <dgm:spPr/>
      <dgm:t>
        <a:bodyPr/>
        <a:lstStyle/>
        <a:p>
          <a:endParaRPr lang="en-US"/>
        </a:p>
      </dgm:t>
    </dgm:pt>
    <dgm:pt modelId="{7B2C1246-D560-4997-9EE6-32A618F20961}" type="sibTrans" cxnId="{271E4DC0-8CE4-49CF-907C-185013C64345}">
      <dgm:prSet/>
      <dgm:spPr/>
      <dgm:t>
        <a:bodyPr/>
        <a:lstStyle/>
        <a:p>
          <a:endParaRPr lang="en-US"/>
        </a:p>
      </dgm:t>
    </dgm:pt>
    <dgm:pt modelId="{001CD87D-E4A2-4E67-B7A7-1540EA954651}">
      <dgm:prSet phldrT="[Text]" custT="1">
        <dgm:style>
          <a:lnRef idx="2">
            <a:schemeClr val="accent2"/>
          </a:lnRef>
          <a:fillRef idx="1">
            <a:schemeClr val="lt1"/>
          </a:fillRef>
          <a:effectRef idx="0">
            <a:schemeClr val="accent2"/>
          </a:effectRef>
          <a:fontRef idx="minor">
            <a:schemeClr val="dk1"/>
          </a:fontRef>
        </dgm:style>
      </dgm:prSet>
      <dgm:spPr/>
      <dgm:t>
        <a:bodyPr/>
        <a:lstStyle/>
        <a:p>
          <a:pPr algn="ctr"/>
          <a:r>
            <a:rPr lang="en-US" sz="3200" b="1">
              <a:solidFill>
                <a:schemeClr val="tx2"/>
              </a:solidFill>
              <a:latin typeface="Times New Roman" panose="02020603050405020304" pitchFamily="18" charset="0"/>
              <a:cs typeface="Times New Roman" panose="02020603050405020304" pitchFamily="18" charset="0"/>
            </a:rPr>
            <a:t>LÝ LUẬN NHẬN THỨC CỦA CHỦ NGHĨA DUY VẬT BIỆN CHỨNG </a:t>
          </a:r>
          <a:endParaRPr lang="en-US" sz="3200" b="1" dirty="0">
            <a:solidFill>
              <a:schemeClr val="tx2"/>
            </a:solidFill>
            <a:latin typeface="Times New Roman" panose="02020603050405020304" pitchFamily="18" charset="0"/>
            <a:cs typeface="Times New Roman" panose="02020603050405020304" pitchFamily="18" charset="0"/>
          </a:endParaRPr>
        </a:p>
      </dgm:t>
    </dgm:pt>
    <dgm:pt modelId="{3621FA06-BDD8-4473-99ED-B062164254E9}" type="parTrans" cxnId="{8D6CD2D3-AC2D-41F5-8E9A-0AC3E7ED571C}">
      <dgm:prSet/>
      <dgm:spPr/>
      <dgm:t>
        <a:bodyPr/>
        <a:lstStyle/>
        <a:p>
          <a:endParaRPr lang="en-US"/>
        </a:p>
      </dgm:t>
    </dgm:pt>
    <dgm:pt modelId="{C444D993-B122-4597-8A3B-A37C4B7BD504}" type="sibTrans" cxnId="{8D6CD2D3-AC2D-41F5-8E9A-0AC3E7ED571C}">
      <dgm:prSet/>
      <dgm:spPr/>
      <dgm:t>
        <a:bodyPr/>
        <a:lstStyle/>
        <a:p>
          <a:endParaRPr lang="en-US"/>
        </a:p>
      </dgm:t>
    </dgm:pt>
    <dgm:pt modelId="{E58B3043-4CAE-4803-AC3B-64E8BA6D427B}" type="pres">
      <dgm:prSet presAssocID="{9C2443E5-F515-4501-B201-3A434B26FCF1}" presName="Name0" presStyleCnt="0">
        <dgm:presLayoutVars>
          <dgm:chMax val="7"/>
          <dgm:chPref val="7"/>
          <dgm:dir/>
        </dgm:presLayoutVars>
      </dgm:prSet>
      <dgm:spPr/>
    </dgm:pt>
    <dgm:pt modelId="{2B586D0E-C993-4F97-AEAB-40027A2B6B57}" type="pres">
      <dgm:prSet presAssocID="{9C2443E5-F515-4501-B201-3A434B26FCF1}" presName="Name1" presStyleCnt="0"/>
      <dgm:spPr/>
    </dgm:pt>
    <dgm:pt modelId="{2087BD71-B953-46EB-8440-3EACAB4E8BE1}" type="pres">
      <dgm:prSet presAssocID="{9C2443E5-F515-4501-B201-3A434B26FCF1}" presName="cycle" presStyleCnt="0"/>
      <dgm:spPr/>
    </dgm:pt>
    <dgm:pt modelId="{47E3CCCD-3D0D-4205-8996-8FB4F0B625A3}" type="pres">
      <dgm:prSet presAssocID="{9C2443E5-F515-4501-B201-3A434B26FCF1}" presName="srcNode" presStyleLbl="node1" presStyleIdx="0" presStyleCnt="3"/>
      <dgm:spPr/>
    </dgm:pt>
    <dgm:pt modelId="{347BFC91-1736-4F27-B261-EC74F6A8C976}" type="pres">
      <dgm:prSet presAssocID="{9C2443E5-F515-4501-B201-3A434B26FCF1}" presName="conn" presStyleLbl="parChTrans1D2" presStyleIdx="0" presStyleCnt="1"/>
      <dgm:spPr/>
    </dgm:pt>
    <dgm:pt modelId="{C214DE82-8876-4BD9-BDC7-B734B36DF906}" type="pres">
      <dgm:prSet presAssocID="{9C2443E5-F515-4501-B201-3A434B26FCF1}" presName="extraNode" presStyleLbl="node1" presStyleIdx="0" presStyleCnt="3"/>
      <dgm:spPr/>
    </dgm:pt>
    <dgm:pt modelId="{DCD02F95-7C6E-4484-8782-C37D932915F2}" type="pres">
      <dgm:prSet presAssocID="{9C2443E5-F515-4501-B201-3A434B26FCF1}" presName="dstNode" presStyleLbl="node1" presStyleIdx="0" presStyleCnt="3"/>
      <dgm:spPr/>
    </dgm:pt>
    <dgm:pt modelId="{68B1C590-FA4C-4521-BA21-CDBA602483C1}" type="pres">
      <dgm:prSet presAssocID="{27968FC7-6CAE-4084-8D5A-9513D4D7D848}" presName="text_1" presStyleLbl="node1" presStyleIdx="0" presStyleCnt="3">
        <dgm:presLayoutVars>
          <dgm:bulletEnabled val="1"/>
        </dgm:presLayoutVars>
      </dgm:prSet>
      <dgm:spPr/>
    </dgm:pt>
    <dgm:pt modelId="{E92C7AA3-FD03-48AE-A429-C87CB62EA195}" type="pres">
      <dgm:prSet presAssocID="{27968FC7-6CAE-4084-8D5A-9513D4D7D848}" presName="accent_1" presStyleCnt="0"/>
      <dgm:spPr/>
    </dgm:pt>
    <dgm:pt modelId="{7BCC4E72-2343-4576-9F52-53C9BDC6C950}" type="pres">
      <dgm:prSet presAssocID="{27968FC7-6CAE-4084-8D5A-9513D4D7D848}" presName="accentRepeatNode" presStyleLbl="solidFgAcc1" presStyleIdx="0" presStyleCnt="3"/>
      <dgm:spPr/>
    </dgm:pt>
    <dgm:pt modelId="{BEA5D8E4-C348-4056-86BD-D367D7260C0D}" type="pres">
      <dgm:prSet presAssocID="{43EF27E7-3554-44C9-904F-FC29F9329E0A}" presName="text_2" presStyleLbl="node1" presStyleIdx="1" presStyleCnt="3">
        <dgm:presLayoutVars>
          <dgm:bulletEnabled val="1"/>
        </dgm:presLayoutVars>
      </dgm:prSet>
      <dgm:spPr/>
    </dgm:pt>
    <dgm:pt modelId="{B8792A63-59FA-44F6-BD9F-16E50993FB4F}" type="pres">
      <dgm:prSet presAssocID="{43EF27E7-3554-44C9-904F-FC29F9329E0A}" presName="accent_2" presStyleCnt="0"/>
      <dgm:spPr/>
    </dgm:pt>
    <dgm:pt modelId="{65E977BA-81D1-4B94-A176-DF1D02B96AAB}" type="pres">
      <dgm:prSet presAssocID="{43EF27E7-3554-44C9-904F-FC29F9329E0A}" presName="accentRepeatNode" presStyleLbl="solidFgAcc1" presStyleIdx="1" presStyleCnt="3"/>
      <dgm:spPr/>
    </dgm:pt>
    <dgm:pt modelId="{232DCDAE-9652-47F3-87D5-FE959617E109}" type="pres">
      <dgm:prSet presAssocID="{001CD87D-E4A2-4E67-B7A7-1540EA954651}" presName="text_3" presStyleLbl="node1" presStyleIdx="2" presStyleCnt="3">
        <dgm:presLayoutVars>
          <dgm:bulletEnabled val="1"/>
        </dgm:presLayoutVars>
      </dgm:prSet>
      <dgm:spPr/>
    </dgm:pt>
    <dgm:pt modelId="{B44F0C59-D177-4D37-8725-483953B63634}" type="pres">
      <dgm:prSet presAssocID="{001CD87D-E4A2-4E67-B7A7-1540EA954651}" presName="accent_3" presStyleCnt="0"/>
      <dgm:spPr/>
    </dgm:pt>
    <dgm:pt modelId="{FA23EBF7-5B36-4C57-AC18-445771A5E882}" type="pres">
      <dgm:prSet presAssocID="{001CD87D-E4A2-4E67-B7A7-1540EA954651}" presName="accentRepeatNode" presStyleLbl="solidFgAcc1" presStyleIdx="2" presStyleCnt="3"/>
      <dgm:spPr/>
    </dgm:pt>
  </dgm:ptLst>
  <dgm:cxnLst>
    <dgm:cxn modelId="{98C8021E-A594-4518-848C-A1482C68F153}" type="presOf" srcId="{0F360431-8F7D-4257-85DA-79E09AAE1898}" destId="{347BFC91-1736-4F27-B261-EC74F6A8C976}" srcOrd="0" destOrd="0" presId="urn:microsoft.com/office/officeart/2008/layout/VerticalCurvedList"/>
    <dgm:cxn modelId="{0C9A133A-6565-40D3-877F-3E6EA407A9F6}" type="presOf" srcId="{27968FC7-6CAE-4084-8D5A-9513D4D7D848}" destId="{68B1C590-FA4C-4521-BA21-CDBA602483C1}" srcOrd="0" destOrd="0" presId="urn:microsoft.com/office/officeart/2008/layout/VerticalCurvedList"/>
    <dgm:cxn modelId="{0F404A5B-DD53-4C0F-B58D-5913BC3873DD}" type="presOf" srcId="{43EF27E7-3554-44C9-904F-FC29F9329E0A}" destId="{BEA5D8E4-C348-4056-86BD-D367D7260C0D}" srcOrd="0" destOrd="0" presId="urn:microsoft.com/office/officeart/2008/layout/VerticalCurvedList"/>
    <dgm:cxn modelId="{4D858173-523D-4A29-A84B-6A7BB0ADEC75}" type="presOf" srcId="{9C2443E5-F515-4501-B201-3A434B26FCF1}" destId="{E58B3043-4CAE-4803-AC3B-64E8BA6D427B}" srcOrd="0" destOrd="0" presId="urn:microsoft.com/office/officeart/2008/layout/VerticalCurvedList"/>
    <dgm:cxn modelId="{5CE7B879-DFBD-4EFD-80B6-452C13AC7EB6}" srcId="{9C2443E5-F515-4501-B201-3A434B26FCF1}" destId="{27968FC7-6CAE-4084-8D5A-9513D4D7D848}" srcOrd="0" destOrd="0" parTransId="{E8762775-0A93-4E03-9CBC-7A8C7842CAE0}" sibTransId="{0F360431-8F7D-4257-85DA-79E09AAE1898}"/>
    <dgm:cxn modelId="{271E4DC0-8CE4-49CF-907C-185013C64345}" srcId="{9C2443E5-F515-4501-B201-3A434B26FCF1}" destId="{43EF27E7-3554-44C9-904F-FC29F9329E0A}" srcOrd="1" destOrd="0" parTransId="{8AA01F3B-0EE5-45EF-A2E1-35004A9C5C54}" sibTransId="{7B2C1246-D560-4997-9EE6-32A618F20961}"/>
    <dgm:cxn modelId="{8D6CD2D3-AC2D-41F5-8E9A-0AC3E7ED571C}" srcId="{9C2443E5-F515-4501-B201-3A434B26FCF1}" destId="{001CD87D-E4A2-4E67-B7A7-1540EA954651}" srcOrd="2" destOrd="0" parTransId="{3621FA06-BDD8-4473-99ED-B062164254E9}" sibTransId="{C444D993-B122-4597-8A3B-A37C4B7BD504}"/>
    <dgm:cxn modelId="{B879FCF2-960F-4261-A9AE-913B6D2C2910}" type="presOf" srcId="{001CD87D-E4A2-4E67-B7A7-1540EA954651}" destId="{232DCDAE-9652-47F3-87D5-FE959617E109}" srcOrd="0" destOrd="0" presId="urn:microsoft.com/office/officeart/2008/layout/VerticalCurvedList"/>
    <dgm:cxn modelId="{ADCEB825-2E1B-462E-997C-A26998FB7A5A}" type="presParOf" srcId="{E58B3043-4CAE-4803-AC3B-64E8BA6D427B}" destId="{2B586D0E-C993-4F97-AEAB-40027A2B6B57}" srcOrd="0" destOrd="0" presId="urn:microsoft.com/office/officeart/2008/layout/VerticalCurvedList"/>
    <dgm:cxn modelId="{F4FE35D4-6ACC-4B3E-9DA7-067B07424F18}" type="presParOf" srcId="{2B586D0E-C993-4F97-AEAB-40027A2B6B57}" destId="{2087BD71-B953-46EB-8440-3EACAB4E8BE1}" srcOrd="0" destOrd="0" presId="urn:microsoft.com/office/officeart/2008/layout/VerticalCurvedList"/>
    <dgm:cxn modelId="{422C64F6-5BAE-41B6-A897-BF80978F1B3A}" type="presParOf" srcId="{2087BD71-B953-46EB-8440-3EACAB4E8BE1}" destId="{47E3CCCD-3D0D-4205-8996-8FB4F0B625A3}" srcOrd="0" destOrd="0" presId="urn:microsoft.com/office/officeart/2008/layout/VerticalCurvedList"/>
    <dgm:cxn modelId="{04722E9C-1F8B-4C9A-9BDD-B63E0BE81320}" type="presParOf" srcId="{2087BD71-B953-46EB-8440-3EACAB4E8BE1}" destId="{347BFC91-1736-4F27-B261-EC74F6A8C976}" srcOrd="1" destOrd="0" presId="urn:microsoft.com/office/officeart/2008/layout/VerticalCurvedList"/>
    <dgm:cxn modelId="{56493089-13C2-4BB1-A026-FCFF8C905B48}" type="presParOf" srcId="{2087BD71-B953-46EB-8440-3EACAB4E8BE1}" destId="{C214DE82-8876-4BD9-BDC7-B734B36DF906}" srcOrd="2" destOrd="0" presId="urn:microsoft.com/office/officeart/2008/layout/VerticalCurvedList"/>
    <dgm:cxn modelId="{8B30367E-E02C-4759-8A60-7A5BDAF63858}" type="presParOf" srcId="{2087BD71-B953-46EB-8440-3EACAB4E8BE1}" destId="{DCD02F95-7C6E-4484-8782-C37D932915F2}" srcOrd="3" destOrd="0" presId="urn:microsoft.com/office/officeart/2008/layout/VerticalCurvedList"/>
    <dgm:cxn modelId="{8021BDE6-83AF-4F2A-8443-B48592815794}" type="presParOf" srcId="{2B586D0E-C993-4F97-AEAB-40027A2B6B57}" destId="{68B1C590-FA4C-4521-BA21-CDBA602483C1}" srcOrd="1" destOrd="0" presId="urn:microsoft.com/office/officeart/2008/layout/VerticalCurvedList"/>
    <dgm:cxn modelId="{AB989888-AC40-4A99-8DAF-E9401415F1BA}" type="presParOf" srcId="{2B586D0E-C993-4F97-AEAB-40027A2B6B57}" destId="{E92C7AA3-FD03-48AE-A429-C87CB62EA195}" srcOrd="2" destOrd="0" presId="urn:microsoft.com/office/officeart/2008/layout/VerticalCurvedList"/>
    <dgm:cxn modelId="{EEA16726-4811-4995-957C-D4AC5DCFB06D}" type="presParOf" srcId="{E92C7AA3-FD03-48AE-A429-C87CB62EA195}" destId="{7BCC4E72-2343-4576-9F52-53C9BDC6C950}" srcOrd="0" destOrd="0" presId="urn:microsoft.com/office/officeart/2008/layout/VerticalCurvedList"/>
    <dgm:cxn modelId="{23C0F7DC-2649-4F46-B92D-3727CBC75288}" type="presParOf" srcId="{2B586D0E-C993-4F97-AEAB-40027A2B6B57}" destId="{BEA5D8E4-C348-4056-86BD-D367D7260C0D}" srcOrd="3" destOrd="0" presId="urn:microsoft.com/office/officeart/2008/layout/VerticalCurvedList"/>
    <dgm:cxn modelId="{A4EF1964-AC74-4457-9F83-E6C80CB4DD57}" type="presParOf" srcId="{2B586D0E-C993-4F97-AEAB-40027A2B6B57}" destId="{B8792A63-59FA-44F6-BD9F-16E50993FB4F}" srcOrd="4" destOrd="0" presId="urn:microsoft.com/office/officeart/2008/layout/VerticalCurvedList"/>
    <dgm:cxn modelId="{E41BCDE6-C4CD-459F-AF94-DCE9DB1ED973}" type="presParOf" srcId="{B8792A63-59FA-44F6-BD9F-16E50993FB4F}" destId="{65E977BA-81D1-4B94-A176-DF1D02B96AAB}" srcOrd="0" destOrd="0" presId="urn:microsoft.com/office/officeart/2008/layout/VerticalCurvedList"/>
    <dgm:cxn modelId="{74C64413-0D4F-4F07-963D-D25CE8ED6D1E}" type="presParOf" srcId="{2B586D0E-C993-4F97-AEAB-40027A2B6B57}" destId="{232DCDAE-9652-47F3-87D5-FE959617E109}" srcOrd="5" destOrd="0" presId="urn:microsoft.com/office/officeart/2008/layout/VerticalCurvedList"/>
    <dgm:cxn modelId="{2CE8427B-5F93-4D5B-8CC9-D5D935DA469C}" type="presParOf" srcId="{2B586D0E-C993-4F97-AEAB-40027A2B6B57}" destId="{B44F0C59-D177-4D37-8725-483953B63634}" srcOrd="6" destOrd="0" presId="urn:microsoft.com/office/officeart/2008/layout/VerticalCurvedList"/>
    <dgm:cxn modelId="{91F3FD15-6E34-47EA-BFDA-1B23E338E7FE}" type="presParOf" srcId="{B44F0C59-D177-4D37-8725-483953B63634}" destId="{FA23EBF7-5B36-4C57-AC18-445771A5E88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E811E61-A0E9-FD43-91B9-21810FB8FE11}" type="doc">
      <dgm:prSet loTypeId="urn:microsoft.com/office/officeart/2005/8/layout/list1" loCatId="" qsTypeId="urn:microsoft.com/office/officeart/2005/8/quickstyle/simple1" qsCatId="simple" csTypeId="urn:microsoft.com/office/officeart/2005/8/colors/accent1_2" csCatId="accent1" phldr="1"/>
      <dgm:spPr/>
      <dgm:t>
        <a:bodyPr/>
        <a:lstStyle/>
        <a:p>
          <a:endParaRPr lang="en-US"/>
        </a:p>
      </dgm:t>
    </dgm:pt>
    <dgm:pt modelId="{1E0A50E8-82DB-F941-B38F-A38D9FDEF424}">
      <dgm:prSet phldrT="[Text]" custT="1"/>
      <dgm:spPr>
        <a:solidFill>
          <a:schemeClr val="accent1">
            <a:lumMod val="20000"/>
            <a:lumOff val="80000"/>
          </a:schemeClr>
        </a:solidFill>
      </dgm:spPr>
      <dgm:t>
        <a:bodyPr/>
        <a:lstStyle/>
        <a:p>
          <a:pPr algn="ctr"/>
          <a:r>
            <a:rPr lang="en-US" sz="3200" b="1" dirty="0">
              <a:solidFill>
                <a:schemeClr val="tx1"/>
              </a:solidFill>
            </a:rPr>
            <a:t>Theo con </a:t>
          </a:r>
          <a:r>
            <a:rPr lang="en-US" sz="3200" b="1" dirty="0" err="1">
              <a:solidFill>
                <a:schemeClr val="tx1"/>
              </a:solidFill>
            </a:rPr>
            <a:t>đường</a:t>
          </a:r>
          <a:r>
            <a:rPr lang="en-US" sz="3200" b="1" dirty="0">
              <a:solidFill>
                <a:schemeClr val="tx1"/>
              </a:solidFill>
            </a:rPr>
            <a:t> </a:t>
          </a:r>
          <a:r>
            <a:rPr lang="en-US" sz="3200" b="1" dirty="0" err="1">
              <a:solidFill>
                <a:schemeClr val="tx1"/>
              </a:solidFill>
            </a:rPr>
            <a:t>xoáy</a:t>
          </a:r>
          <a:r>
            <a:rPr lang="en-US" sz="3200" b="1" dirty="0">
              <a:solidFill>
                <a:schemeClr val="tx1"/>
              </a:solidFill>
            </a:rPr>
            <a:t> </a:t>
          </a:r>
          <a:r>
            <a:rPr lang="en-US" sz="3200" b="1" dirty="0" err="1">
              <a:solidFill>
                <a:schemeClr val="tx1"/>
              </a:solidFill>
            </a:rPr>
            <a:t>ốc</a:t>
          </a:r>
          <a:endParaRPr lang="en-US" sz="3200" b="1" dirty="0">
            <a:solidFill>
              <a:schemeClr val="tx1"/>
            </a:solidFill>
          </a:endParaRPr>
        </a:p>
      </dgm:t>
    </dgm:pt>
    <dgm:pt modelId="{D3D00E28-9753-D248-B6BD-FD56014C8794}" type="parTrans" cxnId="{E6D09558-7242-9F4D-AF40-CB7E505B704C}">
      <dgm:prSet/>
      <dgm:spPr/>
      <dgm:t>
        <a:bodyPr/>
        <a:lstStyle/>
        <a:p>
          <a:endParaRPr lang="en-US"/>
        </a:p>
      </dgm:t>
    </dgm:pt>
    <dgm:pt modelId="{B71A14B7-A59A-0C47-94CA-F018CC317A38}" type="sibTrans" cxnId="{E6D09558-7242-9F4D-AF40-CB7E505B704C}">
      <dgm:prSet/>
      <dgm:spPr/>
      <dgm:t>
        <a:bodyPr/>
        <a:lstStyle/>
        <a:p>
          <a:endParaRPr lang="en-US"/>
        </a:p>
      </dgm:t>
    </dgm:pt>
    <dgm:pt modelId="{0377712D-45DE-F040-A01C-968D309997B3}">
      <dgm:prSet phldrT="[Text]" custT="1"/>
      <dgm:spPr/>
      <dgm:t>
        <a:bodyPr/>
        <a:lstStyle/>
        <a:p>
          <a:pPr algn="ctr"/>
          <a:r>
            <a:rPr lang="en-US" sz="3200" b="1" dirty="0"/>
            <a:t>Theo </a:t>
          </a:r>
          <a:r>
            <a:rPr lang="en-US" sz="3200" b="1" dirty="0" err="1"/>
            <a:t>hình</a:t>
          </a:r>
          <a:r>
            <a:rPr lang="en-US" sz="3200" b="1" dirty="0"/>
            <a:t> </a:t>
          </a:r>
          <a:r>
            <a:rPr lang="en-US" sz="3200" b="1" dirty="0" err="1"/>
            <a:t>thức</a:t>
          </a:r>
          <a:r>
            <a:rPr lang="en-US" sz="3200" b="1" dirty="0"/>
            <a:t> </a:t>
          </a:r>
          <a:r>
            <a:rPr lang="en-US" sz="3200" b="1" dirty="0" err="1"/>
            <a:t>tuần</a:t>
          </a:r>
          <a:r>
            <a:rPr lang="en-US" sz="3200" b="1" dirty="0"/>
            <a:t> </a:t>
          </a:r>
          <a:r>
            <a:rPr lang="en-US" sz="3200" b="1" dirty="0" err="1"/>
            <a:t>tự</a:t>
          </a:r>
          <a:r>
            <a:rPr lang="en-US" sz="3200" b="1" dirty="0"/>
            <a:t> </a:t>
          </a:r>
        </a:p>
        <a:p>
          <a:pPr algn="ctr"/>
          <a:r>
            <a:rPr lang="en-US" sz="3200" b="1" dirty="0" err="1"/>
            <a:t>hoặc</a:t>
          </a:r>
          <a:r>
            <a:rPr lang="en-US" sz="3200" b="1" dirty="0"/>
            <a:t> </a:t>
          </a:r>
          <a:r>
            <a:rPr lang="en-US" sz="3200" b="1" dirty="0" err="1"/>
            <a:t>nhảy</a:t>
          </a:r>
          <a:r>
            <a:rPr lang="en-US" sz="3200" b="1" dirty="0"/>
            <a:t> </a:t>
          </a:r>
          <a:r>
            <a:rPr lang="en-US" sz="3200" b="1" dirty="0" err="1"/>
            <a:t>vọt</a:t>
          </a:r>
          <a:endParaRPr lang="en-US" sz="3200" b="1" dirty="0"/>
        </a:p>
      </dgm:t>
    </dgm:pt>
    <dgm:pt modelId="{6E01C2F8-2CF0-6D41-AFCA-F967A5DC8515}" type="parTrans" cxnId="{40CD5A00-D24B-3049-A71A-65B03E4AAB8B}">
      <dgm:prSet/>
      <dgm:spPr/>
      <dgm:t>
        <a:bodyPr/>
        <a:lstStyle/>
        <a:p>
          <a:endParaRPr lang="en-US"/>
        </a:p>
      </dgm:t>
    </dgm:pt>
    <dgm:pt modelId="{A7713A14-59F5-D843-B60F-45287459F781}" type="sibTrans" cxnId="{40CD5A00-D24B-3049-A71A-65B03E4AAB8B}">
      <dgm:prSet/>
      <dgm:spPr/>
      <dgm:t>
        <a:bodyPr/>
        <a:lstStyle/>
        <a:p>
          <a:endParaRPr lang="en-US"/>
        </a:p>
      </dgm:t>
    </dgm:pt>
    <dgm:pt modelId="{C23B791D-D321-4243-99B4-89BBD7BE5928}">
      <dgm:prSet custT="1"/>
      <dgm:spPr>
        <a:solidFill>
          <a:schemeClr val="accent6">
            <a:lumMod val="60000"/>
            <a:lumOff val="40000"/>
          </a:schemeClr>
        </a:solidFill>
        <a:ln>
          <a:solidFill>
            <a:schemeClr val="accent6">
              <a:lumMod val="60000"/>
              <a:lumOff val="40000"/>
            </a:schemeClr>
          </a:solidFill>
        </a:ln>
      </dgm:spPr>
      <dgm:t>
        <a:bodyPr/>
        <a:lstStyle/>
        <a:p>
          <a:pPr algn="ctr"/>
          <a:r>
            <a:rPr lang="en-US" sz="3200" b="1" dirty="0">
              <a:solidFill>
                <a:schemeClr val="tx1"/>
              </a:solidFill>
            </a:rPr>
            <a:t>Theo </a:t>
          </a:r>
          <a:r>
            <a:rPr lang="en-US" sz="3200" b="1" dirty="0" err="1">
              <a:solidFill>
                <a:schemeClr val="tx1"/>
              </a:solidFill>
            </a:rPr>
            <a:t>khuynh</a:t>
          </a:r>
          <a:r>
            <a:rPr lang="en-US" sz="3200" b="1" dirty="0">
              <a:solidFill>
                <a:schemeClr val="tx1"/>
              </a:solidFill>
            </a:rPr>
            <a:t> </a:t>
          </a:r>
          <a:r>
            <a:rPr lang="en-US" sz="3200" b="1" dirty="0" err="1">
              <a:solidFill>
                <a:schemeClr val="tx1"/>
              </a:solidFill>
            </a:rPr>
            <a:t>hướng</a:t>
          </a:r>
          <a:r>
            <a:rPr lang="en-US" sz="3200" b="1" dirty="0">
              <a:solidFill>
                <a:schemeClr val="tx1"/>
              </a:solidFill>
            </a:rPr>
            <a:t> </a:t>
          </a:r>
          <a:r>
            <a:rPr lang="en-US" sz="3200" b="1" dirty="0" err="1">
              <a:solidFill>
                <a:schemeClr val="tx1"/>
              </a:solidFill>
            </a:rPr>
            <a:t>đi</a:t>
          </a:r>
          <a:r>
            <a:rPr lang="en-US" sz="3200" b="1" dirty="0">
              <a:solidFill>
                <a:schemeClr val="tx1"/>
              </a:solidFill>
            </a:rPr>
            <a:t> </a:t>
          </a:r>
          <a:r>
            <a:rPr lang="en-US" sz="3200" b="1" dirty="0" err="1">
              <a:solidFill>
                <a:schemeClr val="tx1"/>
              </a:solidFill>
            </a:rPr>
            <a:t>lên</a:t>
          </a:r>
          <a:endParaRPr lang="en-US" sz="3200" b="1" dirty="0">
            <a:solidFill>
              <a:schemeClr val="tx1"/>
            </a:solidFill>
          </a:endParaRPr>
        </a:p>
      </dgm:t>
    </dgm:pt>
    <dgm:pt modelId="{C46CA07D-883C-8E44-8FD7-EE2F5C62CD1B}" type="parTrans" cxnId="{171F02B5-FC89-E94C-A8FA-8E093BFCD06C}">
      <dgm:prSet/>
      <dgm:spPr/>
      <dgm:t>
        <a:bodyPr/>
        <a:lstStyle/>
        <a:p>
          <a:endParaRPr lang="en-US"/>
        </a:p>
      </dgm:t>
    </dgm:pt>
    <dgm:pt modelId="{4BACDA5D-D633-C04A-A2FB-EEFD4C27599D}" type="sibTrans" cxnId="{171F02B5-FC89-E94C-A8FA-8E093BFCD06C}">
      <dgm:prSet/>
      <dgm:spPr/>
      <dgm:t>
        <a:bodyPr/>
        <a:lstStyle/>
        <a:p>
          <a:endParaRPr lang="en-US"/>
        </a:p>
      </dgm:t>
    </dgm:pt>
    <dgm:pt modelId="{B95C6B6C-C6B9-364F-AD9A-E40E13AE5571}" type="pres">
      <dgm:prSet presAssocID="{9E811E61-A0E9-FD43-91B9-21810FB8FE11}" presName="linear" presStyleCnt="0">
        <dgm:presLayoutVars>
          <dgm:dir/>
          <dgm:animLvl val="lvl"/>
          <dgm:resizeHandles val="exact"/>
        </dgm:presLayoutVars>
      </dgm:prSet>
      <dgm:spPr/>
    </dgm:pt>
    <dgm:pt modelId="{98F2F32F-492C-9942-9FB4-0E5E258E77D6}" type="pres">
      <dgm:prSet presAssocID="{C23B791D-D321-4243-99B4-89BBD7BE5928}" presName="parentLin" presStyleCnt="0"/>
      <dgm:spPr/>
    </dgm:pt>
    <dgm:pt modelId="{3B49D5A1-7BF9-624A-9512-501249B2ADC3}" type="pres">
      <dgm:prSet presAssocID="{C23B791D-D321-4243-99B4-89BBD7BE5928}" presName="parentLeftMargin" presStyleLbl="node1" presStyleIdx="0" presStyleCnt="3"/>
      <dgm:spPr/>
    </dgm:pt>
    <dgm:pt modelId="{65DB8970-EFCD-0F48-8BDB-B8C9654E0BD7}" type="pres">
      <dgm:prSet presAssocID="{C23B791D-D321-4243-99B4-89BBD7BE5928}" presName="parentText" presStyleLbl="node1" presStyleIdx="0" presStyleCnt="3">
        <dgm:presLayoutVars>
          <dgm:chMax val="0"/>
          <dgm:bulletEnabled val="1"/>
        </dgm:presLayoutVars>
      </dgm:prSet>
      <dgm:spPr/>
    </dgm:pt>
    <dgm:pt modelId="{A28E3CC5-8B3C-4D44-A598-5F270DD70E6B}" type="pres">
      <dgm:prSet presAssocID="{C23B791D-D321-4243-99B4-89BBD7BE5928}" presName="negativeSpace" presStyleCnt="0"/>
      <dgm:spPr/>
    </dgm:pt>
    <dgm:pt modelId="{A83A128D-EFBE-3945-82D3-E464DCACE396}" type="pres">
      <dgm:prSet presAssocID="{C23B791D-D321-4243-99B4-89BBD7BE5928}" presName="childText" presStyleLbl="conFgAcc1" presStyleIdx="0" presStyleCnt="3" custLinFactY="-24848" custLinFactNeighborX="47008" custLinFactNeighborY="-100000">
        <dgm:presLayoutVars>
          <dgm:bulletEnabled val="1"/>
        </dgm:presLayoutVars>
      </dgm:prSet>
      <dgm:spPr/>
    </dgm:pt>
    <dgm:pt modelId="{6CAE1267-96D9-9340-914B-4788BE0AB09B}" type="pres">
      <dgm:prSet presAssocID="{4BACDA5D-D633-C04A-A2FB-EEFD4C27599D}" presName="spaceBetweenRectangles" presStyleCnt="0"/>
      <dgm:spPr/>
    </dgm:pt>
    <dgm:pt modelId="{3D18ECD3-F523-9745-A2A8-DD3504C3B806}" type="pres">
      <dgm:prSet presAssocID="{1E0A50E8-82DB-F941-B38F-A38D9FDEF424}" presName="parentLin" presStyleCnt="0"/>
      <dgm:spPr/>
    </dgm:pt>
    <dgm:pt modelId="{C18397DD-483A-6C4B-8DCD-309C77C904FC}" type="pres">
      <dgm:prSet presAssocID="{1E0A50E8-82DB-F941-B38F-A38D9FDEF424}" presName="parentLeftMargin" presStyleLbl="node1" presStyleIdx="0" presStyleCnt="3"/>
      <dgm:spPr/>
    </dgm:pt>
    <dgm:pt modelId="{D49D7EE6-7268-1646-A6CE-345AF9B69F4E}" type="pres">
      <dgm:prSet presAssocID="{1E0A50E8-82DB-F941-B38F-A38D9FDEF424}" presName="parentText" presStyleLbl="node1" presStyleIdx="1" presStyleCnt="3">
        <dgm:presLayoutVars>
          <dgm:chMax val="0"/>
          <dgm:bulletEnabled val="1"/>
        </dgm:presLayoutVars>
      </dgm:prSet>
      <dgm:spPr/>
    </dgm:pt>
    <dgm:pt modelId="{B532C308-EE08-2E4C-94FF-A6669D7E3CD5}" type="pres">
      <dgm:prSet presAssocID="{1E0A50E8-82DB-F941-B38F-A38D9FDEF424}" presName="negativeSpace" presStyleCnt="0"/>
      <dgm:spPr/>
    </dgm:pt>
    <dgm:pt modelId="{BBA00A3E-3929-D34F-B5F6-F61315E08F8B}" type="pres">
      <dgm:prSet presAssocID="{1E0A50E8-82DB-F941-B38F-A38D9FDEF424}" presName="childText" presStyleLbl="conFgAcc1" presStyleIdx="1" presStyleCnt="3">
        <dgm:presLayoutVars>
          <dgm:bulletEnabled val="1"/>
        </dgm:presLayoutVars>
      </dgm:prSet>
      <dgm:spPr/>
    </dgm:pt>
    <dgm:pt modelId="{8DBBAC6C-BB88-5C4A-88DB-A065B9BDC5F5}" type="pres">
      <dgm:prSet presAssocID="{B71A14B7-A59A-0C47-94CA-F018CC317A38}" presName="spaceBetweenRectangles" presStyleCnt="0"/>
      <dgm:spPr/>
    </dgm:pt>
    <dgm:pt modelId="{81C1720F-2469-3F43-9A42-9A7DA1269F9A}" type="pres">
      <dgm:prSet presAssocID="{0377712D-45DE-F040-A01C-968D309997B3}" presName="parentLin" presStyleCnt="0"/>
      <dgm:spPr/>
    </dgm:pt>
    <dgm:pt modelId="{3F0B8B40-3233-6A4D-B69B-27BB27ACF33A}" type="pres">
      <dgm:prSet presAssocID="{0377712D-45DE-F040-A01C-968D309997B3}" presName="parentLeftMargin" presStyleLbl="node1" presStyleIdx="1" presStyleCnt="3"/>
      <dgm:spPr/>
    </dgm:pt>
    <dgm:pt modelId="{632A6024-3F64-704F-8086-A16499B2BD27}" type="pres">
      <dgm:prSet presAssocID="{0377712D-45DE-F040-A01C-968D309997B3}" presName="parentText" presStyleLbl="node1" presStyleIdx="2" presStyleCnt="3">
        <dgm:presLayoutVars>
          <dgm:chMax val="0"/>
          <dgm:bulletEnabled val="1"/>
        </dgm:presLayoutVars>
      </dgm:prSet>
      <dgm:spPr/>
    </dgm:pt>
    <dgm:pt modelId="{D5F5B55D-69DA-904F-8A07-789F81629400}" type="pres">
      <dgm:prSet presAssocID="{0377712D-45DE-F040-A01C-968D309997B3}" presName="negativeSpace" presStyleCnt="0"/>
      <dgm:spPr/>
    </dgm:pt>
    <dgm:pt modelId="{67DD53DF-E88D-C04F-9982-8D5A2BBF67DA}" type="pres">
      <dgm:prSet presAssocID="{0377712D-45DE-F040-A01C-968D309997B3}" presName="childText" presStyleLbl="conFgAcc1" presStyleIdx="2" presStyleCnt="3">
        <dgm:presLayoutVars>
          <dgm:bulletEnabled val="1"/>
        </dgm:presLayoutVars>
      </dgm:prSet>
      <dgm:spPr/>
    </dgm:pt>
  </dgm:ptLst>
  <dgm:cxnLst>
    <dgm:cxn modelId="{40CD5A00-D24B-3049-A71A-65B03E4AAB8B}" srcId="{9E811E61-A0E9-FD43-91B9-21810FB8FE11}" destId="{0377712D-45DE-F040-A01C-968D309997B3}" srcOrd="2" destOrd="0" parTransId="{6E01C2F8-2CF0-6D41-AFCA-F967A5DC8515}" sibTransId="{A7713A14-59F5-D843-B60F-45287459F781}"/>
    <dgm:cxn modelId="{270CCE33-4447-D347-A8D1-831D20975376}" type="presOf" srcId="{0377712D-45DE-F040-A01C-968D309997B3}" destId="{3F0B8B40-3233-6A4D-B69B-27BB27ACF33A}" srcOrd="0" destOrd="0" presId="urn:microsoft.com/office/officeart/2005/8/layout/list1"/>
    <dgm:cxn modelId="{022F9440-C848-EA4E-9030-C75610CDDB82}" type="presOf" srcId="{0377712D-45DE-F040-A01C-968D309997B3}" destId="{632A6024-3F64-704F-8086-A16499B2BD27}" srcOrd="1" destOrd="0" presId="urn:microsoft.com/office/officeart/2005/8/layout/list1"/>
    <dgm:cxn modelId="{E6D09558-7242-9F4D-AF40-CB7E505B704C}" srcId="{9E811E61-A0E9-FD43-91B9-21810FB8FE11}" destId="{1E0A50E8-82DB-F941-B38F-A38D9FDEF424}" srcOrd="1" destOrd="0" parTransId="{D3D00E28-9753-D248-B6BD-FD56014C8794}" sibTransId="{B71A14B7-A59A-0C47-94CA-F018CC317A38}"/>
    <dgm:cxn modelId="{B6BF0959-89B8-5245-8FD5-44F9104604EC}" type="presOf" srcId="{1E0A50E8-82DB-F941-B38F-A38D9FDEF424}" destId="{C18397DD-483A-6C4B-8DCD-309C77C904FC}" srcOrd="0" destOrd="0" presId="urn:microsoft.com/office/officeart/2005/8/layout/list1"/>
    <dgm:cxn modelId="{171F02B5-FC89-E94C-A8FA-8E093BFCD06C}" srcId="{9E811E61-A0E9-FD43-91B9-21810FB8FE11}" destId="{C23B791D-D321-4243-99B4-89BBD7BE5928}" srcOrd="0" destOrd="0" parTransId="{C46CA07D-883C-8E44-8FD7-EE2F5C62CD1B}" sibTransId="{4BACDA5D-D633-C04A-A2FB-EEFD4C27599D}"/>
    <dgm:cxn modelId="{461D37B9-7715-F445-8BBE-19332D1B95ED}" type="presOf" srcId="{C23B791D-D321-4243-99B4-89BBD7BE5928}" destId="{65DB8970-EFCD-0F48-8BDB-B8C9654E0BD7}" srcOrd="1" destOrd="0" presId="urn:microsoft.com/office/officeart/2005/8/layout/list1"/>
    <dgm:cxn modelId="{35B687E5-9C6F-1943-AD85-8A96D3398446}" type="presOf" srcId="{C23B791D-D321-4243-99B4-89BBD7BE5928}" destId="{3B49D5A1-7BF9-624A-9512-501249B2ADC3}" srcOrd="0" destOrd="0" presId="urn:microsoft.com/office/officeart/2005/8/layout/list1"/>
    <dgm:cxn modelId="{FF3D28EF-6E41-C248-AB63-F02398B018E2}" type="presOf" srcId="{9E811E61-A0E9-FD43-91B9-21810FB8FE11}" destId="{B95C6B6C-C6B9-364F-AD9A-E40E13AE5571}" srcOrd="0" destOrd="0" presId="urn:microsoft.com/office/officeart/2005/8/layout/list1"/>
    <dgm:cxn modelId="{45DBF7FC-5A7C-6F44-B432-17BCA2174D9B}" type="presOf" srcId="{1E0A50E8-82DB-F941-B38F-A38D9FDEF424}" destId="{D49D7EE6-7268-1646-A6CE-345AF9B69F4E}" srcOrd="1" destOrd="0" presId="urn:microsoft.com/office/officeart/2005/8/layout/list1"/>
    <dgm:cxn modelId="{4BC42998-00BC-7B4B-B610-203BF444C2DA}" type="presParOf" srcId="{B95C6B6C-C6B9-364F-AD9A-E40E13AE5571}" destId="{98F2F32F-492C-9942-9FB4-0E5E258E77D6}" srcOrd="0" destOrd="0" presId="urn:microsoft.com/office/officeart/2005/8/layout/list1"/>
    <dgm:cxn modelId="{3AFA3415-560D-EF41-9315-9E3FA902FE83}" type="presParOf" srcId="{98F2F32F-492C-9942-9FB4-0E5E258E77D6}" destId="{3B49D5A1-7BF9-624A-9512-501249B2ADC3}" srcOrd="0" destOrd="0" presId="urn:microsoft.com/office/officeart/2005/8/layout/list1"/>
    <dgm:cxn modelId="{3FDAF070-699F-124E-A29A-FC4ED2B7249F}" type="presParOf" srcId="{98F2F32F-492C-9942-9FB4-0E5E258E77D6}" destId="{65DB8970-EFCD-0F48-8BDB-B8C9654E0BD7}" srcOrd="1" destOrd="0" presId="urn:microsoft.com/office/officeart/2005/8/layout/list1"/>
    <dgm:cxn modelId="{21B6672D-1829-0446-93E0-4C3146579C7C}" type="presParOf" srcId="{B95C6B6C-C6B9-364F-AD9A-E40E13AE5571}" destId="{A28E3CC5-8B3C-4D44-A598-5F270DD70E6B}" srcOrd="1" destOrd="0" presId="urn:microsoft.com/office/officeart/2005/8/layout/list1"/>
    <dgm:cxn modelId="{6AFD3955-6713-9B4C-A32C-87B94FF75816}" type="presParOf" srcId="{B95C6B6C-C6B9-364F-AD9A-E40E13AE5571}" destId="{A83A128D-EFBE-3945-82D3-E464DCACE396}" srcOrd="2" destOrd="0" presId="urn:microsoft.com/office/officeart/2005/8/layout/list1"/>
    <dgm:cxn modelId="{2BED4BC8-5198-704F-9E7B-32813DACE112}" type="presParOf" srcId="{B95C6B6C-C6B9-364F-AD9A-E40E13AE5571}" destId="{6CAE1267-96D9-9340-914B-4788BE0AB09B}" srcOrd="3" destOrd="0" presId="urn:microsoft.com/office/officeart/2005/8/layout/list1"/>
    <dgm:cxn modelId="{0FB2558D-A812-A646-8AC6-180B45802EDB}" type="presParOf" srcId="{B95C6B6C-C6B9-364F-AD9A-E40E13AE5571}" destId="{3D18ECD3-F523-9745-A2A8-DD3504C3B806}" srcOrd="4" destOrd="0" presId="urn:microsoft.com/office/officeart/2005/8/layout/list1"/>
    <dgm:cxn modelId="{5F606A34-F4E6-4942-BBDE-2258D894490F}" type="presParOf" srcId="{3D18ECD3-F523-9745-A2A8-DD3504C3B806}" destId="{C18397DD-483A-6C4B-8DCD-309C77C904FC}" srcOrd="0" destOrd="0" presId="urn:microsoft.com/office/officeart/2005/8/layout/list1"/>
    <dgm:cxn modelId="{62B265D6-2F20-9745-8DE4-E97BE868041C}" type="presParOf" srcId="{3D18ECD3-F523-9745-A2A8-DD3504C3B806}" destId="{D49D7EE6-7268-1646-A6CE-345AF9B69F4E}" srcOrd="1" destOrd="0" presId="urn:microsoft.com/office/officeart/2005/8/layout/list1"/>
    <dgm:cxn modelId="{63D93390-68C5-2B46-8DA1-0A9A9A772BDF}" type="presParOf" srcId="{B95C6B6C-C6B9-364F-AD9A-E40E13AE5571}" destId="{B532C308-EE08-2E4C-94FF-A6669D7E3CD5}" srcOrd="5" destOrd="0" presId="urn:microsoft.com/office/officeart/2005/8/layout/list1"/>
    <dgm:cxn modelId="{ED16CD56-CD68-564D-B134-F779405AEB29}" type="presParOf" srcId="{B95C6B6C-C6B9-364F-AD9A-E40E13AE5571}" destId="{BBA00A3E-3929-D34F-B5F6-F61315E08F8B}" srcOrd="6" destOrd="0" presId="urn:microsoft.com/office/officeart/2005/8/layout/list1"/>
    <dgm:cxn modelId="{59EA37CE-A691-0E44-B27E-486E57F9AD09}" type="presParOf" srcId="{B95C6B6C-C6B9-364F-AD9A-E40E13AE5571}" destId="{8DBBAC6C-BB88-5C4A-88DB-A065B9BDC5F5}" srcOrd="7" destOrd="0" presId="urn:microsoft.com/office/officeart/2005/8/layout/list1"/>
    <dgm:cxn modelId="{9B96D7AF-3789-F640-BC00-AA3E15123B1C}" type="presParOf" srcId="{B95C6B6C-C6B9-364F-AD9A-E40E13AE5571}" destId="{81C1720F-2469-3F43-9A42-9A7DA1269F9A}" srcOrd="8" destOrd="0" presId="urn:microsoft.com/office/officeart/2005/8/layout/list1"/>
    <dgm:cxn modelId="{EE2214F5-24D5-D444-B9AB-1CF8EDE3A8ED}" type="presParOf" srcId="{81C1720F-2469-3F43-9A42-9A7DA1269F9A}" destId="{3F0B8B40-3233-6A4D-B69B-27BB27ACF33A}" srcOrd="0" destOrd="0" presId="urn:microsoft.com/office/officeart/2005/8/layout/list1"/>
    <dgm:cxn modelId="{F9A5A208-C46E-4949-872E-CC62CA8DD817}" type="presParOf" srcId="{81C1720F-2469-3F43-9A42-9A7DA1269F9A}" destId="{632A6024-3F64-704F-8086-A16499B2BD27}" srcOrd="1" destOrd="0" presId="urn:microsoft.com/office/officeart/2005/8/layout/list1"/>
    <dgm:cxn modelId="{97621B0E-E51F-3549-B723-5BA0DA6C9496}" type="presParOf" srcId="{B95C6B6C-C6B9-364F-AD9A-E40E13AE5571}" destId="{D5F5B55D-69DA-904F-8A07-789F81629400}" srcOrd="9" destOrd="0" presId="urn:microsoft.com/office/officeart/2005/8/layout/list1"/>
    <dgm:cxn modelId="{E2C00706-3C27-3C48-BC64-E6CAFFC5108E}" type="presParOf" srcId="{B95C6B6C-C6B9-364F-AD9A-E40E13AE5571}" destId="{67DD53DF-E88D-C04F-9982-8D5A2BBF67DA}"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28DD6C3-B219-4A05-9B1B-2DC58F6EEAFC}"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US"/>
        </a:p>
      </dgm:t>
    </dgm:pt>
    <dgm:pt modelId="{F4EE96B1-B727-4581-90E9-BB92B122D611}">
      <dgm:prSet phldrT="[Text]" custT="1"/>
      <dgm:spPr>
        <a:solidFill>
          <a:srgbClr val="FFFF00"/>
        </a:solidFill>
      </dgm:spPr>
      <dgm:t>
        <a:bodyPr/>
        <a:lstStyle/>
        <a:p>
          <a:r>
            <a:rPr lang="en-US" sz="2800" b="1">
              <a:solidFill>
                <a:schemeClr val="tx2"/>
              </a:solidFill>
              <a:latin typeface="Times New Roman" panose="02020603050405020304" pitchFamily="18" charset="0"/>
              <a:cs typeface="Times New Roman" panose="02020603050405020304" pitchFamily="18" charset="0"/>
            </a:rPr>
            <a:t>Một là:</a:t>
          </a:r>
          <a:endParaRPr lang="en-US" sz="2800" b="1" dirty="0">
            <a:solidFill>
              <a:schemeClr val="tx2"/>
            </a:solidFill>
            <a:latin typeface="Times New Roman" panose="02020603050405020304" pitchFamily="18" charset="0"/>
            <a:cs typeface="Times New Roman" panose="02020603050405020304" pitchFamily="18" charset="0"/>
          </a:endParaRPr>
        </a:p>
      </dgm:t>
    </dgm:pt>
    <dgm:pt modelId="{FD5C1ED2-65ED-45F9-AC56-B9C0A59E0BE1}" type="parTrans" cxnId="{C17D3FAF-49A6-4171-B3CC-B6EBBD95711F}">
      <dgm:prSet/>
      <dgm:spPr/>
      <dgm:t>
        <a:bodyPr/>
        <a:lstStyle/>
        <a:p>
          <a:endParaRPr lang="en-US"/>
        </a:p>
      </dgm:t>
    </dgm:pt>
    <dgm:pt modelId="{09F2C854-2A0F-44F6-A949-0E71E82FF691}" type="sibTrans" cxnId="{C17D3FAF-49A6-4171-B3CC-B6EBBD95711F}">
      <dgm:prSet/>
      <dgm:spPr/>
      <dgm:t>
        <a:bodyPr/>
        <a:lstStyle/>
        <a:p>
          <a:endParaRPr lang="en-US"/>
        </a:p>
      </dgm:t>
    </dgm:pt>
    <dgm:pt modelId="{82F985B4-8F98-411A-A4DF-A3DA449EE2F7}">
      <dgm:prSet phldrT="[Text]" custT="1"/>
      <dgm:spPr>
        <a:solidFill>
          <a:schemeClr val="accent3"/>
        </a:solidFill>
      </dgm:spPr>
      <dgm:t>
        <a:bodyPr/>
        <a:lstStyle/>
        <a:p>
          <a:r>
            <a:rPr lang="en-US" sz="2800" b="1" i="1" dirty="0" err="1">
              <a:solidFill>
                <a:srgbClr val="FF0000"/>
              </a:solidFill>
              <a:latin typeface="Times New Roman" panose="02020603050405020304" pitchFamily="18" charset="0"/>
              <a:cs typeface="Times New Roman" panose="02020603050405020304" pitchFamily="18" charset="0"/>
            </a:rPr>
            <a:t>Khi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nghiên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cứu</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xem</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xét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các</a:t>
          </a:r>
          <a:r>
            <a:rPr lang="en-US" sz="2800" b="1" i="1" dirty="0">
              <a:solidFill>
                <a:srgbClr val="FF0000"/>
              </a:solidFill>
              <a:latin typeface="Times New Roman" panose="02020603050405020304" pitchFamily="18" charset="0"/>
              <a:cs typeface="Times New Roman" panose="02020603050405020304" pitchFamily="18" charset="0"/>
            </a:rPr>
            <a:t> SV,HT </a:t>
          </a:r>
          <a:r>
            <a:rPr lang="en-US" sz="2800" b="1" i="1" dirty="0" err="1">
              <a:solidFill>
                <a:srgbClr val="FF0000"/>
              </a:solidFill>
              <a:latin typeface="Times New Roman" panose="02020603050405020304" pitchFamily="18" charset="0"/>
              <a:cs typeface="Times New Roman" panose="02020603050405020304" pitchFamily="18" charset="0"/>
            </a:rPr>
            <a:t>cụ</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thể</a:t>
          </a:r>
          <a:r>
            <a:rPr lang="en-US" sz="2800" b="1" i="1" dirty="0">
              <a:solidFill>
                <a:srgbClr val="FF0000"/>
              </a:solidFill>
              <a:latin typeface="Times New Roman" panose="02020603050405020304" pitchFamily="18" charset="0"/>
              <a:cs typeface="Times New Roman" panose="02020603050405020304" pitchFamily="18" charset="0"/>
            </a:rPr>
            <a:t>:</a:t>
          </a:r>
        </a:p>
      </dgm:t>
    </dgm:pt>
    <dgm:pt modelId="{0AA2E5F0-C8FF-4D99-A512-5C83CC1F3B41}" type="parTrans" cxnId="{CF8C41B6-E929-4BA0-ACBE-D914E1B82FE3}">
      <dgm:prSet/>
      <dgm:spPr/>
      <dgm:t>
        <a:bodyPr/>
        <a:lstStyle/>
        <a:p>
          <a:endParaRPr lang="en-US"/>
        </a:p>
      </dgm:t>
    </dgm:pt>
    <dgm:pt modelId="{C3F0FE1E-7C77-4745-BE05-55249C3D0887}" type="sibTrans" cxnId="{CF8C41B6-E929-4BA0-ACBE-D914E1B82FE3}">
      <dgm:prSet/>
      <dgm:spPr/>
      <dgm:t>
        <a:bodyPr/>
        <a:lstStyle/>
        <a:p>
          <a:endParaRPr lang="en-US"/>
        </a:p>
      </dgm:t>
    </dgm:pt>
    <dgm:pt modelId="{FC70EFE2-2B04-468B-86A5-3B09A2F120C8}">
      <dgm:prSet phldrT="[Text]" custT="1"/>
      <dgm:spPr>
        <a:ln>
          <a:solidFill>
            <a:srgbClr val="FF0000"/>
          </a:solidFill>
        </a:ln>
      </dgm:spPr>
      <dgm:t>
        <a:bodyPr/>
        <a:lstStyle/>
        <a:p>
          <a:pPr algn="just"/>
          <a:r>
            <a:rPr lang="en-US" sz="28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Cần</a:t>
          </a:r>
          <a:r>
            <a:rPr lang="en-US" sz="28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đặt</a:t>
          </a:r>
          <a:r>
            <a:rPr lang="en-US" sz="28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SV,HT </a:t>
          </a:r>
          <a:r>
            <a:rPr lang="en-US" sz="28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vào</a:t>
          </a:r>
          <a:r>
            <a:rPr lang="en-US" sz="28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sự</a:t>
          </a:r>
          <a:r>
            <a:rPr lang="en-US" sz="28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vận</a:t>
          </a:r>
          <a:r>
            <a:rPr lang="en-US" sz="28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động</a:t>
          </a:r>
          <a:r>
            <a:rPr lang="en-US" sz="28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phát</a:t>
          </a:r>
          <a:r>
            <a:rPr lang="en-US" sz="28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hiện</a:t>
          </a:r>
          <a:r>
            <a:rPr lang="en-US" sz="28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khuynh</a:t>
          </a:r>
          <a:r>
            <a:rPr lang="en-US" sz="28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hướng</a:t>
          </a:r>
          <a:r>
            <a:rPr lang="en-US" sz="28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PT </a:t>
          </a:r>
          <a:r>
            <a:rPr lang="en-US" sz="28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biến</a:t>
          </a:r>
          <a:r>
            <a:rPr lang="en-US" sz="28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đổi</a:t>
          </a:r>
          <a:r>
            <a:rPr lang="en-US" sz="28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không</a:t>
          </a:r>
          <a:r>
            <a:rPr lang="en-US" sz="28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chỉ</a:t>
          </a:r>
          <a:r>
            <a:rPr lang="en-US" sz="28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ở </a:t>
          </a:r>
          <a:r>
            <a:rPr lang="en-US" sz="28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hiện</a:t>
          </a:r>
          <a:r>
            <a:rPr lang="en-US" sz="28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tại</a:t>
          </a:r>
          <a:r>
            <a:rPr lang="en-US" sz="28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mà</a:t>
          </a:r>
          <a:r>
            <a:rPr lang="en-US" sz="28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còn</a:t>
          </a:r>
          <a:r>
            <a:rPr lang="en-US" sz="28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dự</a:t>
          </a:r>
          <a:r>
            <a:rPr lang="en-US" sz="28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báo</a:t>
          </a:r>
          <a:r>
            <a:rPr lang="en-US" sz="28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tương</a:t>
          </a:r>
          <a:r>
            <a:rPr lang="en-US" sz="28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lai</a:t>
          </a:r>
          <a:r>
            <a:rPr lang="en-US" sz="28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a:t>
          </a:r>
        </a:p>
      </dgm:t>
    </dgm:pt>
    <dgm:pt modelId="{82262807-742F-445C-A82D-E00150B4758A}" type="parTrans" cxnId="{74DA071E-946D-4AB6-B062-7D44C9F2CFE6}">
      <dgm:prSet/>
      <dgm:spPr/>
      <dgm:t>
        <a:bodyPr/>
        <a:lstStyle/>
        <a:p>
          <a:endParaRPr lang="en-US"/>
        </a:p>
      </dgm:t>
    </dgm:pt>
    <dgm:pt modelId="{8AAF17AD-3C28-49CC-8DF9-29B1A1989B3A}" type="sibTrans" cxnId="{74DA071E-946D-4AB6-B062-7D44C9F2CFE6}">
      <dgm:prSet/>
      <dgm:spPr/>
      <dgm:t>
        <a:bodyPr/>
        <a:lstStyle/>
        <a:p>
          <a:endParaRPr lang="en-US"/>
        </a:p>
      </dgm:t>
    </dgm:pt>
    <dgm:pt modelId="{6EE168A3-BAD3-4341-988B-5DD292914A5D}">
      <dgm:prSet phldrT="[Text]" custT="1"/>
      <dgm:spPr>
        <a:solidFill>
          <a:srgbClr val="FFFF00"/>
        </a:solidFill>
      </dgm:spPr>
      <dgm:t>
        <a:bodyPr/>
        <a:lstStyle/>
        <a:p>
          <a:r>
            <a:rPr lang="en-US" sz="2800" b="1" dirty="0" err="1">
              <a:solidFill>
                <a:schemeClr val="tx2"/>
              </a:solidFill>
              <a:latin typeface="Times New Roman" panose="02020603050405020304" pitchFamily="18" charset="0"/>
              <a:cs typeface="Times New Roman" panose="02020603050405020304" pitchFamily="18" charset="0"/>
            </a:rPr>
            <a:t>Hai</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là</a:t>
          </a:r>
          <a:r>
            <a:rPr lang="en-US" sz="2800" b="1" dirty="0">
              <a:solidFill>
                <a:schemeClr val="tx2"/>
              </a:solidFill>
              <a:latin typeface="Times New Roman" panose="02020603050405020304" pitchFamily="18" charset="0"/>
              <a:cs typeface="Times New Roman" panose="02020603050405020304" pitchFamily="18" charset="0"/>
            </a:rPr>
            <a:t>:</a:t>
          </a:r>
        </a:p>
      </dgm:t>
    </dgm:pt>
    <dgm:pt modelId="{50CEBA18-50D0-4AFF-86F4-0DF63FF15AA0}" type="parTrans" cxnId="{F2ACADA3-46E1-4211-BB5D-9758A8C5A0FF}">
      <dgm:prSet/>
      <dgm:spPr/>
      <dgm:t>
        <a:bodyPr/>
        <a:lstStyle/>
        <a:p>
          <a:endParaRPr lang="en-US"/>
        </a:p>
      </dgm:t>
    </dgm:pt>
    <dgm:pt modelId="{9004E6EA-2531-4312-9188-5F631033D612}" type="sibTrans" cxnId="{F2ACADA3-46E1-4211-BB5D-9758A8C5A0FF}">
      <dgm:prSet/>
      <dgm:spPr/>
      <dgm:t>
        <a:bodyPr/>
        <a:lstStyle/>
        <a:p>
          <a:endParaRPr lang="en-US"/>
        </a:p>
      </dgm:t>
    </dgm:pt>
    <dgm:pt modelId="{84C09F22-DD5D-4A2A-A276-E3EE9C3199E5}">
      <dgm:prSet phldrT="[Text]" custT="1"/>
      <dgm:spPr>
        <a:solidFill>
          <a:schemeClr val="accent3"/>
        </a:solidFill>
      </dgm:spPr>
      <dgm:t>
        <a:bodyPr/>
        <a:lstStyle/>
        <a:p>
          <a:r>
            <a:rPr lang="en-US" sz="2800" b="1" i="1" dirty="0" err="1">
              <a:solidFill>
                <a:srgbClr val="FF0000"/>
              </a:solidFill>
              <a:latin typeface="Times New Roman" panose="02020603050405020304" pitchFamily="18" charset="0"/>
              <a:cs typeface="Times New Roman" panose="02020603050405020304" pitchFamily="18" charset="0"/>
            </a:rPr>
            <a:t>Sự</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phát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triển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của</a:t>
          </a:r>
          <a:r>
            <a:rPr lang="en-US" sz="2800" b="1" i="1" dirty="0">
              <a:solidFill>
                <a:srgbClr val="FF0000"/>
              </a:solidFill>
              <a:latin typeface="Times New Roman" panose="02020603050405020304" pitchFamily="18" charset="0"/>
              <a:cs typeface="Times New Roman" panose="02020603050405020304" pitchFamily="18" charset="0"/>
            </a:rPr>
            <a:t> SV, HT </a:t>
          </a:r>
          <a:r>
            <a:rPr lang="en-US" sz="2800" b="1" i="1" dirty="0" err="1">
              <a:solidFill>
                <a:srgbClr val="FF0000"/>
              </a:solidFill>
              <a:latin typeface="Times New Roman" panose="02020603050405020304" pitchFamily="18" charset="0"/>
              <a:cs typeface="Times New Roman" panose="02020603050405020304" pitchFamily="18" charset="0"/>
            </a:rPr>
            <a:t>trải</a:t>
          </a:r>
          <a:r>
            <a:rPr lang="en-US" sz="2800" b="1" i="1" dirty="0">
              <a:solidFill>
                <a:srgbClr val="FF0000"/>
              </a:solidFill>
              <a:latin typeface="Times New Roman" panose="02020603050405020304" pitchFamily="18" charset="0"/>
              <a:cs typeface="Times New Roman" panose="02020603050405020304" pitchFamily="18" charset="0"/>
            </a:rPr>
            <a:t> qua </a:t>
          </a:r>
          <a:r>
            <a:rPr lang="en-US" sz="2800" b="1" i="1" dirty="0" err="1">
              <a:solidFill>
                <a:srgbClr val="FF0000"/>
              </a:solidFill>
              <a:latin typeface="Times New Roman" panose="02020603050405020304" pitchFamily="18" charset="0"/>
              <a:cs typeface="Times New Roman" panose="02020603050405020304" pitchFamily="18" charset="0"/>
            </a:rPr>
            <a:t>nhiều</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giai</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đoạn</a:t>
          </a:r>
          <a:r>
            <a:rPr lang="en-US" sz="2800" b="1" i="1" dirty="0">
              <a:solidFill>
                <a:srgbClr val="FF0000"/>
              </a:solidFill>
              <a:latin typeface="Times New Roman" panose="02020603050405020304" pitchFamily="18" charset="0"/>
              <a:cs typeface="Times New Roman" panose="02020603050405020304" pitchFamily="18" charset="0"/>
            </a:rPr>
            <a:t> </a:t>
          </a:r>
        </a:p>
      </dgm:t>
    </dgm:pt>
    <dgm:pt modelId="{EAECB5A4-68C9-46A7-9F81-FFF006A258B2}" type="parTrans" cxnId="{ABA19E29-9C35-4D5A-B90B-28FF7F417F44}">
      <dgm:prSet/>
      <dgm:spPr/>
      <dgm:t>
        <a:bodyPr/>
        <a:lstStyle/>
        <a:p>
          <a:endParaRPr lang="en-US"/>
        </a:p>
      </dgm:t>
    </dgm:pt>
    <dgm:pt modelId="{59028129-56BB-4A8C-B14B-EF14EA9A1485}" type="sibTrans" cxnId="{ABA19E29-9C35-4D5A-B90B-28FF7F417F44}">
      <dgm:prSet/>
      <dgm:spPr/>
      <dgm:t>
        <a:bodyPr/>
        <a:lstStyle/>
        <a:p>
          <a:endParaRPr lang="en-US"/>
        </a:p>
      </dgm:t>
    </dgm:pt>
    <dgm:pt modelId="{32D6A73B-402A-4B4F-BCA8-E5C7C242654F}">
      <dgm:prSet phldrT="[Text]" custT="1"/>
      <dgm:spPr>
        <a:ln>
          <a:solidFill>
            <a:srgbClr val="FF0000"/>
          </a:solidFill>
        </a:ln>
      </dgm:spPr>
      <dgm:t>
        <a:bodyPr/>
        <a:lstStyle/>
        <a:p>
          <a:pPr algn="just"/>
          <a:r>
            <a:rPr lang="en-US" sz="2800" b="1" dirty="0" err="1">
              <a:solidFill>
                <a:schemeClr val="tx2"/>
              </a:solidFill>
              <a:latin typeface="Times New Roman" panose="02020603050405020304" pitchFamily="18" charset="0"/>
              <a:cs typeface="Times New Roman" panose="02020603050405020304" pitchFamily="18" charset="0"/>
            </a:rPr>
            <a:t>Cần</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tìm</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hình</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thức</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phương</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pháp</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tác</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động</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phù</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hợp</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để</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thúc</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đẩy</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hoặc</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kìm</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hãm</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sự</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phát</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triển</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đó</a:t>
          </a:r>
          <a:r>
            <a:rPr lang="en-US" sz="2800" b="1" dirty="0">
              <a:solidFill>
                <a:schemeClr val="tx2"/>
              </a:solidFill>
              <a:latin typeface="Times New Roman" panose="02020603050405020304" pitchFamily="18" charset="0"/>
              <a:cs typeface="Times New Roman" panose="02020603050405020304" pitchFamily="18" charset="0"/>
            </a:rPr>
            <a:t>.</a:t>
          </a:r>
        </a:p>
      </dgm:t>
    </dgm:pt>
    <dgm:pt modelId="{4E454B5A-4707-4DC8-B384-84F51876A0B9}" type="parTrans" cxnId="{8989A4A0-3816-45AD-A453-585370A2D62B}">
      <dgm:prSet/>
      <dgm:spPr/>
      <dgm:t>
        <a:bodyPr/>
        <a:lstStyle/>
        <a:p>
          <a:endParaRPr lang="en-US"/>
        </a:p>
      </dgm:t>
    </dgm:pt>
    <dgm:pt modelId="{BE97FD2A-6F5B-4720-9EFE-C71E015D8ED0}" type="sibTrans" cxnId="{8989A4A0-3816-45AD-A453-585370A2D62B}">
      <dgm:prSet/>
      <dgm:spPr/>
      <dgm:t>
        <a:bodyPr/>
        <a:lstStyle/>
        <a:p>
          <a:endParaRPr lang="en-US"/>
        </a:p>
      </dgm:t>
    </dgm:pt>
    <dgm:pt modelId="{FAEDAEDC-A910-414B-9F12-2A2B0263A3F9}">
      <dgm:prSet phldrT="[Text]" custT="1"/>
      <dgm:spPr>
        <a:solidFill>
          <a:srgbClr val="FFFF00"/>
        </a:solidFill>
      </dgm:spPr>
      <dgm:t>
        <a:bodyPr/>
        <a:lstStyle/>
        <a:p>
          <a:r>
            <a:rPr lang="en-US" sz="2800" b="1" dirty="0">
              <a:solidFill>
                <a:schemeClr val="tx2"/>
              </a:solidFill>
              <a:latin typeface="Times New Roman" panose="02020603050405020304" pitchFamily="18" charset="0"/>
              <a:cs typeface="Times New Roman" panose="02020603050405020304" pitchFamily="18" charset="0"/>
            </a:rPr>
            <a:t>Ba </a:t>
          </a:r>
          <a:r>
            <a:rPr lang="en-US" sz="2800" b="1" dirty="0" err="1">
              <a:solidFill>
                <a:schemeClr val="tx2"/>
              </a:solidFill>
              <a:latin typeface="Times New Roman" panose="02020603050405020304" pitchFamily="18" charset="0"/>
              <a:cs typeface="Times New Roman" panose="02020603050405020304" pitchFamily="18" charset="0"/>
            </a:rPr>
            <a:t>là</a:t>
          </a:r>
          <a:r>
            <a:rPr lang="en-US" sz="2800" b="1" dirty="0">
              <a:solidFill>
                <a:schemeClr val="tx2"/>
              </a:solidFill>
              <a:latin typeface="Times New Roman" panose="02020603050405020304" pitchFamily="18" charset="0"/>
              <a:cs typeface="Times New Roman" panose="02020603050405020304" pitchFamily="18" charset="0"/>
            </a:rPr>
            <a:t>:</a:t>
          </a:r>
        </a:p>
      </dgm:t>
    </dgm:pt>
    <dgm:pt modelId="{08122066-5121-4344-B82F-C3A1A76CDD63}" type="parTrans" cxnId="{A46F36D7-1D2D-4988-8944-E4C28E7C36C5}">
      <dgm:prSet/>
      <dgm:spPr/>
      <dgm:t>
        <a:bodyPr/>
        <a:lstStyle/>
        <a:p>
          <a:endParaRPr lang="en-US"/>
        </a:p>
      </dgm:t>
    </dgm:pt>
    <dgm:pt modelId="{ABE8049E-2179-4B09-A47B-8F7C7FA4198C}" type="sibTrans" cxnId="{A46F36D7-1D2D-4988-8944-E4C28E7C36C5}">
      <dgm:prSet/>
      <dgm:spPr/>
      <dgm:t>
        <a:bodyPr/>
        <a:lstStyle/>
        <a:p>
          <a:endParaRPr lang="en-US"/>
        </a:p>
      </dgm:t>
    </dgm:pt>
    <dgm:pt modelId="{28182647-DB33-4789-BB29-9B1CD5C06BCB}">
      <dgm:prSet phldrT="[Text]" custT="1"/>
      <dgm:spPr>
        <a:solidFill>
          <a:schemeClr val="accent3"/>
        </a:solidFill>
      </dgm:spPr>
      <dgm:t>
        <a:bodyPr/>
        <a:lstStyle/>
        <a:p>
          <a:endParaRPr lang="en-US" sz="2800" b="1" dirty="0">
            <a:solidFill>
              <a:schemeClr val="accent3"/>
            </a:solidFill>
            <a:latin typeface="Times New Roman" panose="02020603050405020304" pitchFamily="18" charset="0"/>
            <a:cs typeface="Times New Roman" panose="02020603050405020304" pitchFamily="18" charset="0"/>
          </a:endParaRPr>
        </a:p>
      </dgm:t>
    </dgm:pt>
    <dgm:pt modelId="{3C7E4C83-B196-40F6-B032-24CB09F870BA}" type="parTrans" cxnId="{13B81819-10A2-4AC9-BD33-35007F570C26}">
      <dgm:prSet/>
      <dgm:spPr/>
      <dgm:t>
        <a:bodyPr/>
        <a:lstStyle/>
        <a:p>
          <a:endParaRPr lang="en-US"/>
        </a:p>
      </dgm:t>
    </dgm:pt>
    <dgm:pt modelId="{9867B038-8427-4CAD-9BB3-E769B2FB70FA}" type="sibTrans" cxnId="{13B81819-10A2-4AC9-BD33-35007F570C26}">
      <dgm:prSet/>
      <dgm:spPr/>
      <dgm:t>
        <a:bodyPr/>
        <a:lstStyle/>
        <a:p>
          <a:endParaRPr lang="en-US"/>
        </a:p>
      </dgm:t>
    </dgm:pt>
    <dgm:pt modelId="{165FC2A0-E79E-4EE1-9FC7-9B396DAEF510}">
      <dgm:prSet phldrT="[Text]" custT="1"/>
      <dgm:spPr>
        <a:ln>
          <a:solidFill>
            <a:srgbClr val="FF0000"/>
          </a:solidFill>
        </a:ln>
      </dgm:spPr>
      <dgm:t>
        <a:bodyPr/>
        <a:lstStyle/>
        <a:p>
          <a:pPr algn="just"/>
          <a:r>
            <a:rPr lang="en-US" sz="2800" b="1" dirty="0" err="1">
              <a:solidFill>
                <a:schemeClr val="tx2"/>
              </a:solidFill>
              <a:latin typeface="Times New Roman" panose="02020603050405020304" pitchFamily="18" charset="0"/>
              <a:cs typeface="Times New Roman" panose="02020603050405020304" pitchFamily="18" charset="0"/>
            </a:rPr>
            <a:t>Phải</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sớm</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phát</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hiện</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và</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ủng</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hộ</a:t>
          </a:r>
          <a:r>
            <a:rPr lang="en-US" sz="2800" b="1" dirty="0">
              <a:solidFill>
                <a:schemeClr val="tx2"/>
              </a:solidFill>
              <a:latin typeface="Times New Roman" panose="02020603050405020304" pitchFamily="18" charset="0"/>
              <a:cs typeface="Times New Roman" panose="02020603050405020304" pitchFamily="18" charset="0"/>
            </a:rPr>
            <a:t> SV,HT </a:t>
          </a:r>
          <a:r>
            <a:rPr lang="en-US" sz="2800" b="1" dirty="0" err="1">
              <a:solidFill>
                <a:schemeClr val="tx2"/>
              </a:solidFill>
              <a:latin typeface="Times New Roman" panose="02020603050405020304" pitchFamily="18" charset="0"/>
              <a:cs typeface="Times New Roman" panose="02020603050405020304" pitchFamily="18" charset="0"/>
            </a:rPr>
            <a:t>mới</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hợp</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quy</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luật</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tạo</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điều</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kiện</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cho</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sự</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phát</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triển</a:t>
          </a:r>
          <a:r>
            <a:rPr lang="en-US" sz="2800" b="1" dirty="0">
              <a:solidFill>
                <a:schemeClr val="tx2"/>
              </a:solidFill>
              <a:latin typeface="Times New Roman" panose="02020603050405020304" pitchFamily="18" charset="0"/>
              <a:cs typeface="Times New Roman" panose="02020603050405020304" pitchFamily="18" charset="0"/>
            </a:rPr>
            <a:t>.</a:t>
          </a:r>
        </a:p>
      </dgm:t>
    </dgm:pt>
    <dgm:pt modelId="{0A77C9AC-EFB1-497E-AB96-DB8927D23DA1}" type="parTrans" cxnId="{2344EA97-05DB-4A8A-BB2C-0B60B38EC6E8}">
      <dgm:prSet/>
      <dgm:spPr/>
      <dgm:t>
        <a:bodyPr/>
        <a:lstStyle/>
        <a:p>
          <a:endParaRPr lang="en-US"/>
        </a:p>
      </dgm:t>
    </dgm:pt>
    <dgm:pt modelId="{7F0FDEC5-7D78-478B-BD6C-C2F5CF45DBC0}" type="sibTrans" cxnId="{2344EA97-05DB-4A8A-BB2C-0B60B38EC6E8}">
      <dgm:prSet/>
      <dgm:spPr/>
      <dgm:t>
        <a:bodyPr/>
        <a:lstStyle/>
        <a:p>
          <a:endParaRPr lang="en-US"/>
        </a:p>
      </dgm:t>
    </dgm:pt>
    <dgm:pt modelId="{2FDDBBE4-69EE-4407-A1C5-F3ACF36E5E7C}" type="pres">
      <dgm:prSet presAssocID="{B28DD6C3-B219-4A05-9B1B-2DC58F6EEAFC}" presName="Name0" presStyleCnt="0">
        <dgm:presLayoutVars>
          <dgm:chMax/>
          <dgm:chPref val="3"/>
          <dgm:dir/>
          <dgm:animOne val="branch"/>
          <dgm:animLvl val="lvl"/>
        </dgm:presLayoutVars>
      </dgm:prSet>
      <dgm:spPr/>
    </dgm:pt>
    <dgm:pt modelId="{B5204C25-82B8-4274-A7D7-4AE61B9F5A74}" type="pres">
      <dgm:prSet presAssocID="{F4EE96B1-B727-4581-90E9-BB92B122D611}" presName="composite" presStyleCnt="0"/>
      <dgm:spPr/>
    </dgm:pt>
    <dgm:pt modelId="{EFEE8269-3D05-4C18-9054-9F2A8367E5E0}" type="pres">
      <dgm:prSet presAssocID="{F4EE96B1-B727-4581-90E9-BB92B122D611}" presName="FirstChild" presStyleLbl="revTx" presStyleIdx="0" presStyleCnt="6" custScaleX="114089" custLinFactNeighborX="-4300">
        <dgm:presLayoutVars>
          <dgm:chMax val="0"/>
          <dgm:chPref val="0"/>
          <dgm:bulletEnabled val="1"/>
        </dgm:presLayoutVars>
      </dgm:prSet>
      <dgm:spPr/>
    </dgm:pt>
    <dgm:pt modelId="{95AA686E-C137-4A3E-9FEF-D3AD0912EC31}" type="pres">
      <dgm:prSet presAssocID="{F4EE96B1-B727-4581-90E9-BB92B122D611}" presName="Parent" presStyleLbl="alignNode1" presStyleIdx="0" presStyleCnt="3" custScaleX="55534" custLinFactNeighborX="-13965">
        <dgm:presLayoutVars>
          <dgm:chMax val="3"/>
          <dgm:chPref val="3"/>
          <dgm:bulletEnabled val="1"/>
        </dgm:presLayoutVars>
      </dgm:prSet>
      <dgm:spPr/>
    </dgm:pt>
    <dgm:pt modelId="{96B90B6B-7448-4611-8EA7-F766776FCBB0}" type="pres">
      <dgm:prSet presAssocID="{F4EE96B1-B727-4581-90E9-BB92B122D611}" presName="Accent" presStyleLbl="parChTrans1D1" presStyleIdx="0" presStyleCnt="3"/>
      <dgm:spPr/>
    </dgm:pt>
    <dgm:pt modelId="{7614B290-0C2E-4744-B26B-D7F2B8EE6BE5}" type="pres">
      <dgm:prSet presAssocID="{F4EE96B1-B727-4581-90E9-BB92B122D611}" presName="Child" presStyleLbl="revTx" presStyleIdx="1" presStyleCnt="6">
        <dgm:presLayoutVars>
          <dgm:chMax val="0"/>
          <dgm:chPref val="0"/>
          <dgm:bulletEnabled val="1"/>
        </dgm:presLayoutVars>
      </dgm:prSet>
      <dgm:spPr/>
    </dgm:pt>
    <dgm:pt modelId="{98761C60-44CF-4126-9EC0-832BBCFA8E82}" type="pres">
      <dgm:prSet presAssocID="{09F2C854-2A0F-44F6-A949-0E71E82FF691}" presName="sibTrans" presStyleCnt="0"/>
      <dgm:spPr/>
    </dgm:pt>
    <dgm:pt modelId="{293EEE4D-C62A-44E2-8973-713AE27AE670}" type="pres">
      <dgm:prSet presAssocID="{6EE168A3-BAD3-4341-988B-5DD292914A5D}" presName="composite" presStyleCnt="0"/>
      <dgm:spPr/>
    </dgm:pt>
    <dgm:pt modelId="{99AB1CB7-AD60-4AC4-8294-C4C512DEC9C5}" type="pres">
      <dgm:prSet presAssocID="{6EE168A3-BAD3-4341-988B-5DD292914A5D}" presName="FirstChild" presStyleLbl="revTx" presStyleIdx="2" presStyleCnt="6" custScaleX="114089" custLinFactNeighborX="-4300">
        <dgm:presLayoutVars>
          <dgm:chMax val="0"/>
          <dgm:chPref val="0"/>
          <dgm:bulletEnabled val="1"/>
        </dgm:presLayoutVars>
      </dgm:prSet>
      <dgm:spPr/>
    </dgm:pt>
    <dgm:pt modelId="{35A2A7BB-015C-43D2-BF83-AC92864CEFEF}" type="pres">
      <dgm:prSet presAssocID="{6EE168A3-BAD3-4341-988B-5DD292914A5D}" presName="Parent" presStyleLbl="alignNode1" presStyleIdx="1" presStyleCnt="3" custScaleX="55534" custLinFactNeighborX="-13965">
        <dgm:presLayoutVars>
          <dgm:chMax val="3"/>
          <dgm:chPref val="3"/>
          <dgm:bulletEnabled val="1"/>
        </dgm:presLayoutVars>
      </dgm:prSet>
      <dgm:spPr/>
    </dgm:pt>
    <dgm:pt modelId="{2F63A709-0449-4007-990E-9AEBBB59B971}" type="pres">
      <dgm:prSet presAssocID="{6EE168A3-BAD3-4341-988B-5DD292914A5D}" presName="Accent" presStyleLbl="parChTrans1D1" presStyleIdx="1" presStyleCnt="3"/>
      <dgm:spPr/>
    </dgm:pt>
    <dgm:pt modelId="{5302FF2D-792F-459A-96EF-9AA82992B7BC}" type="pres">
      <dgm:prSet presAssocID="{6EE168A3-BAD3-4341-988B-5DD292914A5D}" presName="Child" presStyleLbl="revTx" presStyleIdx="3" presStyleCnt="6">
        <dgm:presLayoutVars>
          <dgm:chMax val="0"/>
          <dgm:chPref val="0"/>
          <dgm:bulletEnabled val="1"/>
        </dgm:presLayoutVars>
      </dgm:prSet>
      <dgm:spPr/>
    </dgm:pt>
    <dgm:pt modelId="{192158F7-D4BF-49C3-929B-53DD0CC7D42A}" type="pres">
      <dgm:prSet presAssocID="{9004E6EA-2531-4312-9188-5F631033D612}" presName="sibTrans" presStyleCnt="0"/>
      <dgm:spPr/>
    </dgm:pt>
    <dgm:pt modelId="{842910B8-8D0C-4C1E-8060-971F37287F12}" type="pres">
      <dgm:prSet presAssocID="{FAEDAEDC-A910-414B-9F12-2A2B0263A3F9}" presName="composite" presStyleCnt="0"/>
      <dgm:spPr/>
    </dgm:pt>
    <dgm:pt modelId="{FA569536-F33F-41D7-94FC-DEC6393CC89C}" type="pres">
      <dgm:prSet presAssocID="{FAEDAEDC-A910-414B-9F12-2A2B0263A3F9}" presName="FirstChild" presStyleLbl="revTx" presStyleIdx="4" presStyleCnt="6" custScaleX="114089" custLinFactNeighborX="-4300">
        <dgm:presLayoutVars>
          <dgm:chMax val="0"/>
          <dgm:chPref val="0"/>
          <dgm:bulletEnabled val="1"/>
        </dgm:presLayoutVars>
      </dgm:prSet>
      <dgm:spPr/>
    </dgm:pt>
    <dgm:pt modelId="{CAFF16D3-8520-47DB-867D-62AAB3E9B6DC}" type="pres">
      <dgm:prSet presAssocID="{FAEDAEDC-A910-414B-9F12-2A2B0263A3F9}" presName="Parent" presStyleLbl="alignNode1" presStyleIdx="2" presStyleCnt="3" custScaleX="55534" custLinFactNeighborX="-13965">
        <dgm:presLayoutVars>
          <dgm:chMax val="3"/>
          <dgm:chPref val="3"/>
          <dgm:bulletEnabled val="1"/>
        </dgm:presLayoutVars>
      </dgm:prSet>
      <dgm:spPr/>
    </dgm:pt>
    <dgm:pt modelId="{B0558FC4-4B64-4AD1-A2B4-086059AEA95E}" type="pres">
      <dgm:prSet presAssocID="{FAEDAEDC-A910-414B-9F12-2A2B0263A3F9}" presName="Accent" presStyleLbl="parChTrans1D1" presStyleIdx="2" presStyleCnt="3"/>
      <dgm:spPr/>
    </dgm:pt>
    <dgm:pt modelId="{6006F572-17F4-4C7C-97F9-A69521F64595}" type="pres">
      <dgm:prSet presAssocID="{FAEDAEDC-A910-414B-9F12-2A2B0263A3F9}" presName="Child" presStyleLbl="revTx" presStyleIdx="5" presStyleCnt="6">
        <dgm:presLayoutVars>
          <dgm:chMax val="0"/>
          <dgm:chPref val="0"/>
          <dgm:bulletEnabled val="1"/>
        </dgm:presLayoutVars>
      </dgm:prSet>
      <dgm:spPr/>
    </dgm:pt>
  </dgm:ptLst>
  <dgm:cxnLst>
    <dgm:cxn modelId="{F6B1DA02-929E-4A3B-8E5A-A35A915C4465}" type="presOf" srcId="{32D6A73B-402A-4B4F-BCA8-E5C7C242654F}" destId="{5302FF2D-792F-459A-96EF-9AA82992B7BC}" srcOrd="0" destOrd="0" presId="urn:microsoft.com/office/officeart/2011/layout/TabList"/>
    <dgm:cxn modelId="{13B81819-10A2-4AC9-BD33-35007F570C26}" srcId="{FAEDAEDC-A910-414B-9F12-2A2B0263A3F9}" destId="{28182647-DB33-4789-BB29-9B1CD5C06BCB}" srcOrd="0" destOrd="0" parTransId="{3C7E4C83-B196-40F6-B032-24CB09F870BA}" sibTransId="{9867B038-8427-4CAD-9BB3-E769B2FB70FA}"/>
    <dgm:cxn modelId="{74DA071E-946D-4AB6-B062-7D44C9F2CFE6}" srcId="{F4EE96B1-B727-4581-90E9-BB92B122D611}" destId="{FC70EFE2-2B04-468B-86A5-3B09A2F120C8}" srcOrd="1" destOrd="0" parTransId="{82262807-742F-445C-A82D-E00150B4758A}" sibTransId="{8AAF17AD-3C28-49CC-8DF9-29B1A1989B3A}"/>
    <dgm:cxn modelId="{2007E124-3B13-4B27-A5BC-80251BED4558}" type="presOf" srcId="{82F985B4-8F98-411A-A4DF-A3DA449EE2F7}" destId="{EFEE8269-3D05-4C18-9054-9F2A8367E5E0}" srcOrd="0" destOrd="0" presId="urn:microsoft.com/office/officeart/2011/layout/TabList"/>
    <dgm:cxn modelId="{ABA19E29-9C35-4D5A-B90B-28FF7F417F44}" srcId="{6EE168A3-BAD3-4341-988B-5DD292914A5D}" destId="{84C09F22-DD5D-4A2A-A276-E3EE9C3199E5}" srcOrd="0" destOrd="0" parTransId="{EAECB5A4-68C9-46A7-9F81-FFF006A258B2}" sibTransId="{59028129-56BB-4A8C-B14B-EF14EA9A1485}"/>
    <dgm:cxn modelId="{AAB3B629-D423-4CDA-97C2-3A7B7E9E9E07}" type="presOf" srcId="{B28DD6C3-B219-4A05-9B1B-2DC58F6EEAFC}" destId="{2FDDBBE4-69EE-4407-A1C5-F3ACF36E5E7C}" srcOrd="0" destOrd="0" presId="urn:microsoft.com/office/officeart/2011/layout/TabList"/>
    <dgm:cxn modelId="{DCBD3658-BECC-4117-BBF1-1024B26A05FB}" type="presOf" srcId="{F4EE96B1-B727-4581-90E9-BB92B122D611}" destId="{95AA686E-C137-4A3E-9FEF-D3AD0912EC31}" srcOrd="0" destOrd="0" presId="urn:microsoft.com/office/officeart/2011/layout/TabList"/>
    <dgm:cxn modelId="{52B82585-D11F-4C3D-A572-2859E34059DC}" type="presOf" srcId="{84C09F22-DD5D-4A2A-A276-E3EE9C3199E5}" destId="{99AB1CB7-AD60-4AC4-8294-C4C512DEC9C5}" srcOrd="0" destOrd="0" presId="urn:microsoft.com/office/officeart/2011/layout/TabList"/>
    <dgm:cxn modelId="{96B64186-4913-424F-A840-FB3897B461DC}" type="presOf" srcId="{28182647-DB33-4789-BB29-9B1CD5C06BCB}" destId="{FA569536-F33F-41D7-94FC-DEC6393CC89C}" srcOrd="0" destOrd="0" presId="urn:microsoft.com/office/officeart/2011/layout/TabList"/>
    <dgm:cxn modelId="{2344EA97-05DB-4A8A-BB2C-0B60B38EC6E8}" srcId="{FAEDAEDC-A910-414B-9F12-2A2B0263A3F9}" destId="{165FC2A0-E79E-4EE1-9FC7-9B396DAEF510}" srcOrd="1" destOrd="0" parTransId="{0A77C9AC-EFB1-497E-AB96-DB8927D23DA1}" sibTransId="{7F0FDEC5-7D78-478B-BD6C-C2F5CF45DBC0}"/>
    <dgm:cxn modelId="{97B77B9B-AEF4-4ABD-BD3B-7B01B4B197B9}" type="presOf" srcId="{165FC2A0-E79E-4EE1-9FC7-9B396DAEF510}" destId="{6006F572-17F4-4C7C-97F9-A69521F64595}" srcOrd="0" destOrd="0" presId="urn:microsoft.com/office/officeart/2011/layout/TabList"/>
    <dgm:cxn modelId="{8989A4A0-3816-45AD-A453-585370A2D62B}" srcId="{6EE168A3-BAD3-4341-988B-5DD292914A5D}" destId="{32D6A73B-402A-4B4F-BCA8-E5C7C242654F}" srcOrd="1" destOrd="0" parTransId="{4E454B5A-4707-4DC8-B384-84F51876A0B9}" sibTransId="{BE97FD2A-6F5B-4720-9EFE-C71E015D8ED0}"/>
    <dgm:cxn modelId="{F2ACADA3-46E1-4211-BB5D-9758A8C5A0FF}" srcId="{B28DD6C3-B219-4A05-9B1B-2DC58F6EEAFC}" destId="{6EE168A3-BAD3-4341-988B-5DD292914A5D}" srcOrd="1" destOrd="0" parTransId="{50CEBA18-50D0-4AFF-86F4-0DF63FF15AA0}" sibTransId="{9004E6EA-2531-4312-9188-5F631033D612}"/>
    <dgm:cxn modelId="{C17D3FAF-49A6-4171-B3CC-B6EBBD95711F}" srcId="{B28DD6C3-B219-4A05-9B1B-2DC58F6EEAFC}" destId="{F4EE96B1-B727-4581-90E9-BB92B122D611}" srcOrd="0" destOrd="0" parTransId="{FD5C1ED2-65ED-45F9-AC56-B9C0A59E0BE1}" sibTransId="{09F2C854-2A0F-44F6-A949-0E71E82FF691}"/>
    <dgm:cxn modelId="{CF8C41B6-E929-4BA0-ACBE-D914E1B82FE3}" srcId="{F4EE96B1-B727-4581-90E9-BB92B122D611}" destId="{82F985B4-8F98-411A-A4DF-A3DA449EE2F7}" srcOrd="0" destOrd="0" parTransId="{0AA2E5F0-C8FF-4D99-A512-5C83CC1F3B41}" sibTransId="{C3F0FE1E-7C77-4745-BE05-55249C3D0887}"/>
    <dgm:cxn modelId="{A46F36D7-1D2D-4988-8944-E4C28E7C36C5}" srcId="{B28DD6C3-B219-4A05-9B1B-2DC58F6EEAFC}" destId="{FAEDAEDC-A910-414B-9F12-2A2B0263A3F9}" srcOrd="2" destOrd="0" parTransId="{08122066-5121-4344-B82F-C3A1A76CDD63}" sibTransId="{ABE8049E-2179-4B09-A47B-8F7C7FA4198C}"/>
    <dgm:cxn modelId="{5AFB42D8-5808-40EC-B35D-862CB4E3C5D9}" type="presOf" srcId="{FC70EFE2-2B04-468B-86A5-3B09A2F120C8}" destId="{7614B290-0C2E-4744-B26B-D7F2B8EE6BE5}" srcOrd="0" destOrd="0" presId="urn:microsoft.com/office/officeart/2011/layout/TabList"/>
    <dgm:cxn modelId="{7D26FDF1-C2F1-40E1-A3D8-3B7C193D42E7}" type="presOf" srcId="{6EE168A3-BAD3-4341-988B-5DD292914A5D}" destId="{35A2A7BB-015C-43D2-BF83-AC92864CEFEF}" srcOrd="0" destOrd="0" presId="urn:microsoft.com/office/officeart/2011/layout/TabList"/>
    <dgm:cxn modelId="{DC0750FF-71EE-4C00-97BF-FCBC8F16D292}" type="presOf" srcId="{FAEDAEDC-A910-414B-9F12-2A2B0263A3F9}" destId="{CAFF16D3-8520-47DB-867D-62AAB3E9B6DC}" srcOrd="0" destOrd="0" presId="urn:microsoft.com/office/officeart/2011/layout/TabList"/>
    <dgm:cxn modelId="{02816856-4BB2-485A-82F6-09E6B74F2235}" type="presParOf" srcId="{2FDDBBE4-69EE-4407-A1C5-F3ACF36E5E7C}" destId="{B5204C25-82B8-4274-A7D7-4AE61B9F5A74}" srcOrd="0" destOrd="0" presId="urn:microsoft.com/office/officeart/2011/layout/TabList"/>
    <dgm:cxn modelId="{E9688D5D-6404-45F0-8F85-C140BE882557}" type="presParOf" srcId="{B5204C25-82B8-4274-A7D7-4AE61B9F5A74}" destId="{EFEE8269-3D05-4C18-9054-9F2A8367E5E0}" srcOrd="0" destOrd="0" presId="urn:microsoft.com/office/officeart/2011/layout/TabList"/>
    <dgm:cxn modelId="{BFD5BB09-A7F7-49BB-B9B8-13BB0A4EE3EF}" type="presParOf" srcId="{B5204C25-82B8-4274-A7D7-4AE61B9F5A74}" destId="{95AA686E-C137-4A3E-9FEF-D3AD0912EC31}" srcOrd="1" destOrd="0" presId="urn:microsoft.com/office/officeart/2011/layout/TabList"/>
    <dgm:cxn modelId="{D0A42B26-6D35-4B32-8CD3-84046B36F84E}" type="presParOf" srcId="{B5204C25-82B8-4274-A7D7-4AE61B9F5A74}" destId="{96B90B6B-7448-4611-8EA7-F766776FCBB0}" srcOrd="2" destOrd="0" presId="urn:microsoft.com/office/officeart/2011/layout/TabList"/>
    <dgm:cxn modelId="{91BEFCBB-C155-4A50-8382-C58B92049DBB}" type="presParOf" srcId="{2FDDBBE4-69EE-4407-A1C5-F3ACF36E5E7C}" destId="{7614B290-0C2E-4744-B26B-D7F2B8EE6BE5}" srcOrd="1" destOrd="0" presId="urn:microsoft.com/office/officeart/2011/layout/TabList"/>
    <dgm:cxn modelId="{D76700FA-F4E0-4CCA-A99F-2908AAFCD878}" type="presParOf" srcId="{2FDDBBE4-69EE-4407-A1C5-F3ACF36E5E7C}" destId="{98761C60-44CF-4126-9EC0-832BBCFA8E82}" srcOrd="2" destOrd="0" presId="urn:microsoft.com/office/officeart/2011/layout/TabList"/>
    <dgm:cxn modelId="{5F10EE4B-7123-4D9A-81B2-16DDFD4EBDCA}" type="presParOf" srcId="{2FDDBBE4-69EE-4407-A1C5-F3ACF36E5E7C}" destId="{293EEE4D-C62A-44E2-8973-713AE27AE670}" srcOrd="3" destOrd="0" presId="urn:microsoft.com/office/officeart/2011/layout/TabList"/>
    <dgm:cxn modelId="{6C114A0C-5809-416E-A4D2-F951BAE49B81}" type="presParOf" srcId="{293EEE4D-C62A-44E2-8973-713AE27AE670}" destId="{99AB1CB7-AD60-4AC4-8294-C4C512DEC9C5}" srcOrd="0" destOrd="0" presId="urn:microsoft.com/office/officeart/2011/layout/TabList"/>
    <dgm:cxn modelId="{51B551F1-CE54-49AF-A2F4-7A2D0A703020}" type="presParOf" srcId="{293EEE4D-C62A-44E2-8973-713AE27AE670}" destId="{35A2A7BB-015C-43D2-BF83-AC92864CEFEF}" srcOrd="1" destOrd="0" presId="urn:microsoft.com/office/officeart/2011/layout/TabList"/>
    <dgm:cxn modelId="{F7008D5B-FE8C-41B4-97CF-650C4CB42BF6}" type="presParOf" srcId="{293EEE4D-C62A-44E2-8973-713AE27AE670}" destId="{2F63A709-0449-4007-990E-9AEBBB59B971}" srcOrd="2" destOrd="0" presId="urn:microsoft.com/office/officeart/2011/layout/TabList"/>
    <dgm:cxn modelId="{1FFC3369-6F13-4584-9C0B-D4960BBC5474}" type="presParOf" srcId="{2FDDBBE4-69EE-4407-A1C5-F3ACF36E5E7C}" destId="{5302FF2D-792F-459A-96EF-9AA82992B7BC}" srcOrd="4" destOrd="0" presId="urn:microsoft.com/office/officeart/2011/layout/TabList"/>
    <dgm:cxn modelId="{2D13881E-1828-4796-96C5-5EA809089994}" type="presParOf" srcId="{2FDDBBE4-69EE-4407-A1C5-F3ACF36E5E7C}" destId="{192158F7-D4BF-49C3-929B-53DD0CC7D42A}" srcOrd="5" destOrd="0" presId="urn:microsoft.com/office/officeart/2011/layout/TabList"/>
    <dgm:cxn modelId="{FE96CE65-A5F0-4DCE-A2FB-028212B4B285}" type="presParOf" srcId="{2FDDBBE4-69EE-4407-A1C5-F3ACF36E5E7C}" destId="{842910B8-8D0C-4C1E-8060-971F37287F12}" srcOrd="6" destOrd="0" presId="urn:microsoft.com/office/officeart/2011/layout/TabList"/>
    <dgm:cxn modelId="{96BB9F38-0AF3-404F-A51D-3AC15A228E45}" type="presParOf" srcId="{842910B8-8D0C-4C1E-8060-971F37287F12}" destId="{FA569536-F33F-41D7-94FC-DEC6393CC89C}" srcOrd="0" destOrd="0" presId="urn:microsoft.com/office/officeart/2011/layout/TabList"/>
    <dgm:cxn modelId="{16CFF621-2091-42E8-861E-BF5CBCA030FE}" type="presParOf" srcId="{842910B8-8D0C-4C1E-8060-971F37287F12}" destId="{CAFF16D3-8520-47DB-867D-62AAB3E9B6DC}" srcOrd="1" destOrd="0" presId="urn:microsoft.com/office/officeart/2011/layout/TabList"/>
    <dgm:cxn modelId="{73A0CB06-7CE1-49D5-AC38-3A093824DC10}" type="presParOf" srcId="{842910B8-8D0C-4C1E-8060-971F37287F12}" destId="{B0558FC4-4B64-4AD1-A2B4-086059AEA95E}" srcOrd="2" destOrd="0" presId="urn:microsoft.com/office/officeart/2011/layout/TabList"/>
    <dgm:cxn modelId="{58D461D8-FF6C-4251-8066-FA808C1E156F}" type="presParOf" srcId="{2FDDBBE4-69EE-4407-A1C5-F3ACF36E5E7C}" destId="{6006F572-17F4-4C7C-97F9-A69521F64595}" srcOrd="7"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2F90091-EE16-4E52-A855-A9E6F2CD2488}" type="doc">
      <dgm:prSet loTypeId="urn:microsoft.com/office/officeart/2009/layout/ReverseList" loCatId="relationship" qsTypeId="urn:microsoft.com/office/officeart/2005/8/quickstyle/simple1" qsCatId="simple" csTypeId="urn:microsoft.com/office/officeart/2005/8/colors/accent1_2" csCatId="accent1" phldr="1"/>
      <dgm:spPr/>
      <dgm:t>
        <a:bodyPr/>
        <a:lstStyle/>
        <a:p>
          <a:endParaRPr lang="en-US"/>
        </a:p>
      </dgm:t>
    </dgm:pt>
    <dgm:pt modelId="{1A3D2678-FF9D-4C59-A3CD-F964A434FBB1}">
      <dgm:prSet phldrT="[Text]" custT="1"/>
      <dgm:spPr>
        <a:solidFill>
          <a:schemeClr val="accent6">
            <a:lumMod val="60000"/>
            <a:lumOff val="40000"/>
          </a:schemeClr>
        </a:solidFill>
      </dgm:spPr>
      <dgm:t>
        <a:bodyPr/>
        <a:lstStyle/>
        <a:p>
          <a:pPr algn="ctr"/>
          <a:r>
            <a:rPr lang="en-US" sz="2800" b="1" dirty="0" err="1">
              <a:solidFill>
                <a:schemeClr val="tx2"/>
              </a:solidFill>
              <a:latin typeface="Times New Roman" panose="02020603050405020304" pitchFamily="18" charset="0"/>
              <a:cs typeface="Times New Roman" panose="02020603050405020304" pitchFamily="18" charset="0"/>
            </a:rPr>
            <a:t>Kết</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quả</a:t>
          </a:r>
          <a:endParaRPr lang="en-US" sz="2800" b="1" dirty="0">
            <a:solidFill>
              <a:schemeClr val="tx2"/>
            </a:solidFill>
            <a:latin typeface="Times New Roman" panose="02020603050405020304" pitchFamily="18" charset="0"/>
            <a:cs typeface="Times New Roman" panose="02020603050405020304" pitchFamily="18" charset="0"/>
          </a:endParaRPr>
        </a:p>
      </dgm:t>
    </dgm:pt>
    <dgm:pt modelId="{75A584A4-F8A1-4DCC-8B9E-A2087586CC2F}" type="parTrans" cxnId="{FD633983-06EB-4FA4-962B-586A4F5A4733}">
      <dgm:prSet/>
      <dgm:spPr/>
      <dgm:t>
        <a:bodyPr/>
        <a:lstStyle/>
        <a:p>
          <a:endParaRPr lang="en-US"/>
        </a:p>
      </dgm:t>
    </dgm:pt>
    <dgm:pt modelId="{72051EA4-FECD-4DB1-8918-883CC4C49EA7}" type="sibTrans" cxnId="{FD633983-06EB-4FA4-962B-586A4F5A4733}">
      <dgm:prSet/>
      <dgm:spPr/>
      <dgm:t>
        <a:bodyPr/>
        <a:lstStyle/>
        <a:p>
          <a:endParaRPr lang="en-US"/>
        </a:p>
      </dgm:t>
    </dgm:pt>
    <dgm:pt modelId="{82858F8D-4F48-41B7-9DCD-1609A3CEE02E}">
      <dgm:prSet phldrT="[Text]" custT="1"/>
      <dgm:spPr>
        <a:solidFill>
          <a:schemeClr val="accent6">
            <a:lumMod val="60000"/>
            <a:lumOff val="40000"/>
          </a:schemeClr>
        </a:solidFill>
      </dgm:spPr>
      <dgm:t>
        <a:bodyPr/>
        <a:lstStyle/>
        <a:p>
          <a:pPr algn="ctr"/>
          <a:r>
            <a:rPr lang="en-US" sz="2800" b="1" dirty="0" err="1">
              <a:solidFill>
                <a:schemeClr val="tx2"/>
              </a:solidFill>
              <a:latin typeface="Times New Roman" panose="02020603050405020304" pitchFamily="18" charset="0"/>
              <a:cs typeface="Times New Roman" panose="02020603050405020304" pitchFamily="18" charset="0"/>
            </a:rPr>
            <a:t>Nguyên</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nhân</a:t>
          </a:r>
          <a:endParaRPr lang="en-US" sz="2800" b="1" dirty="0">
            <a:solidFill>
              <a:schemeClr val="tx2"/>
            </a:solidFill>
            <a:latin typeface="Times New Roman" panose="02020603050405020304" pitchFamily="18" charset="0"/>
            <a:cs typeface="Times New Roman" panose="02020603050405020304" pitchFamily="18" charset="0"/>
          </a:endParaRPr>
        </a:p>
      </dgm:t>
    </dgm:pt>
    <dgm:pt modelId="{B88BAC47-3B11-4F43-97B7-EB3555DCEBE6}" type="sibTrans" cxnId="{0E85C190-2BBB-4BA7-A442-0AE366513AA5}">
      <dgm:prSet/>
      <dgm:spPr/>
      <dgm:t>
        <a:bodyPr/>
        <a:lstStyle/>
        <a:p>
          <a:endParaRPr lang="en-US"/>
        </a:p>
      </dgm:t>
    </dgm:pt>
    <dgm:pt modelId="{EAF0BC76-8503-4DEE-BB06-E8E6F678E2EC}" type="parTrans" cxnId="{0E85C190-2BBB-4BA7-A442-0AE366513AA5}">
      <dgm:prSet/>
      <dgm:spPr/>
      <dgm:t>
        <a:bodyPr/>
        <a:lstStyle/>
        <a:p>
          <a:endParaRPr lang="en-US"/>
        </a:p>
      </dgm:t>
    </dgm:pt>
    <dgm:pt modelId="{25308508-C5A2-4BD2-A3BB-936BB01BF455}" type="pres">
      <dgm:prSet presAssocID="{22F90091-EE16-4E52-A855-A9E6F2CD2488}" presName="Name0" presStyleCnt="0">
        <dgm:presLayoutVars>
          <dgm:chMax val="2"/>
          <dgm:chPref val="2"/>
          <dgm:animLvl val="lvl"/>
        </dgm:presLayoutVars>
      </dgm:prSet>
      <dgm:spPr/>
    </dgm:pt>
    <dgm:pt modelId="{97891449-DC63-43B5-9F53-5A0DD06D40F7}" type="pres">
      <dgm:prSet presAssocID="{22F90091-EE16-4E52-A855-A9E6F2CD2488}" presName="LeftText" presStyleLbl="revTx" presStyleIdx="0" presStyleCnt="0">
        <dgm:presLayoutVars>
          <dgm:bulletEnabled val="1"/>
        </dgm:presLayoutVars>
      </dgm:prSet>
      <dgm:spPr/>
    </dgm:pt>
    <dgm:pt modelId="{94497783-3254-4EB8-AB7D-3D995DCCBCB8}" type="pres">
      <dgm:prSet presAssocID="{22F90091-EE16-4E52-A855-A9E6F2CD2488}" presName="LeftNode" presStyleLbl="bgImgPlace1" presStyleIdx="0" presStyleCnt="2" custScaleX="605932" custLinFactX="-100000" custLinFactNeighborX="-187321" custLinFactNeighborY="-684">
        <dgm:presLayoutVars>
          <dgm:chMax val="2"/>
          <dgm:chPref val="2"/>
        </dgm:presLayoutVars>
      </dgm:prSet>
      <dgm:spPr/>
    </dgm:pt>
    <dgm:pt modelId="{231BD027-D91B-40A8-94BF-0F5F174F69C7}" type="pres">
      <dgm:prSet presAssocID="{22F90091-EE16-4E52-A855-A9E6F2CD2488}" presName="RightText" presStyleLbl="revTx" presStyleIdx="0" presStyleCnt="0">
        <dgm:presLayoutVars>
          <dgm:bulletEnabled val="1"/>
        </dgm:presLayoutVars>
      </dgm:prSet>
      <dgm:spPr/>
    </dgm:pt>
    <dgm:pt modelId="{5D249FAC-6CAC-49BD-8B1F-4CA2B5EF8B7B}" type="pres">
      <dgm:prSet presAssocID="{22F90091-EE16-4E52-A855-A9E6F2CD2488}" presName="RightNode" presStyleLbl="bgImgPlace1" presStyleIdx="1" presStyleCnt="2" custScaleX="548506" custLinFactX="100000" custLinFactNeighborX="161119" custLinFactNeighborY="-5701">
        <dgm:presLayoutVars>
          <dgm:chMax val="0"/>
          <dgm:chPref val="0"/>
        </dgm:presLayoutVars>
      </dgm:prSet>
      <dgm:spPr/>
    </dgm:pt>
    <dgm:pt modelId="{A409E688-356B-4D05-A62B-D3322EBA34BB}" type="pres">
      <dgm:prSet presAssocID="{22F90091-EE16-4E52-A855-A9E6F2CD2488}" presName="TopArrow" presStyleLbl="node1" presStyleIdx="0" presStyleCnt="2"/>
      <dgm:spPr/>
    </dgm:pt>
    <dgm:pt modelId="{D9307571-C2BC-4CD3-8A3A-01D2CBBA6067}" type="pres">
      <dgm:prSet presAssocID="{22F90091-EE16-4E52-A855-A9E6F2CD2488}" presName="BottomArrow" presStyleLbl="node1" presStyleIdx="1" presStyleCnt="2"/>
      <dgm:spPr/>
    </dgm:pt>
  </dgm:ptLst>
  <dgm:cxnLst>
    <dgm:cxn modelId="{672B3D3E-F00F-4CCE-9463-C0EA55D61859}" type="presOf" srcId="{1A3D2678-FF9D-4C59-A3CD-F964A434FBB1}" destId="{231BD027-D91B-40A8-94BF-0F5F174F69C7}" srcOrd="0" destOrd="0" presId="urn:microsoft.com/office/officeart/2009/layout/ReverseList"/>
    <dgm:cxn modelId="{FCDD9045-E704-420E-A0E1-389C421B7176}" type="presOf" srcId="{22F90091-EE16-4E52-A855-A9E6F2CD2488}" destId="{25308508-C5A2-4BD2-A3BB-936BB01BF455}" srcOrd="0" destOrd="0" presId="urn:microsoft.com/office/officeart/2009/layout/ReverseList"/>
    <dgm:cxn modelId="{FD633983-06EB-4FA4-962B-586A4F5A4733}" srcId="{22F90091-EE16-4E52-A855-A9E6F2CD2488}" destId="{1A3D2678-FF9D-4C59-A3CD-F964A434FBB1}" srcOrd="1" destOrd="0" parTransId="{75A584A4-F8A1-4DCC-8B9E-A2087586CC2F}" sibTransId="{72051EA4-FECD-4DB1-8918-883CC4C49EA7}"/>
    <dgm:cxn modelId="{0E85C190-2BBB-4BA7-A442-0AE366513AA5}" srcId="{22F90091-EE16-4E52-A855-A9E6F2CD2488}" destId="{82858F8D-4F48-41B7-9DCD-1609A3CEE02E}" srcOrd="0" destOrd="0" parTransId="{EAF0BC76-8503-4DEE-BB06-E8E6F678E2EC}" sibTransId="{B88BAC47-3B11-4F43-97B7-EB3555DCEBE6}"/>
    <dgm:cxn modelId="{A6E736A0-516A-4E6B-9F30-4ADE87C53DBB}" type="presOf" srcId="{82858F8D-4F48-41B7-9DCD-1609A3CEE02E}" destId="{94497783-3254-4EB8-AB7D-3D995DCCBCB8}" srcOrd="1" destOrd="0" presId="urn:microsoft.com/office/officeart/2009/layout/ReverseList"/>
    <dgm:cxn modelId="{537080C8-DD9D-450D-A984-F21CCBDEF046}" type="presOf" srcId="{1A3D2678-FF9D-4C59-A3CD-F964A434FBB1}" destId="{5D249FAC-6CAC-49BD-8B1F-4CA2B5EF8B7B}" srcOrd="1" destOrd="0" presId="urn:microsoft.com/office/officeart/2009/layout/ReverseList"/>
    <dgm:cxn modelId="{A77C15D5-2824-4C24-9EFB-B04DB33F6F0B}" type="presOf" srcId="{82858F8D-4F48-41B7-9DCD-1609A3CEE02E}" destId="{97891449-DC63-43B5-9F53-5A0DD06D40F7}" srcOrd="0" destOrd="0" presId="urn:microsoft.com/office/officeart/2009/layout/ReverseList"/>
    <dgm:cxn modelId="{7D01C761-FD8B-4FB6-BBE6-FAE54F36EDC8}" type="presParOf" srcId="{25308508-C5A2-4BD2-A3BB-936BB01BF455}" destId="{97891449-DC63-43B5-9F53-5A0DD06D40F7}" srcOrd="0" destOrd="0" presId="urn:microsoft.com/office/officeart/2009/layout/ReverseList"/>
    <dgm:cxn modelId="{55FC20B0-E0BD-449B-9A55-36B16B5676F6}" type="presParOf" srcId="{25308508-C5A2-4BD2-A3BB-936BB01BF455}" destId="{94497783-3254-4EB8-AB7D-3D995DCCBCB8}" srcOrd="1" destOrd="0" presId="urn:microsoft.com/office/officeart/2009/layout/ReverseList"/>
    <dgm:cxn modelId="{59DA8593-EF57-4093-A7A5-BB3337681CD0}" type="presParOf" srcId="{25308508-C5A2-4BD2-A3BB-936BB01BF455}" destId="{231BD027-D91B-40A8-94BF-0F5F174F69C7}" srcOrd="2" destOrd="0" presId="urn:microsoft.com/office/officeart/2009/layout/ReverseList"/>
    <dgm:cxn modelId="{B8B7B5CB-9DEA-4CA6-BC68-A9979AC51266}" type="presParOf" srcId="{25308508-C5A2-4BD2-A3BB-936BB01BF455}" destId="{5D249FAC-6CAC-49BD-8B1F-4CA2B5EF8B7B}" srcOrd="3" destOrd="0" presId="urn:microsoft.com/office/officeart/2009/layout/ReverseList"/>
    <dgm:cxn modelId="{A5FEAFFF-91EE-4921-ABBA-6909F486E021}" type="presParOf" srcId="{25308508-C5A2-4BD2-A3BB-936BB01BF455}" destId="{A409E688-356B-4D05-A62B-D3322EBA34BB}" srcOrd="4" destOrd="0" presId="urn:microsoft.com/office/officeart/2009/layout/ReverseList"/>
    <dgm:cxn modelId="{853D3731-F872-4078-B075-0823B81F2589}" type="presParOf" srcId="{25308508-C5A2-4BD2-A3BB-936BB01BF455}" destId="{D9307571-C2BC-4CD3-8A3A-01D2CBBA6067}" srcOrd="5" destOrd="0" presId="urn:microsoft.com/office/officeart/2009/layout/Revers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2F90091-EE16-4E52-A855-A9E6F2CD2488}" type="doc">
      <dgm:prSet loTypeId="urn:microsoft.com/office/officeart/2009/layout/ReverseList" loCatId="relationship" qsTypeId="urn:microsoft.com/office/officeart/2005/8/quickstyle/simple1" qsCatId="simple" csTypeId="urn:microsoft.com/office/officeart/2005/8/colors/accent1_2" csCatId="accent1" phldr="1"/>
      <dgm:spPr/>
      <dgm:t>
        <a:bodyPr/>
        <a:lstStyle/>
        <a:p>
          <a:endParaRPr lang="en-US"/>
        </a:p>
      </dgm:t>
    </dgm:pt>
    <dgm:pt modelId="{1A3D2678-FF9D-4C59-A3CD-F964A434FBB1}">
      <dgm:prSet phldrT="[Text]" custT="1"/>
      <dgm:spPr>
        <a:solidFill>
          <a:schemeClr val="accent6">
            <a:lumMod val="60000"/>
            <a:lumOff val="40000"/>
          </a:schemeClr>
        </a:solidFill>
      </dgm:spPr>
      <dgm:t>
        <a:bodyPr/>
        <a:lstStyle/>
        <a:p>
          <a:pPr algn="ctr"/>
          <a:r>
            <a:rPr lang="en-US" sz="2800" b="1" dirty="0" err="1">
              <a:solidFill>
                <a:schemeClr val="tx2"/>
              </a:solidFill>
              <a:latin typeface="Times New Roman" panose="02020603050405020304" pitchFamily="18" charset="0"/>
              <a:cs typeface="Times New Roman" panose="02020603050405020304" pitchFamily="18" charset="0"/>
            </a:rPr>
            <a:t>Ngẫu</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nhiên</a:t>
          </a:r>
          <a:endParaRPr lang="en-US" sz="2800" b="1" dirty="0">
            <a:solidFill>
              <a:schemeClr val="tx2"/>
            </a:solidFill>
            <a:latin typeface="Times New Roman" panose="02020603050405020304" pitchFamily="18" charset="0"/>
            <a:cs typeface="Times New Roman" panose="02020603050405020304" pitchFamily="18" charset="0"/>
          </a:endParaRPr>
        </a:p>
      </dgm:t>
    </dgm:pt>
    <dgm:pt modelId="{75A584A4-F8A1-4DCC-8B9E-A2087586CC2F}" type="parTrans" cxnId="{FD633983-06EB-4FA4-962B-586A4F5A4733}">
      <dgm:prSet/>
      <dgm:spPr/>
      <dgm:t>
        <a:bodyPr/>
        <a:lstStyle/>
        <a:p>
          <a:endParaRPr lang="en-US"/>
        </a:p>
      </dgm:t>
    </dgm:pt>
    <dgm:pt modelId="{72051EA4-FECD-4DB1-8918-883CC4C49EA7}" type="sibTrans" cxnId="{FD633983-06EB-4FA4-962B-586A4F5A4733}">
      <dgm:prSet/>
      <dgm:spPr/>
      <dgm:t>
        <a:bodyPr/>
        <a:lstStyle/>
        <a:p>
          <a:endParaRPr lang="en-US"/>
        </a:p>
      </dgm:t>
    </dgm:pt>
    <dgm:pt modelId="{82858F8D-4F48-41B7-9DCD-1609A3CEE02E}">
      <dgm:prSet phldrT="[Text]" custT="1"/>
      <dgm:spPr>
        <a:solidFill>
          <a:schemeClr val="accent6">
            <a:lumMod val="60000"/>
            <a:lumOff val="40000"/>
          </a:schemeClr>
        </a:solidFill>
      </dgm:spPr>
      <dgm:t>
        <a:bodyPr/>
        <a:lstStyle/>
        <a:p>
          <a:pPr algn="ctr"/>
          <a:r>
            <a:rPr lang="en-US" sz="2800" b="1" dirty="0" err="1">
              <a:solidFill>
                <a:schemeClr val="tx2"/>
              </a:solidFill>
              <a:latin typeface="Times New Roman" panose="02020603050405020304" pitchFamily="18" charset="0"/>
              <a:cs typeface="Times New Roman" panose="02020603050405020304" pitchFamily="18" charset="0"/>
            </a:rPr>
            <a:t>Tất</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nhiên</a:t>
          </a:r>
          <a:endParaRPr lang="en-US" sz="2800" b="1" dirty="0">
            <a:solidFill>
              <a:schemeClr val="tx2"/>
            </a:solidFill>
            <a:latin typeface="Times New Roman" panose="02020603050405020304" pitchFamily="18" charset="0"/>
            <a:cs typeface="Times New Roman" panose="02020603050405020304" pitchFamily="18" charset="0"/>
          </a:endParaRPr>
        </a:p>
      </dgm:t>
    </dgm:pt>
    <dgm:pt modelId="{B88BAC47-3B11-4F43-97B7-EB3555DCEBE6}" type="sibTrans" cxnId="{0E85C190-2BBB-4BA7-A442-0AE366513AA5}">
      <dgm:prSet/>
      <dgm:spPr/>
      <dgm:t>
        <a:bodyPr/>
        <a:lstStyle/>
        <a:p>
          <a:endParaRPr lang="en-US"/>
        </a:p>
      </dgm:t>
    </dgm:pt>
    <dgm:pt modelId="{EAF0BC76-8503-4DEE-BB06-E8E6F678E2EC}" type="parTrans" cxnId="{0E85C190-2BBB-4BA7-A442-0AE366513AA5}">
      <dgm:prSet/>
      <dgm:spPr/>
      <dgm:t>
        <a:bodyPr/>
        <a:lstStyle/>
        <a:p>
          <a:endParaRPr lang="en-US"/>
        </a:p>
      </dgm:t>
    </dgm:pt>
    <dgm:pt modelId="{25308508-C5A2-4BD2-A3BB-936BB01BF455}" type="pres">
      <dgm:prSet presAssocID="{22F90091-EE16-4E52-A855-A9E6F2CD2488}" presName="Name0" presStyleCnt="0">
        <dgm:presLayoutVars>
          <dgm:chMax val="2"/>
          <dgm:chPref val="2"/>
          <dgm:animLvl val="lvl"/>
        </dgm:presLayoutVars>
      </dgm:prSet>
      <dgm:spPr/>
    </dgm:pt>
    <dgm:pt modelId="{97891449-DC63-43B5-9F53-5A0DD06D40F7}" type="pres">
      <dgm:prSet presAssocID="{22F90091-EE16-4E52-A855-A9E6F2CD2488}" presName="LeftText" presStyleLbl="revTx" presStyleIdx="0" presStyleCnt="0">
        <dgm:presLayoutVars>
          <dgm:bulletEnabled val="1"/>
        </dgm:presLayoutVars>
      </dgm:prSet>
      <dgm:spPr/>
    </dgm:pt>
    <dgm:pt modelId="{94497783-3254-4EB8-AB7D-3D995DCCBCB8}" type="pres">
      <dgm:prSet presAssocID="{22F90091-EE16-4E52-A855-A9E6F2CD2488}" presName="LeftNode" presStyleLbl="bgImgPlace1" presStyleIdx="0" presStyleCnt="2" custScaleX="605932" custLinFactX="-100000" custLinFactNeighborX="-187321" custLinFactNeighborY="-684">
        <dgm:presLayoutVars>
          <dgm:chMax val="2"/>
          <dgm:chPref val="2"/>
        </dgm:presLayoutVars>
      </dgm:prSet>
      <dgm:spPr/>
    </dgm:pt>
    <dgm:pt modelId="{231BD027-D91B-40A8-94BF-0F5F174F69C7}" type="pres">
      <dgm:prSet presAssocID="{22F90091-EE16-4E52-A855-A9E6F2CD2488}" presName="RightText" presStyleLbl="revTx" presStyleIdx="0" presStyleCnt="0">
        <dgm:presLayoutVars>
          <dgm:bulletEnabled val="1"/>
        </dgm:presLayoutVars>
      </dgm:prSet>
      <dgm:spPr/>
    </dgm:pt>
    <dgm:pt modelId="{5D249FAC-6CAC-49BD-8B1F-4CA2B5EF8B7B}" type="pres">
      <dgm:prSet presAssocID="{22F90091-EE16-4E52-A855-A9E6F2CD2488}" presName="RightNode" presStyleLbl="bgImgPlace1" presStyleIdx="1" presStyleCnt="2" custScaleX="548506" custLinFactX="100000" custLinFactNeighborX="161119" custLinFactNeighborY="-5701">
        <dgm:presLayoutVars>
          <dgm:chMax val="0"/>
          <dgm:chPref val="0"/>
        </dgm:presLayoutVars>
      </dgm:prSet>
      <dgm:spPr/>
    </dgm:pt>
    <dgm:pt modelId="{A409E688-356B-4D05-A62B-D3322EBA34BB}" type="pres">
      <dgm:prSet presAssocID="{22F90091-EE16-4E52-A855-A9E6F2CD2488}" presName="TopArrow" presStyleLbl="node1" presStyleIdx="0" presStyleCnt="2"/>
      <dgm:spPr/>
    </dgm:pt>
    <dgm:pt modelId="{D9307571-C2BC-4CD3-8A3A-01D2CBBA6067}" type="pres">
      <dgm:prSet presAssocID="{22F90091-EE16-4E52-A855-A9E6F2CD2488}" presName="BottomArrow" presStyleLbl="node1" presStyleIdx="1" presStyleCnt="2"/>
      <dgm:spPr/>
    </dgm:pt>
  </dgm:ptLst>
  <dgm:cxnLst>
    <dgm:cxn modelId="{01953311-5B37-4E04-83D6-FEF46632300C}" type="presOf" srcId="{1A3D2678-FF9D-4C59-A3CD-F964A434FBB1}" destId="{5D249FAC-6CAC-49BD-8B1F-4CA2B5EF8B7B}" srcOrd="1" destOrd="0" presId="urn:microsoft.com/office/officeart/2009/layout/ReverseList"/>
    <dgm:cxn modelId="{43298812-2474-4188-BBC2-0F0BB4EFD716}" type="presOf" srcId="{82858F8D-4F48-41B7-9DCD-1609A3CEE02E}" destId="{97891449-DC63-43B5-9F53-5A0DD06D40F7}" srcOrd="0" destOrd="0" presId="urn:microsoft.com/office/officeart/2009/layout/ReverseList"/>
    <dgm:cxn modelId="{1FF7D53F-193E-434A-9494-E010CABE688F}" type="presOf" srcId="{22F90091-EE16-4E52-A855-A9E6F2CD2488}" destId="{25308508-C5A2-4BD2-A3BB-936BB01BF455}" srcOrd="0" destOrd="0" presId="urn:microsoft.com/office/officeart/2009/layout/ReverseList"/>
    <dgm:cxn modelId="{FD633983-06EB-4FA4-962B-586A4F5A4733}" srcId="{22F90091-EE16-4E52-A855-A9E6F2CD2488}" destId="{1A3D2678-FF9D-4C59-A3CD-F964A434FBB1}" srcOrd="1" destOrd="0" parTransId="{75A584A4-F8A1-4DCC-8B9E-A2087586CC2F}" sibTransId="{72051EA4-FECD-4DB1-8918-883CC4C49EA7}"/>
    <dgm:cxn modelId="{0E85C190-2BBB-4BA7-A442-0AE366513AA5}" srcId="{22F90091-EE16-4E52-A855-A9E6F2CD2488}" destId="{82858F8D-4F48-41B7-9DCD-1609A3CEE02E}" srcOrd="0" destOrd="0" parTransId="{EAF0BC76-8503-4DEE-BB06-E8E6F678E2EC}" sibTransId="{B88BAC47-3B11-4F43-97B7-EB3555DCEBE6}"/>
    <dgm:cxn modelId="{5F093DA3-1086-488B-861D-6D07AC5A0EF4}" type="presOf" srcId="{82858F8D-4F48-41B7-9DCD-1609A3CEE02E}" destId="{94497783-3254-4EB8-AB7D-3D995DCCBCB8}" srcOrd="1" destOrd="0" presId="urn:microsoft.com/office/officeart/2009/layout/ReverseList"/>
    <dgm:cxn modelId="{91420EEB-6033-483D-9E2D-0B89203F997B}" type="presOf" srcId="{1A3D2678-FF9D-4C59-A3CD-F964A434FBB1}" destId="{231BD027-D91B-40A8-94BF-0F5F174F69C7}" srcOrd="0" destOrd="0" presId="urn:microsoft.com/office/officeart/2009/layout/ReverseList"/>
    <dgm:cxn modelId="{38696782-4C7D-4977-87AB-7A9E4CED6388}" type="presParOf" srcId="{25308508-C5A2-4BD2-A3BB-936BB01BF455}" destId="{97891449-DC63-43B5-9F53-5A0DD06D40F7}" srcOrd="0" destOrd="0" presId="urn:microsoft.com/office/officeart/2009/layout/ReverseList"/>
    <dgm:cxn modelId="{AB4B83AA-8272-4382-ADAE-033775C88BA2}" type="presParOf" srcId="{25308508-C5A2-4BD2-A3BB-936BB01BF455}" destId="{94497783-3254-4EB8-AB7D-3D995DCCBCB8}" srcOrd="1" destOrd="0" presId="urn:microsoft.com/office/officeart/2009/layout/ReverseList"/>
    <dgm:cxn modelId="{603DF7C5-F157-4851-ACCE-BED05EDB223B}" type="presParOf" srcId="{25308508-C5A2-4BD2-A3BB-936BB01BF455}" destId="{231BD027-D91B-40A8-94BF-0F5F174F69C7}" srcOrd="2" destOrd="0" presId="urn:microsoft.com/office/officeart/2009/layout/ReverseList"/>
    <dgm:cxn modelId="{FA274FDD-7837-4655-BF96-3B863B484862}" type="presParOf" srcId="{25308508-C5A2-4BD2-A3BB-936BB01BF455}" destId="{5D249FAC-6CAC-49BD-8B1F-4CA2B5EF8B7B}" srcOrd="3" destOrd="0" presId="urn:microsoft.com/office/officeart/2009/layout/ReverseList"/>
    <dgm:cxn modelId="{72795163-4DAA-4B8B-9C01-44AC28E64EA5}" type="presParOf" srcId="{25308508-C5A2-4BD2-A3BB-936BB01BF455}" destId="{A409E688-356B-4D05-A62B-D3322EBA34BB}" srcOrd="4" destOrd="0" presId="urn:microsoft.com/office/officeart/2009/layout/ReverseList"/>
    <dgm:cxn modelId="{5A344DF3-8E1C-45B4-81CD-D2AA5E7A72CF}" type="presParOf" srcId="{25308508-C5A2-4BD2-A3BB-936BB01BF455}" destId="{D9307571-C2BC-4CD3-8A3A-01D2CBBA6067}" srcOrd="5" destOrd="0" presId="urn:microsoft.com/office/officeart/2009/layout/Reverse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2F90091-EE16-4E52-A855-A9E6F2CD2488}" type="doc">
      <dgm:prSet loTypeId="urn:microsoft.com/office/officeart/2009/layout/ReverseList" loCatId="relationship" qsTypeId="urn:microsoft.com/office/officeart/2005/8/quickstyle/simple1" qsCatId="simple" csTypeId="urn:microsoft.com/office/officeart/2005/8/colors/accent1_2" csCatId="accent1" phldr="1"/>
      <dgm:spPr/>
      <dgm:t>
        <a:bodyPr/>
        <a:lstStyle/>
        <a:p>
          <a:endParaRPr lang="en-US"/>
        </a:p>
      </dgm:t>
    </dgm:pt>
    <dgm:pt modelId="{1A3D2678-FF9D-4C59-A3CD-F964A434FBB1}">
      <dgm:prSet phldrT="[Text]" custT="1"/>
      <dgm:spPr>
        <a:solidFill>
          <a:schemeClr val="accent6">
            <a:lumMod val="60000"/>
            <a:lumOff val="40000"/>
          </a:schemeClr>
        </a:solidFill>
      </dgm:spPr>
      <dgm:t>
        <a:bodyPr/>
        <a:lstStyle/>
        <a:p>
          <a:pPr algn="ctr"/>
          <a:r>
            <a:rPr lang="en-US" sz="2800" b="1" dirty="0" err="1">
              <a:solidFill>
                <a:schemeClr val="tx2"/>
              </a:solidFill>
              <a:latin typeface="Times New Roman" panose="02020603050405020304" pitchFamily="18" charset="0"/>
              <a:cs typeface="Times New Roman" panose="02020603050405020304" pitchFamily="18" charset="0"/>
            </a:rPr>
            <a:t>Hình</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thức</a:t>
          </a:r>
          <a:endParaRPr lang="en-US" sz="2800" b="1" dirty="0">
            <a:solidFill>
              <a:schemeClr val="tx2"/>
            </a:solidFill>
            <a:latin typeface="Times New Roman" panose="02020603050405020304" pitchFamily="18" charset="0"/>
            <a:cs typeface="Times New Roman" panose="02020603050405020304" pitchFamily="18" charset="0"/>
          </a:endParaRPr>
        </a:p>
      </dgm:t>
    </dgm:pt>
    <dgm:pt modelId="{75A584A4-F8A1-4DCC-8B9E-A2087586CC2F}" type="parTrans" cxnId="{FD633983-06EB-4FA4-962B-586A4F5A4733}">
      <dgm:prSet/>
      <dgm:spPr/>
      <dgm:t>
        <a:bodyPr/>
        <a:lstStyle/>
        <a:p>
          <a:endParaRPr lang="en-US"/>
        </a:p>
      </dgm:t>
    </dgm:pt>
    <dgm:pt modelId="{72051EA4-FECD-4DB1-8918-883CC4C49EA7}" type="sibTrans" cxnId="{FD633983-06EB-4FA4-962B-586A4F5A4733}">
      <dgm:prSet/>
      <dgm:spPr/>
      <dgm:t>
        <a:bodyPr/>
        <a:lstStyle/>
        <a:p>
          <a:endParaRPr lang="en-US"/>
        </a:p>
      </dgm:t>
    </dgm:pt>
    <dgm:pt modelId="{82858F8D-4F48-41B7-9DCD-1609A3CEE02E}">
      <dgm:prSet phldrT="[Text]" custT="1"/>
      <dgm:spPr>
        <a:solidFill>
          <a:schemeClr val="accent6">
            <a:lumMod val="60000"/>
            <a:lumOff val="40000"/>
          </a:schemeClr>
        </a:solidFill>
      </dgm:spPr>
      <dgm:t>
        <a:bodyPr/>
        <a:lstStyle/>
        <a:p>
          <a:pPr algn="ctr"/>
          <a:r>
            <a:rPr lang="en-US" sz="2800" b="1" dirty="0" err="1">
              <a:solidFill>
                <a:schemeClr val="tx2"/>
              </a:solidFill>
              <a:latin typeface="Times New Roman" panose="02020603050405020304" pitchFamily="18" charset="0"/>
              <a:cs typeface="Times New Roman" panose="02020603050405020304" pitchFamily="18" charset="0"/>
            </a:rPr>
            <a:t>Nội</a:t>
          </a:r>
          <a:r>
            <a:rPr lang="en-US" sz="2800" b="1" dirty="0">
              <a:solidFill>
                <a:schemeClr val="tx2"/>
              </a:solidFill>
              <a:latin typeface="Times New Roman" panose="02020603050405020304" pitchFamily="18" charset="0"/>
              <a:cs typeface="Times New Roman" panose="02020603050405020304" pitchFamily="18" charset="0"/>
            </a:rPr>
            <a:t> dung</a:t>
          </a:r>
        </a:p>
      </dgm:t>
    </dgm:pt>
    <dgm:pt modelId="{B88BAC47-3B11-4F43-97B7-EB3555DCEBE6}" type="sibTrans" cxnId="{0E85C190-2BBB-4BA7-A442-0AE366513AA5}">
      <dgm:prSet/>
      <dgm:spPr/>
      <dgm:t>
        <a:bodyPr/>
        <a:lstStyle/>
        <a:p>
          <a:endParaRPr lang="en-US"/>
        </a:p>
      </dgm:t>
    </dgm:pt>
    <dgm:pt modelId="{EAF0BC76-8503-4DEE-BB06-E8E6F678E2EC}" type="parTrans" cxnId="{0E85C190-2BBB-4BA7-A442-0AE366513AA5}">
      <dgm:prSet/>
      <dgm:spPr/>
      <dgm:t>
        <a:bodyPr/>
        <a:lstStyle/>
        <a:p>
          <a:endParaRPr lang="en-US"/>
        </a:p>
      </dgm:t>
    </dgm:pt>
    <dgm:pt modelId="{25308508-C5A2-4BD2-A3BB-936BB01BF455}" type="pres">
      <dgm:prSet presAssocID="{22F90091-EE16-4E52-A855-A9E6F2CD2488}" presName="Name0" presStyleCnt="0">
        <dgm:presLayoutVars>
          <dgm:chMax val="2"/>
          <dgm:chPref val="2"/>
          <dgm:animLvl val="lvl"/>
        </dgm:presLayoutVars>
      </dgm:prSet>
      <dgm:spPr/>
    </dgm:pt>
    <dgm:pt modelId="{97891449-DC63-43B5-9F53-5A0DD06D40F7}" type="pres">
      <dgm:prSet presAssocID="{22F90091-EE16-4E52-A855-A9E6F2CD2488}" presName="LeftText" presStyleLbl="revTx" presStyleIdx="0" presStyleCnt="0">
        <dgm:presLayoutVars>
          <dgm:bulletEnabled val="1"/>
        </dgm:presLayoutVars>
      </dgm:prSet>
      <dgm:spPr/>
    </dgm:pt>
    <dgm:pt modelId="{94497783-3254-4EB8-AB7D-3D995DCCBCB8}" type="pres">
      <dgm:prSet presAssocID="{22F90091-EE16-4E52-A855-A9E6F2CD2488}" presName="LeftNode" presStyleLbl="bgImgPlace1" presStyleIdx="0" presStyleCnt="2" custScaleX="605932" custLinFactX="-100000" custLinFactNeighborX="-187321" custLinFactNeighborY="-684">
        <dgm:presLayoutVars>
          <dgm:chMax val="2"/>
          <dgm:chPref val="2"/>
        </dgm:presLayoutVars>
      </dgm:prSet>
      <dgm:spPr/>
    </dgm:pt>
    <dgm:pt modelId="{231BD027-D91B-40A8-94BF-0F5F174F69C7}" type="pres">
      <dgm:prSet presAssocID="{22F90091-EE16-4E52-A855-A9E6F2CD2488}" presName="RightText" presStyleLbl="revTx" presStyleIdx="0" presStyleCnt="0">
        <dgm:presLayoutVars>
          <dgm:bulletEnabled val="1"/>
        </dgm:presLayoutVars>
      </dgm:prSet>
      <dgm:spPr/>
    </dgm:pt>
    <dgm:pt modelId="{5D249FAC-6CAC-49BD-8B1F-4CA2B5EF8B7B}" type="pres">
      <dgm:prSet presAssocID="{22F90091-EE16-4E52-A855-A9E6F2CD2488}" presName="RightNode" presStyleLbl="bgImgPlace1" presStyleIdx="1" presStyleCnt="2" custScaleX="548506" custLinFactX="100000" custLinFactNeighborX="161119" custLinFactNeighborY="-5701">
        <dgm:presLayoutVars>
          <dgm:chMax val="0"/>
          <dgm:chPref val="0"/>
        </dgm:presLayoutVars>
      </dgm:prSet>
      <dgm:spPr/>
    </dgm:pt>
    <dgm:pt modelId="{A409E688-356B-4D05-A62B-D3322EBA34BB}" type="pres">
      <dgm:prSet presAssocID="{22F90091-EE16-4E52-A855-A9E6F2CD2488}" presName="TopArrow" presStyleLbl="node1" presStyleIdx="0" presStyleCnt="2"/>
      <dgm:spPr/>
    </dgm:pt>
    <dgm:pt modelId="{D9307571-C2BC-4CD3-8A3A-01D2CBBA6067}" type="pres">
      <dgm:prSet presAssocID="{22F90091-EE16-4E52-A855-A9E6F2CD2488}" presName="BottomArrow" presStyleLbl="node1" presStyleIdx="1" presStyleCnt="2"/>
      <dgm:spPr/>
    </dgm:pt>
  </dgm:ptLst>
  <dgm:cxnLst>
    <dgm:cxn modelId="{9448CA0D-B942-4581-B741-7ED92F266135}" type="presOf" srcId="{82858F8D-4F48-41B7-9DCD-1609A3CEE02E}" destId="{94497783-3254-4EB8-AB7D-3D995DCCBCB8}" srcOrd="1" destOrd="0" presId="urn:microsoft.com/office/officeart/2009/layout/ReverseList"/>
    <dgm:cxn modelId="{5BCD893B-9644-4D46-8FF4-D3FA1BBF8571}" type="presOf" srcId="{82858F8D-4F48-41B7-9DCD-1609A3CEE02E}" destId="{97891449-DC63-43B5-9F53-5A0DD06D40F7}" srcOrd="0" destOrd="0" presId="urn:microsoft.com/office/officeart/2009/layout/ReverseList"/>
    <dgm:cxn modelId="{9A87F14F-5BEE-440D-B920-28C2D7F5E662}" type="presOf" srcId="{22F90091-EE16-4E52-A855-A9E6F2CD2488}" destId="{25308508-C5A2-4BD2-A3BB-936BB01BF455}" srcOrd="0" destOrd="0" presId="urn:microsoft.com/office/officeart/2009/layout/ReverseList"/>
    <dgm:cxn modelId="{FD633983-06EB-4FA4-962B-586A4F5A4733}" srcId="{22F90091-EE16-4E52-A855-A9E6F2CD2488}" destId="{1A3D2678-FF9D-4C59-A3CD-F964A434FBB1}" srcOrd="1" destOrd="0" parTransId="{75A584A4-F8A1-4DCC-8B9E-A2087586CC2F}" sibTransId="{72051EA4-FECD-4DB1-8918-883CC4C49EA7}"/>
    <dgm:cxn modelId="{0E85C190-2BBB-4BA7-A442-0AE366513AA5}" srcId="{22F90091-EE16-4E52-A855-A9E6F2CD2488}" destId="{82858F8D-4F48-41B7-9DCD-1609A3CEE02E}" srcOrd="0" destOrd="0" parTransId="{EAF0BC76-8503-4DEE-BB06-E8E6F678E2EC}" sibTransId="{B88BAC47-3B11-4F43-97B7-EB3555DCEBE6}"/>
    <dgm:cxn modelId="{047437BE-5856-4A9D-AEC2-96290784D0E8}" type="presOf" srcId="{1A3D2678-FF9D-4C59-A3CD-F964A434FBB1}" destId="{231BD027-D91B-40A8-94BF-0F5F174F69C7}" srcOrd="0" destOrd="0" presId="urn:microsoft.com/office/officeart/2009/layout/ReverseList"/>
    <dgm:cxn modelId="{13FD51DC-113E-48EF-BD0B-43B5DE80E040}" type="presOf" srcId="{1A3D2678-FF9D-4C59-A3CD-F964A434FBB1}" destId="{5D249FAC-6CAC-49BD-8B1F-4CA2B5EF8B7B}" srcOrd="1" destOrd="0" presId="urn:microsoft.com/office/officeart/2009/layout/ReverseList"/>
    <dgm:cxn modelId="{0A9C34B0-590B-4C28-A9C9-3C2593CB1C37}" type="presParOf" srcId="{25308508-C5A2-4BD2-A3BB-936BB01BF455}" destId="{97891449-DC63-43B5-9F53-5A0DD06D40F7}" srcOrd="0" destOrd="0" presId="urn:microsoft.com/office/officeart/2009/layout/ReverseList"/>
    <dgm:cxn modelId="{F764B5E0-2043-46B5-8A90-1D4187A12E71}" type="presParOf" srcId="{25308508-C5A2-4BD2-A3BB-936BB01BF455}" destId="{94497783-3254-4EB8-AB7D-3D995DCCBCB8}" srcOrd="1" destOrd="0" presId="urn:microsoft.com/office/officeart/2009/layout/ReverseList"/>
    <dgm:cxn modelId="{E907679E-10F6-4D8E-BA69-A05683EE6134}" type="presParOf" srcId="{25308508-C5A2-4BD2-A3BB-936BB01BF455}" destId="{231BD027-D91B-40A8-94BF-0F5F174F69C7}" srcOrd="2" destOrd="0" presId="urn:microsoft.com/office/officeart/2009/layout/ReverseList"/>
    <dgm:cxn modelId="{C40C88AF-1533-470B-B208-A302BB2C50B5}" type="presParOf" srcId="{25308508-C5A2-4BD2-A3BB-936BB01BF455}" destId="{5D249FAC-6CAC-49BD-8B1F-4CA2B5EF8B7B}" srcOrd="3" destOrd="0" presId="urn:microsoft.com/office/officeart/2009/layout/ReverseList"/>
    <dgm:cxn modelId="{BE4D3DE9-08B5-481A-8098-8B792C2341D4}" type="presParOf" srcId="{25308508-C5A2-4BD2-A3BB-936BB01BF455}" destId="{A409E688-356B-4D05-A62B-D3322EBA34BB}" srcOrd="4" destOrd="0" presId="urn:microsoft.com/office/officeart/2009/layout/ReverseList"/>
    <dgm:cxn modelId="{12418B55-71DC-42CE-89E1-5684E1D9E652}" type="presParOf" srcId="{25308508-C5A2-4BD2-A3BB-936BB01BF455}" destId="{D9307571-C2BC-4CD3-8A3A-01D2CBBA6067}" srcOrd="5" destOrd="0" presId="urn:microsoft.com/office/officeart/2009/layout/Reverse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2F90091-EE16-4E52-A855-A9E6F2CD2488}" type="doc">
      <dgm:prSet loTypeId="urn:microsoft.com/office/officeart/2009/layout/ReverseList" loCatId="relationship" qsTypeId="urn:microsoft.com/office/officeart/2005/8/quickstyle/simple1" qsCatId="simple" csTypeId="urn:microsoft.com/office/officeart/2005/8/colors/accent1_2" csCatId="accent1" phldr="1"/>
      <dgm:spPr/>
      <dgm:t>
        <a:bodyPr/>
        <a:lstStyle/>
        <a:p>
          <a:endParaRPr lang="en-US"/>
        </a:p>
      </dgm:t>
    </dgm:pt>
    <dgm:pt modelId="{1A3D2678-FF9D-4C59-A3CD-F964A434FBB1}">
      <dgm:prSet phldrT="[Text]" custT="1"/>
      <dgm:spPr>
        <a:solidFill>
          <a:schemeClr val="accent6">
            <a:lumMod val="60000"/>
            <a:lumOff val="40000"/>
          </a:schemeClr>
        </a:solidFill>
      </dgm:spPr>
      <dgm:t>
        <a:bodyPr/>
        <a:lstStyle/>
        <a:p>
          <a:pPr algn="ctr"/>
          <a:r>
            <a:rPr lang="en-US" sz="2800" b="1" dirty="0" err="1">
              <a:solidFill>
                <a:schemeClr val="tx2"/>
              </a:solidFill>
              <a:latin typeface="Times New Roman" panose="02020603050405020304" pitchFamily="18" charset="0"/>
              <a:cs typeface="Times New Roman" panose="02020603050405020304" pitchFamily="18" charset="0"/>
            </a:rPr>
            <a:t>Hiện</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tượng</a:t>
          </a:r>
          <a:endParaRPr lang="en-US" sz="2800" b="1" dirty="0">
            <a:solidFill>
              <a:schemeClr val="tx2"/>
            </a:solidFill>
            <a:latin typeface="Times New Roman" panose="02020603050405020304" pitchFamily="18" charset="0"/>
            <a:cs typeface="Times New Roman" panose="02020603050405020304" pitchFamily="18" charset="0"/>
          </a:endParaRPr>
        </a:p>
      </dgm:t>
    </dgm:pt>
    <dgm:pt modelId="{75A584A4-F8A1-4DCC-8B9E-A2087586CC2F}" type="parTrans" cxnId="{FD633983-06EB-4FA4-962B-586A4F5A4733}">
      <dgm:prSet/>
      <dgm:spPr/>
      <dgm:t>
        <a:bodyPr/>
        <a:lstStyle/>
        <a:p>
          <a:endParaRPr lang="en-US"/>
        </a:p>
      </dgm:t>
    </dgm:pt>
    <dgm:pt modelId="{72051EA4-FECD-4DB1-8918-883CC4C49EA7}" type="sibTrans" cxnId="{FD633983-06EB-4FA4-962B-586A4F5A4733}">
      <dgm:prSet/>
      <dgm:spPr/>
      <dgm:t>
        <a:bodyPr/>
        <a:lstStyle/>
        <a:p>
          <a:endParaRPr lang="en-US"/>
        </a:p>
      </dgm:t>
    </dgm:pt>
    <dgm:pt modelId="{82858F8D-4F48-41B7-9DCD-1609A3CEE02E}">
      <dgm:prSet phldrT="[Text]" custT="1"/>
      <dgm:spPr>
        <a:solidFill>
          <a:schemeClr val="accent6">
            <a:lumMod val="60000"/>
            <a:lumOff val="40000"/>
          </a:schemeClr>
        </a:solidFill>
      </dgm:spPr>
      <dgm:t>
        <a:bodyPr/>
        <a:lstStyle/>
        <a:p>
          <a:pPr algn="ctr"/>
          <a:r>
            <a:rPr lang="en-US" sz="2800" b="1" dirty="0" err="1">
              <a:solidFill>
                <a:schemeClr val="tx2"/>
              </a:solidFill>
              <a:latin typeface="Times New Roman" panose="02020603050405020304" pitchFamily="18" charset="0"/>
              <a:cs typeface="Times New Roman" panose="02020603050405020304" pitchFamily="18" charset="0"/>
            </a:rPr>
            <a:t>Bản</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chất</a:t>
          </a:r>
          <a:endParaRPr lang="en-US" sz="2800" b="1" dirty="0">
            <a:solidFill>
              <a:schemeClr val="tx2"/>
            </a:solidFill>
            <a:latin typeface="Times New Roman" panose="02020603050405020304" pitchFamily="18" charset="0"/>
            <a:cs typeface="Times New Roman" panose="02020603050405020304" pitchFamily="18" charset="0"/>
          </a:endParaRPr>
        </a:p>
      </dgm:t>
    </dgm:pt>
    <dgm:pt modelId="{B88BAC47-3B11-4F43-97B7-EB3555DCEBE6}" type="sibTrans" cxnId="{0E85C190-2BBB-4BA7-A442-0AE366513AA5}">
      <dgm:prSet/>
      <dgm:spPr/>
      <dgm:t>
        <a:bodyPr/>
        <a:lstStyle/>
        <a:p>
          <a:endParaRPr lang="en-US"/>
        </a:p>
      </dgm:t>
    </dgm:pt>
    <dgm:pt modelId="{EAF0BC76-8503-4DEE-BB06-E8E6F678E2EC}" type="parTrans" cxnId="{0E85C190-2BBB-4BA7-A442-0AE366513AA5}">
      <dgm:prSet/>
      <dgm:spPr/>
      <dgm:t>
        <a:bodyPr/>
        <a:lstStyle/>
        <a:p>
          <a:endParaRPr lang="en-US"/>
        </a:p>
      </dgm:t>
    </dgm:pt>
    <dgm:pt modelId="{25308508-C5A2-4BD2-A3BB-936BB01BF455}" type="pres">
      <dgm:prSet presAssocID="{22F90091-EE16-4E52-A855-A9E6F2CD2488}" presName="Name0" presStyleCnt="0">
        <dgm:presLayoutVars>
          <dgm:chMax val="2"/>
          <dgm:chPref val="2"/>
          <dgm:animLvl val="lvl"/>
        </dgm:presLayoutVars>
      </dgm:prSet>
      <dgm:spPr/>
    </dgm:pt>
    <dgm:pt modelId="{97891449-DC63-43B5-9F53-5A0DD06D40F7}" type="pres">
      <dgm:prSet presAssocID="{22F90091-EE16-4E52-A855-A9E6F2CD2488}" presName="LeftText" presStyleLbl="revTx" presStyleIdx="0" presStyleCnt="0">
        <dgm:presLayoutVars>
          <dgm:bulletEnabled val="1"/>
        </dgm:presLayoutVars>
      </dgm:prSet>
      <dgm:spPr/>
    </dgm:pt>
    <dgm:pt modelId="{94497783-3254-4EB8-AB7D-3D995DCCBCB8}" type="pres">
      <dgm:prSet presAssocID="{22F90091-EE16-4E52-A855-A9E6F2CD2488}" presName="LeftNode" presStyleLbl="bgImgPlace1" presStyleIdx="0" presStyleCnt="2" custScaleX="605932" custLinFactX="-100000" custLinFactNeighborX="-187321" custLinFactNeighborY="-684">
        <dgm:presLayoutVars>
          <dgm:chMax val="2"/>
          <dgm:chPref val="2"/>
        </dgm:presLayoutVars>
      </dgm:prSet>
      <dgm:spPr/>
    </dgm:pt>
    <dgm:pt modelId="{231BD027-D91B-40A8-94BF-0F5F174F69C7}" type="pres">
      <dgm:prSet presAssocID="{22F90091-EE16-4E52-A855-A9E6F2CD2488}" presName="RightText" presStyleLbl="revTx" presStyleIdx="0" presStyleCnt="0">
        <dgm:presLayoutVars>
          <dgm:bulletEnabled val="1"/>
        </dgm:presLayoutVars>
      </dgm:prSet>
      <dgm:spPr/>
    </dgm:pt>
    <dgm:pt modelId="{5D249FAC-6CAC-49BD-8B1F-4CA2B5EF8B7B}" type="pres">
      <dgm:prSet presAssocID="{22F90091-EE16-4E52-A855-A9E6F2CD2488}" presName="RightNode" presStyleLbl="bgImgPlace1" presStyleIdx="1" presStyleCnt="2" custScaleX="548506" custLinFactX="100000" custLinFactNeighborX="161119" custLinFactNeighborY="-5701">
        <dgm:presLayoutVars>
          <dgm:chMax val="0"/>
          <dgm:chPref val="0"/>
        </dgm:presLayoutVars>
      </dgm:prSet>
      <dgm:spPr/>
    </dgm:pt>
    <dgm:pt modelId="{A409E688-356B-4D05-A62B-D3322EBA34BB}" type="pres">
      <dgm:prSet presAssocID="{22F90091-EE16-4E52-A855-A9E6F2CD2488}" presName="TopArrow" presStyleLbl="node1" presStyleIdx="0" presStyleCnt="2"/>
      <dgm:spPr/>
    </dgm:pt>
    <dgm:pt modelId="{D9307571-C2BC-4CD3-8A3A-01D2CBBA6067}" type="pres">
      <dgm:prSet presAssocID="{22F90091-EE16-4E52-A855-A9E6F2CD2488}" presName="BottomArrow" presStyleLbl="node1" presStyleIdx="1" presStyleCnt="2"/>
      <dgm:spPr/>
    </dgm:pt>
  </dgm:ptLst>
  <dgm:cxnLst>
    <dgm:cxn modelId="{B7930241-5950-4D7A-889F-F432D0599AB7}" type="presOf" srcId="{1A3D2678-FF9D-4C59-A3CD-F964A434FBB1}" destId="{5D249FAC-6CAC-49BD-8B1F-4CA2B5EF8B7B}" srcOrd="1" destOrd="0" presId="urn:microsoft.com/office/officeart/2009/layout/ReverseList"/>
    <dgm:cxn modelId="{3C328D82-43C0-4204-A619-996600585F84}" type="presOf" srcId="{1A3D2678-FF9D-4C59-A3CD-F964A434FBB1}" destId="{231BD027-D91B-40A8-94BF-0F5F174F69C7}" srcOrd="0" destOrd="0" presId="urn:microsoft.com/office/officeart/2009/layout/ReverseList"/>
    <dgm:cxn modelId="{FD633983-06EB-4FA4-962B-586A4F5A4733}" srcId="{22F90091-EE16-4E52-A855-A9E6F2CD2488}" destId="{1A3D2678-FF9D-4C59-A3CD-F964A434FBB1}" srcOrd="1" destOrd="0" parTransId="{75A584A4-F8A1-4DCC-8B9E-A2087586CC2F}" sibTransId="{72051EA4-FECD-4DB1-8918-883CC4C49EA7}"/>
    <dgm:cxn modelId="{0E85C190-2BBB-4BA7-A442-0AE366513AA5}" srcId="{22F90091-EE16-4E52-A855-A9E6F2CD2488}" destId="{82858F8D-4F48-41B7-9DCD-1609A3CEE02E}" srcOrd="0" destOrd="0" parTransId="{EAF0BC76-8503-4DEE-BB06-E8E6F678E2EC}" sibTransId="{B88BAC47-3B11-4F43-97B7-EB3555DCEBE6}"/>
    <dgm:cxn modelId="{8F7584A5-1B5F-48A9-8509-ED38A90BFFE4}" type="presOf" srcId="{82858F8D-4F48-41B7-9DCD-1609A3CEE02E}" destId="{94497783-3254-4EB8-AB7D-3D995DCCBCB8}" srcOrd="1" destOrd="0" presId="urn:microsoft.com/office/officeart/2009/layout/ReverseList"/>
    <dgm:cxn modelId="{49D1D5F2-5C93-4D81-B735-AE77342A2FBA}" type="presOf" srcId="{22F90091-EE16-4E52-A855-A9E6F2CD2488}" destId="{25308508-C5A2-4BD2-A3BB-936BB01BF455}" srcOrd="0" destOrd="0" presId="urn:microsoft.com/office/officeart/2009/layout/ReverseList"/>
    <dgm:cxn modelId="{50787FF3-95A3-4DBA-884C-BFEF20142136}" type="presOf" srcId="{82858F8D-4F48-41B7-9DCD-1609A3CEE02E}" destId="{97891449-DC63-43B5-9F53-5A0DD06D40F7}" srcOrd="0" destOrd="0" presId="urn:microsoft.com/office/officeart/2009/layout/ReverseList"/>
    <dgm:cxn modelId="{4061C7BB-7B81-404D-99BE-537022A457B9}" type="presParOf" srcId="{25308508-C5A2-4BD2-A3BB-936BB01BF455}" destId="{97891449-DC63-43B5-9F53-5A0DD06D40F7}" srcOrd="0" destOrd="0" presId="urn:microsoft.com/office/officeart/2009/layout/ReverseList"/>
    <dgm:cxn modelId="{586658E3-4FA6-42E1-A070-741A711337C3}" type="presParOf" srcId="{25308508-C5A2-4BD2-A3BB-936BB01BF455}" destId="{94497783-3254-4EB8-AB7D-3D995DCCBCB8}" srcOrd="1" destOrd="0" presId="urn:microsoft.com/office/officeart/2009/layout/ReverseList"/>
    <dgm:cxn modelId="{69A9923C-071A-4595-A482-D54EB968BDAA}" type="presParOf" srcId="{25308508-C5A2-4BD2-A3BB-936BB01BF455}" destId="{231BD027-D91B-40A8-94BF-0F5F174F69C7}" srcOrd="2" destOrd="0" presId="urn:microsoft.com/office/officeart/2009/layout/ReverseList"/>
    <dgm:cxn modelId="{C0B541EF-4217-463B-B886-A6D62D3E1647}" type="presParOf" srcId="{25308508-C5A2-4BD2-A3BB-936BB01BF455}" destId="{5D249FAC-6CAC-49BD-8B1F-4CA2B5EF8B7B}" srcOrd="3" destOrd="0" presId="urn:microsoft.com/office/officeart/2009/layout/ReverseList"/>
    <dgm:cxn modelId="{541E21C3-C4EA-4597-9EE1-7D949F525014}" type="presParOf" srcId="{25308508-C5A2-4BD2-A3BB-936BB01BF455}" destId="{A409E688-356B-4D05-A62B-D3322EBA34BB}" srcOrd="4" destOrd="0" presId="urn:microsoft.com/office/officeart/2009/layout/ReverseList"/>
    <dgm:cxn modelId="{8654F364-D785-4DDE-B75C-2923BA047ACE}" type="presParOf" srcId="{25308508-C5A2-4BD2-A3BB-936BB01BF455}" destId="{D9307571-C2BC-4CD3-8A3A-01D2CBBA6067}" srcOrd="5" destOrd="0" presId="urn:microsoft.com/office/officeart/2009/layout/ReverseList"/>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2F90091-EE16-4E52-A855-A9E6F2CD2488}" type="doc">
      <dgm:prSet loTypeId="urn:microsoft.com/office/officeart/2009/layout/ReverseList" loCatId="relationship" qsTypeId="urn:microsoft.com/office/officeart/2005/8/quickstyle/simple1" qsCatId="simple" csTypeId="urn:microsoft.com/office/officeart/2005/8/colors/accent1_2" csCatId="accent1" phldr="1"/>
      <dgm:spPr/>
      <dgm:t>
        <a:bodyPr/>
        <a:lstStyle/>
        <a:p>
          <a:endParaRPr lang="en-US"/>
        </a:p>
      </dgm:t>
    </dgm:pt>
    <dgm:pt modelId="{1A3D2678-FF9D-4C59-A3CD-F964A434FBB1}">
      <dgm:prSet phldrT="[Text]" custT="1"/>
      <dgm:spPr>
        <a:solidFill>
          <a:schemeClr val="accent6">
            <a:lumMod val="60000"/>
            <a:lumOff val="40000"/>
          </a:schemeClr>
        </a:solidFill>
      </dgm:spPr>
      <dgm:t>
        <a:bodyPr/>
        <a:lstStyle/>
        <a:p>
          <a:pPr algn="ctr"/>
          <a:r>
            <a:rPr lang="en-US" sz="2800" b="1" dirty="0" err="1">
              <a:solidFill>
                <a:schemeClr val="tx2"/>
              </a:solidFill>
              <a:latin typeface="Times New Roman" panose="02020603050405020304" pitchFamily="18" charset="0"/>
              <a:cs typeface="Times New Roman" panose="02020603050405020304" pitchFamily="18" charset="0"/>
            </a:rPr>
            <a:t>Hiện</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thực</a:t>
          </a:r>
          <a:endParaRPr lang="en-US" sz="2800" b="1" dirty="0">
            <a:solidFill>
              <a:schemeClr val="tx2"/>
            </a:solidFill>
            <a:latin typeface="Times New Roman" panose="02020603050405020304" pitchFamily="18" charset="0"/>
            <a:cs typeface="Times New Roman" panose="02020603050405020304" pitchFamily="18" charset="0"/>
          </a:endParaRPr>
        </a:p>
      </dgm:t>
    </dgm:pt>
    <dgm:pt modelId="{75A584A4-F8A1-4DCC-8B9E-A2087586CC2F}" type="parTrans" cxnId="{FD633983-06EB-4FA4-962B-586A4F5A4733}">
      <dgm:prSet/>
      <dgm:spPr/>
      <dgm:t>
        <a:bodyPr/>
        <a:lstStyle/>
        <a:p>
          <a:endParaRPr lang="en-US"/>
        </a:p>
      </dgm:t>
    </dgm:pt>
    <dgm:pt modelId="{72051EA4-FECD-4DB1-8918-883CC4C49EA7}" type="sibTrans" cxnId="{FD633983-06EB-4FA4-962B-586A4F5A4733}">
      <dgm:prSet/>
      <dgm:spPr/>
      <dgm:t>
        <a:bodyPr/>
        <a:lstStyle/>
        <a:p>
          <a:endParaRPr lang="en-US"/>
        </a:p>
      </dgm:t>
    </dgm:pt>
    <dgm:pt modelId="{82858F8D-4F48-41B7-9DCD-1609A3CEE02E}">
      <dgm:prSet phldrT="[Text]" custT="1"/>
      <dgm:spPr>
        <a:solidFill>
          <a:schemeClr val="accent6">
            <a:lumMod val="60000"/>
            <a:lumOff val="40000"/>
          </a:schemeClr>
        </a:solidFill>
      </dgm:spPr>
      <dgm:t>
        <a:bodyPr/>
        <a:lstStyle/>
        <a:p>
          <a:pPr algn="ctr"/>
          <a:r>
            <a:rPr lang="en-US" sz="2800" b="1" dirty="0" err="1">
              <a:solidFill>
                <a:schemeClr val="tx2"/>
              </a:solidFill>
              <a:latin typeface="Times New Roman" panose="02020603050405020304" pitchFamily="18" charset="0"/>
              <a:cs typeface="Times New Roman" panose="02020603050405020304" pitchFamily="18" charset="0"/>
            </a:rPr>
            <a:t>Khả</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năng</a:t>
          </a:r>
          <a:endParaRPr lang="en-US" sz="2800" b="1" dirty="0">
            <a:solidFill>
              <a:schemeClr val="tx2"/>
            </a:solidFill>
            <a:latin typeface="Times New Roman" panose="02020603050405020304" pitchFamily="18" charset="0"/>
            <a:cs typeface="Times New Roman" panose="02020603050405020304" pitchFamily="18" charset="0"/>
          </a:endParaRPr>
        </a:p>
      </dgm:t>
    </dgm:pt>
    <dgm:pt modelId="{B88BAC47-3B11-4F43-97B7-EB3555DCEBE6}" type="sibTrans" cxnId="{0E85C190-2BBB-4BA7-A442-0AE366513AA5}">
      <dgm:prSet/>
      <dgm:spPr/>
      <dgm:t>
        <a:bodyPr/>
        <a:lstStyle/>
        <a:p>
          <a:endParaRPr lang="en-US"/>
        </a:p>
      </dgm:t>
    </dgm:pt>
    <dgm:pt modelId="{EAF0BC76-8503-4DEE-BB06-E8E6F678E2EC}" type="parTrans" cxnId="{0E85C190-2BBB-4BA7-A442-0AE366513AA5}">
      <dgm:prSet/>
      <dgm:spPr/>
      <dgm:t>
        <a:bodyPr/>
        <a:lstStyle/>
        <a:p>
          <a:endParaRPr lang="en-US"/>
        </a:p>
      </dgm:t>
    </dgm:pt>
    <dgm:pt modelId="{25308508-C5A2-4BD2-A3BB-936BB01BF455}" type="pres">
      <dgm:prSet presAssocID="{22F90091-EE16-4E52-A855-A9E6F2CD2488}" presName="Name0" presStyleCnt="0">
        <dgm:presLayoutVars>
          <dgm:chMax val="2"/>
          <dgm:chPref val="2"/>
          <dgm:animLvl val="lvl"/>
        </dgm:presLayoutVars>
      </dgm:prSet>
      <dgm:spPr/>
    </dgm:pt>
    <dgm:pt modelId="{97891449-DC63-43B5-9F53-5A0DD06D40F7}" type="pres">
      <dgm:prSet presAssocID="{22F90091-EE16-4E52-A855-A9E6F2CD2488}" presName="LeftText" presStyleLbl="revTx" presStyleIdx="0" presStyleCnt="0">
        <dgm:presLayoutVars>
          <dgm:bulletEnabled val="1"/>
        </dgm:presLayoutVars>
      </dgm:prSet>
      <dgm:spPr/>
    </dgm:pt>
    <dgm:pt modelId="{94497783-3254-4EB8-AB7D-3D995DCCBCB8}" type="pres">
      <dgm:prSet presAssocID="{22F90091-EE16-4E52-A855-A9E6F2CD2488}" presName="LeftNode" presStyleLbl="bgImgPlace1" presStyleIdx="0" presStyleCnt="2" custScaleX="605932" custLinFactX="-100000" custLinFactNeighborX="-187321" custLinFactNeighborY="-684">
        <dgm:presLayoutVars>
          <dgm:chMax val="2"/>
          <dgm:chPref val="2"/>
        </dgm:presLayoutVars>
      </dgm:prSet>
      <dgm:spPr/>
    </dgm:pt>
    <dgm:pt modelId="{231BD027-D91B-40A8-94BF-0F5F174F69C7}" type="pres">
      <dgm:prSet presAssocID="{22F90091-EE16-4E52-A855-A9E6F2CD2488}" presName="RightText" presStyleLbl="revTx" presStyleIdx="0" presStyleCnt="0">
        <dgm:presLayoutVars>
          <dgm:bulletEnabled val="1"/>
        </dgm:presLayoutVars>
      </dgm:prSet>
      <dgm:spPr/>
    </dgm:pt>
    <dgm:pt modelId="{5D249FAC-6CAC-49BD-8B1F-4CA2B5EF8B7B}" type="pres">
      <dgm:prSet presAssocID="{22F90091-EE16-4E52-A855-A9E6F2CD2488}" presName="RightNode" presStyleLbl="bgImgPlace1" presStyleIdx="1" presStyleCnt="2" custScaleX="548506" custLinFactX="100000" custLinFactNeighborX="161119" custLinFactNeighborY="-5701">
        <dgm:presLayoutVars>
          <dgm:chMax val="0"/>
          <dgm:chPref val="0"/>
        </dgm:presLayoutVars>
      </dgm:prSet>
      <dgm:spPr/>
    </dgm:pt>
    <dgm:pt modelId="{A409E688-356B-4D05-A62B-D3322EBA34BB}" type="pres">
      <dgm:prSet presAssocID="{22F90091-EE16-4E52-A855-A9E6F2CD2488}" presName="TopArrow" presStyleLbl="node1" presStyleIdx="0" presStyleCnt="2"/>
      <dgm:spPr/>
    </dgm:pt>
    <dgm:pt modelId="{D9307571-C2BC-4CD3-8A3A-01D2CBBA6067}" type="pres">
      <dgm:prSet presAssocID="{22F90091-EE16-4E52-A855-A9E6F2CD2488}" presName="BottomArrow" presStyleLbl="node1" presStyleIdx="1" presStyleCnt="2"/>
      <dgm:spPr/>
    </dgm:pt>
  </dgm:ptLst>
  <dgm:cxnLst>
    <dgm:cxn modelId="{EC808E15-DC32-46B2-B0F6-B99DB4A9321C}" type="presOf" srcId="{22F90091-EE16-4E52-A855-A9E6F2CD2488}" destId="{25308508-C5A2-4BD2-A3BB-936BB01BF455}" srcOrd="0" destOrd="0" presId="urn:microsoft.com/office/officeart/2009/layout/ReverseList"/>
    <dgm:cxn modelId="{F5BCA128-95C3-477F-89C5-86B0A443EC3F}" type="presOf" srcId="{82858F8D-4F48-41B7-9DCD-1609A3CEE02E}" destId="{94497783-3254-4EB8-AB7D-3D995DCCBCB8}" srcOrd="1" destOrd="0" presId="urn:microsoft.com/office/officeart/2009/layout/ReverseList"/>
    <dgm:cxn modelId="{9843C34D-071E-4372-A527-B0D0CC7611F2}" type="presOf" srcId="{1A3D2678-FF9D-4C59-A3CD-F964A434FBB1}" destId="{231BD027-D91B-40A8-94BF-0F5F174F69C7}" srcOrd="0" destOrd="0" presId="urn:microsoft.com/office/officeart/2009/layout/ReverseList"/>
    <dgm:cxn modelId="{FD633983-06EB-4FA4-962B-586A4F5A4733}" srcId="{22F90091-EE16-4E52-A855-A9E6F2CD2488}" destId="{1A3D2678-FF9D-4C59-A3CD-F964A434FBB1}" srcOrd="1" destOrd="0" parTransId="{75A584A4-F8A1-4DCC-8B9E-A2087586CC2F}" sibTransId="{72051EA4-FECD-4DB1-8918-883CC4C49EA7}"/>
    <dgm:cxn modelId="{0E85C190-2BBB-4BA7-A442-0AE366513AA5}" srcId="{22F90091-EE16-4E52-A855-A9E6F2CD2488}" destId="{82858F8D-4F48-41B7-9DCD-1609A3CEE02E}" srcOrd="0" destOrd="0" parTransId="{EAF0BC76-8503-4DEE-BB06-E8E6F678E2EC}" sibTransId="{B88BAC47-3B11-4F43-97B7-EB3555DCEBE6}"/>
    <dgm:cxn modelId="{082E48E6-7873-4980-8A33-AC17146806C3}" type="presOf" srcId="{1A3D2678-FF9D-4C59-A3CD-F964A434FBB1}" destId="{5D249FAC-6CAC-49BD-8B1F-4CA2B5EF8B7B}" srcOrd="1" destOrd="0" presId="urn:microsoft.com/office/officeart/2009/layout/ReverseList"/>
    <dgm:cxn modelId="{0B17AFEE-398F-4D38-B166-E488AFA42C80}" type="presOf" srcId="{82858F8D-4F48-41B7-9DCD-1609A3CEE02E}" destId="{97891449-DC63-43B5-9F53-5A0DD06D40F7}" srcOrd="0" destOrd="0" presId="urn:microsoft.com/office/officeart/2009/layout/ReverseList"/>
    <dgm:cxn modelId="{DD6E0687-8E89-4B8F-8825-8AA539AD670F}" type="presParOf" srcId="{25308508-C5A2-4BD2-A3BB-936BB01BF455}" destId="{97891449-DC63-43B5-9F53-5A0DD06D40F7}" srcOrd="0" destOrd="0" presId="urn:microsoft.com/office/officeart/2009/layout/ReverseList"/>
    <dgm:cxn modelId="{51414677-D382-42DA-BBD8-9E08194CEBC1}" type="presParOf" srcId="{25308508-C5A2-4BD2-A3BB-936BB01BF455}" destId="{94497783-3254-4EB8-AB7D-3D995DCCBCB8}" srcOrd="1" destOrd="0" presId="urn:microsoft.com/office/officeart/2009/layout/ReverseList"/>
    <dgm:cxn modelId="{696228A7-093F-4F97-8557-DA9A9E1872A4}" type="presParOf" srcId="{25308508-C5A2-4BD2-A3BB-936BB01BF455}" destId="{231BD027-D91B-40A8-94BF-0F5F174F69C7}" srcOrd="2" destOrd="0" presId="urn:microsoft.com/office/officeart/2009/layout/ReverseList"/>
    <dgm:cxn modelId="{CB3CABCB-4ED1-4A77-93B6-406B29C8F05F}" type="presParOf" srcId="{25308508-C5A2-4BD2-A3BB-936BB01BF455}" destId="{5D249FAC-6CAC-49BD-8B1F-4CA2B5EF8B7B}" srcOrd="3" destOrd="0" presId="urn:microsoft.com/office/officeart/2009/layout/ReverseList"/>
    <dgm:cxn modelId="{3A4C1C7B-DE0E-43CF-BFBC-02246337CFDA}" type="presParOf" srcId="{25308508-C5A2-4BD2-A3BB-936BB01BF455}" destId="{A409E688-356B-4D05-A62B-D3322EBA34BB}" srcOrd="4" destOrd="0" presId="urn:microsoft.com/office/officeart/2009/layout/ReverseList"/>
    <dgm:cxn modelId="{85516707-31D3-4E34-8E9C-CF1E3F5CFED9}" type="presParOf" srcId="{25308508-C5A2-4BD2-A3BB-936BB01BF455}" destId="{D9307571-C2BC-4CD3-8A3A-01D2CBBA6067}" srcOrd="5" destOrd="0" presId="urn:microsoft.com/office/officeart/2009/layout/ReverseLis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22F90091-EE16-4E52-A855-A9E6F2CD2488}" type="doc">
      <dgm:prSet loTypeId="urn:microsoft.com/office/officeart/2009/layout/ReverseList" loCatId="relationship" qsTypeId="urn:microsoft.com/office/officeart/2005/8/quickstyle/simple1" qsCatId="simple" csTypeId="urn:microsoft.com/office/officeart/2005/8/colors/accent1_2" csCatId="accent1" phldr="1"/>
      <dgm:spPr/>
      <dgm:t>
        <a:bodyPr/>
        <a:lstStyle/>
        <a:p>
          <a:endParaRPr lang="en-US"/>
        </a:p>
      </dgm:t>
    </dgm:pt>
    <dgm:pt modelId="{1A3D2678-FF9D-4C59-A3CD-F964A434FBB1}">
      <dgm:prSet phldrT="[Text]" custT="1"/>
      <dgm:spPr>
        <a:solidFill>
          <a:schemeClr val="accent6">
            <a:lumMod val="60000"/>
            <a:lumOff val="40000"/>
          </a:schemeClr>
        </a:solidFill>
      </dgm:spPr>
      <dgm:t>
        <a:bodyPr/>
        <a:lstStyle/>
        <a:p>
          <a:pPr algn="ctr"/>
          <a:r>
            <a:rPr lang="en-US" sz="2800" b="1" dirty="0" err="1">
              <a:solidFill>
                <a:schemeClr val="tx2"/>
              </a:solidFill>
              <a:latin typeface="Times New Roman" panose="02020603050405020304" pitchFamily="18" charset="0"/>
              <a:cs typeface="Times New Roman" panose="02020603050405020304" pitchFamily="18" charset="0"/>
            </a:rPr>
            <a:t>Cái</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chung</a:t>
          </a:r>
          <a:endParaRPr lang="en-US" sz="2800" b="1" dirty="0">
            <a:solidFill>
              <a:schemeClr val="tx2"/>
            </a:solidFill>
            <a:latin typeface="Times New Roman" panose="02020603050405020304" pitchFamily="18" charset="0"/>
            <a:cs typeface="Times New Roman" panose="02020603050405020304" pitchFamily="18" charset="0"/>
          </a:endParaRPr>
        </a:p>
      </dgm:t>
    </dgm:pt>
    <dgm:pt modelId="{75A584A4-F8A1-4DCC-8B9E-A2087586CC2F}" type="parTrans" cxnId="{FD633983-06EB-4FA4-962B-586A4F5A4733}">
      <dgm:prSet/>
      <dgm:spPr/>
      <dgm:t>
        <a:bodyPr/>
        <a:lstStyle/>
        <a:p>
          <a:endParaRPr lang="en-US"/>
        </a:p>
      </dgm:t>
    </dgm:pt>
    <dgm:pt modelId="{72051EA4-FECD-4DB1-8918-883CC4C49EA7}" type="sibTrans" cxnId="{FD633983-06EB-4FA4-962B-586A4F5A4733}">
      <dgm:prSet/>
      <dgm:spPr/>
      <dgm:t>
        <a:bodyPr/>
        <a:lstStyle/>
        <a:p>
          <a:endParaRPr lang="en-US"/>
        </a:p>
      </dgm:t>
    </dgm:pt>
    <dgm:pt modelId="{82858F8D-4F48-41B7-9DCD-1609A3CEE02E}">
      <dgm:prSet phldrT="[Text]" custT="1"/>
      <dgm:spPr>
        <a:solidFill>
          <a:schemeClr val="accent6">
            <a:lumMod val="60000"/>
            <a:lumOff val="40000"/>
          </a:schemeClr>
        </a:solidFill>
      </dgm:spPr>
      <dgm:t>
        <a:bodyPr/>
        <a:lstStyle/>
        <a:p>
          <a:pPr algn="ctr"/>
          <a:r>
            <a:rPr lang="en-US" sz="2800" b="1" dirty="0" err="1">
              <a:solidFill>
                <a:schemeClr val="tx2"/>
              </a:solidFill>
              <a:latin typeface="Times New Roman" panose="02020603050405020304" pitchFamily="18" charset="0"/>
              <a:cs typeface="Times New Roman" panose="02020603050405020304" pitchFamily="18" charset="0"/>
            </a:rPr>
            <a:t>Cái</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riêng</a:t>
          </a:r>
          <a:endParaRPr lang="en-US" sz="2800" b="1" dirty="0">
            <a:solidFill>
              <a:schemeClr val="tx2"/>
            </a:solidFill>
            <a:latin typeface="Times New Roman" panose="02020603050405020304" pitchFamily="18" charset="0"/>
            <a:cs typeface="Times New Roman" panose="02020603050405020304" pitchFamily="18" charset="0"/>
          </a:endParaRPr>
        </a:p>
      </dgm:t>
    </dgm:pt>
    <dgm:pt modelId="{B88BAC47-3B11-4F43-97B7-EB3555DCEBE6}" type="sibTrans" cxnId="{0E85C190-2BBB-4BA7-A442-0AE366513AA5}">
      <dgm:prSet/>
      <dgm:spPr/>
      <dgm:t>
        <a:bodyPr/>
        <a:lstStyle/>
        <a:p>
          <a:endParaRPr lang="en-US"/>
        </a:p>
      </dgm:t>
    </dgm:pt>
    <dgm:pt modelId="{EAF0BC76-8503-4DEE-BB06-E8E6F678E2EC}" type="parTrans" cxnId="{0E85C190-2BBB-4BA7-A442-0AE366513AA5}">
      <dgm:prSet/>
      <dgm:spPr/>
      <dgm:t>
        <a:bodyPr/>
        <a:lstStyle/>
        <a:p>
          <a:endParaRPr lang="en-US"/>
        </a:p>
      </dgm:t>
    </dgm:pt>
    <dgm:pt modelId="{25308508-C5A2-4BD2-A3BB-936BB01BF455}" type="pres">
      <dgm:prSet presAssocID="{22F90091-EE16-4E52-A855-A9E6F2CD2488}" presName="Name0" presStyleCnt="0">
        <dgm:presLayoutVars>
          <dgm:chMax val="2"/>
          <dgm:chPref val="2"/>
          <dgm:animLvl val="lvl"/>
        </dgm:presLayoutVars>
      </dgm:prSet>
      <dgm:spPr/>
    </dgm:pt>
    <dgm:pt modelId="{97891449-DC63-43B5-9F53-5A0DD06D40F7}" type="pres">
      <dgm:prSet presAssocID="{22F90091-EE16-4E52-A855-A9E6F2CD2488}" presName="LeftText" presStyleLbl="revTx" presStyleIdx="0" presStyleCnt="0">
        <dgm:presLayoutVars>
          <dgm:bulletEnabled val="1"/>
        </dgm:presLayoutVars>
      </dgm:prSet>
      <dgm:spPr/>
    </dgm:pt>
    <dgm:pt modelId="{94497783-3254-4EB8-AB7D-3D995DCCBCB8}" type="pres">
      <dgm:prSet presAssocID="{22F90091-EE16-4E52-A855-A9E6F2CD2488}" presName="LeftNode" presStyleLbl="bgImgPlace1" presStyleIdx="0" presStyleCnt="2" custScaleX="605932" custLinFactX="-100000" custLinFactNeighborX="-187321" custLinFactNeighborY="-684">
        <dgm:presLayoutVars>
          <dgm:chMax val="2"/>
          <dgm:chPref val="2"/>
        </dgm:presLayoutVars>
      </dgm:prSet>
      <dgm:spPr/>
    </dgm:pt>
    <dgm:pt modelId="{231BD027-D91B-40A8-94BF-0F5F174F69C7}" type="pres">
      <dgm:prSet presAssocID="{22F90091-EE16-4E52-A855-A9E6F2CD2488}" presName="RightText" presStyleLbl="revTx" presStyleIdx="0" presStyleCnt="0">
        <dgm:presLayoutVars>
          <dgm:bulletEnabled val="1"/>
        </dgm:presLayoutVars>
      </dgm:prSet>
      <dgm:spPr/>
    </dgm:pt>
    <dgm:pt modelId="{5D249FAC-6CAC-49BD-8B1F-4CA2B5EF8B7B}" type="pres">
      <dgm:prSet presAssocID="{22F90091-EE16-4E52-A855-A9E6F2CD2488}" presName="RightNode" presStyleLbl="bgImgPlace1" presStyleIdx="1" presStyleCnt="2" custScaleX="548506" custLinFactX="100000" custLinFactNeighborX="161119" custLinFactNeighborY="-5701">
        <dgm:presLayoutVars>
          <dgm:chMax val="0"/>
          <dgm:chPref val="0"/>
        </dgm:presLayoutVars>
      </dgm:prSet>
      <dgm:spPr/>
    </dgm:pt>
    <dgm:pt modelId="{A409E688-356B-4D05-A62B-D3322EBA34BB}" type="pres">
      <dgm:prSet presAssocID="{22F90091-EE16-4E52-A855-A9E6F2CD2488}" presName="TopArrow" presStyleLbl="node1" presStyleIdx="0" presStyleCnt="2"/>
      <dgm:spPr/>
    </dgm:pt>
    <dgm:pt modelId="{D9307571-C2BC-4CD3-8A3A-01D2CBBA6067}" type="pres">
      <dgm:prSet presAssocID="{22F90091-EE16-4E52-A855-A9E6F2CD2488}" presName="BottomArrow" presStyleLbl="node1" presStyleIdx="1" presStyleCnt="2"/>
      <dgm:spPr/>
    </dgm:pt>
  </dgm:ptLst>
  <dgm:cxnLst>
    <dgm:cxn modelId="{5E567D14-CF77-47E4-95C7-EFA14C4AFC92}" type="presOf" srcId="{82858F8D-4F48-41B7-9DCD-1609A3CEE02E}" destId="{94497783-3254-4EB8-AB7D-3D995DCCBCB8}" srcOrd="1" destOrd="0" presId="urn:microsoft.com/office/officeart/2009/layout/ReverseList"/>
    <dgm:cxn modelId="{FD633983-06EB-4FA4-962B-586A4F5A4733}" srcId="{22F90091-EE16-4E52-A855-A9E6F2CD2488}" destId="{1A3D2678-FF9D-4C59-A3CD-F964A434FBB1}" srcOrd="1" destOrd="0" parTransId="{75A584A4-F8A1-4DCC-8B9E-A2087586CC2F}" sibTransId="{72051EA4-FECD-4DB1-8918-883CC4C49EA7}"/>
    <dgm:cxn modelId="{24B3C783-EFE0-44DD-BF2D-26C2761772C2}" type="presOf" srcId="{1A3D2678-FF9D-4C59-A3CD-F964A434FBB1}" destId="{231BD027-D91B-40A8-94BF-0F5F174F69C7}" srcOrd="0" destOrd="0" presId="urn:microsoft.com/office/officeart/2009/layout/ReverseList"/>
    <dgm:cxn modelId="{0E85C190-2BBB-4BA7-A442-0AE366513AA5}" srcId="{22F90091-EE16-4E52-A855-A9E6F2CD2488}" destId="{82858F8D-4F48-41B7-9DCD-1609A3CEE02E}" srcOrd="0" destOrd="0" parTransId="{EAF0BC76-8503-4DEE-BB06-E8E6F678E2EC}" sibTransId="{B88BAC47-3B11-4F43-97B7-EB3555DCEBE6}"/>
    <dgm:cxn modelId="{1C160293-5E5E-44DC-9BB3-C9C50AB1A8F8}" type="presOf" srcId="{1A3D2678-FF9D-4C59-A3CD-F964A434FBB1}" destId="{5D249FAC-6CAC-49BD-8B1F-4CA2B5EF8B7B}" srcOrd="1" destOrd="0" presId="urn:microsoft.com/office/officeart/2009/layout/ReverseList"/>
    <dgm:cxn modelId="{E3233999-B924-4511-ADE3-3F0EA83A0E5E}" type="presOf" srcId="{82858F8D-4F48-41B7-9DCD-1609A3CEE02E}" destId="{97891449-DC63-43B5-9F53-5A0DD06D40F7}" srcOrd="0" destOrd="0" presId="urn:microsoft.com/office/officeart/2009/layout/ReverseList"/>
    <dgm:cxn modelId="{0A6F56C4-5ECD-4C5B-87EF-55B898F58049}" type="presOf" srcId="{22F90091-EE16-4E52-A855-A9E6F2CD2488}" destId="{25308508-C5A2-4BD2-A3BB-936BB01BF455}" srcOrd="0" destOrd="0" presId="urn:microsoft.com/office/officeart/2009/layout/ReverseList"/>
    <dgm:cxn modelId="{6A40816D-5322-4E28-87DB-EC7B52D009F0}" type="presParOf" srcId="{25308508-C5A2-4BD2-A3BB-936BB01BF455}" destId="{97891449-DC63-43B5-9F53-5A0DD06D40F7}" srcOrd="0" destOrd="0" presId="urn:microsoft.com/office/officeart/2009/layout/ReverseList"/>
    <dgm:cxn modelId="{DA8DCDF9-AA66-4526-9B02-084AAAFB98FA}" type="presParOf" srcId="{25308508-C5A2-4BD2-A3BB-936BB01BF455}" destId="{94497783-3254-4EB8-AB7D-3D995DCCBCB8}" srcOrd="1" destOrd="0" presId="urn:microsoft.com/office/officeart/2009/layout/ReverseList"/>
    <dgm:cxn modelId="{11DA73B5-996F-4A18-9F83-9210187D9F7C}" type="presParOf" srcId="{25308508-C5A2-4BD2-A3BB-936BB01BF455}" destId="{231BD027-D91B-40A8-94BF-0F5F174F69C7}" srcOrd="2" destOrd="0" presId="urn:microsoft.com/office/officeart/2009/layout/ReverseList"/>
    <dgm:cxn modelId="{7854847B-7EDB-402F-95F5-7BFA8A5562CF}" type="presParOf" srcId="{25308508-C5A2-4BD2-A3BB-936BB01BF455}" destId="{5D249FAC-6CAC-49BD-8B1F-4CA2B5EF8B7B}" srcOrd="3" destOrd="0" presId="urn:microsoft.com/office/officeart/2009/layout/ReverseList"/>
    <dgm:cxn modelId="{0E6DF402-235C-4370-B917-6FEA3AA521DA}" type="presParOf" srcId="{25308508-C5A2-4BD2-A3BB-936BB01BF455}" destId="{A409E688-356B-4D05-A62B-D3322EBA34BB}" srcOrd="4" destOrd="0" presId="urn:microsoft.com/office/officeart/2009/layout/ReverseList"/>
    <dgm:cxn modelId="{6BF2097E-2945-4E48-9359-04EC75F4A436}" type="presParOf" srcId="{25308508-C5A2-4BD2-A3BB-936BB01BF455}" destId="{D9307571-C2BC-4CD3-8A3A-01D2CBBA6067}" srcOrd="5" destOrd="0" presId="urn:microsoft.com/office/officeart/2009/layout/ReverseList"/>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CEA86F1B-EBF5-40E0-B395-39018F052EC9}" type="doc">
      <dgm:prSet loTypeId="urn:microsoft.com/office/officeart/2005/8/layout/venn1" loCatId="relationship" qsTypeId="urn:microsoft.com/office/officeart/2005/8/quickstyle/simple1" qsCatId="simple" csTypeId="urn:microsoft.com/office/officeart/2005/8/colors/accent1_2" csCatId="accent1"/>
      <dgm:spPr/>
    </dgm:pt>
    <dgm:pt modelId="{150A2BB0-BA5C-443B-9A55-7C8079294650}">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a:ln>
                <a:noFill/>
              </a:ln>
              <a:solidFill>
                <a:schemeClr val="tx1"/>
              </a:solidFill>
              <a:effectLst/>
              <a:latin typeface="Times New Roman" panose="02020603050405020304" pitchFamily="18" charset="0"/>
              <a:cs typeface="Arial" panose="020B0604020202020204" pitchFamily="34" charset="0"/>
            </a:rPr>
            <a:t>CAM</a:t>
          </a:r>
        </a:p>
      </dgm:t>
    </dgm:pt>
    <dgm:pt modelId="{871A1FA9-0B93-485A-BA0F-123713F836B9}" type="parTrans" cxnId="{739DF157-458B-49B7-B140-5069B7B11EEF}">
      <dgm:prSet/>
      <dgm:spPr/>
      <dgm:t>
        <a:bodyPr/>
        <a:lstStyle/>
        <a:p>
          <a:endParaRPr lang="en-US"/>
        </a:p>
      </dgm:t>
    </dgm:pt>
    <dgm:pt modelId="{B01E2EE0-CBD4-4577-8397-6F1FF3378DFC}" type="sibTrans" cxnId="{739DF157-458B-49B7-B140-5069B7B11EEF}">
      <dgm:prSet/>
      <dgm:spPr/>
      <dgm:t>
        <a:bodyPr/>
        <a:lstStyle/>
        <a:p>
          <a:endParaRPr lang="en-US"/>
        </a:p>
      </dgm:t>
    </dgm:pt>
    <dgm:pt modelId="{5E1EE4EF-544B-4038-89D6-A41B1A6C2264}">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Times New Roman" panose="02020603050405020304" pitchFamily="18" charset="0"/>
              <a:cs typeface="Arial" panose="020B0604020202020204" pitchFamily="34" charset="0"/>
            </a:rPr>
            <a:t>CHANH</a:t>
          </a:r>
        </a:p>
      </dgm:t>
    </dgm:pt>
    <dgm:pt modelId="{309ADA53-7B80-4DAB-BBC1-D76311BB85F3}" type="parTrans" cxnId="{75F308AE-D5DE-4888-A185-5EA6285D1E66}">
      <dgm:prSet/>
      <dgm:spPr/>
      <dgm:t>
        <a:bodyPr/>
        <a:lstStyle/>
        <a:p>
          <a:endParaRPr lang="en-US"/>
        </a:p>
      </dgm:t>
    </dgm:pt>
    <dgm:pt modelId="{9A2D0C96-1E5E-409B-BC2E-382817910D35}" type="sibTrans" cxnId="{75F308AE-D5DE-4888-A185-5EA6285D1E66}">
      <dgm:prSet/>
      <dgm:spPr/>
      <dgm:t>
        <a:bodyPr/>
        <a:lstStyle/>
        <a:p>
          <a:endParaRPr lang="en-US"/>
        </a:p>
      </dgm:t>
    </dgm:pt>
    <dgm:pt modelId="{7C652B9C-FBA2-4198-B0DD-A5E313B7B8C4}">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a:ln>
                <a:noFill/>
              </a:ln>
              <a:solidFill>
                <a:schemeClr val="tx1"/>
              </a:solidFill>
              <a:effectLst/>
              <a:latin typeface="Times New Roman" panose="02020603050405020304" pitchFamily="18" charset="0"/>
              <a:cs typeface="Arial" panose="020B0604020202020204" pitchFamily="34" charset="0"/>
            </a:rPr>
            <a:t>QUÝT</a:t>
          </a:r>
        </a:p>
      </dgm:t>
    </dgm:pt>
    <dgm:pt modelId="{FC71B7D5-DE22-47C0-9BAA-69F6826B4CC5}" type="parTrans" cxnId="{021E6E07-14E2-466C-9AE3-D85ABAF47454}">
      <dgm:prSet/>
      <dgm:spPr/>
      <dgm:t>
        <a:bodyPr/>
        <a:lstStyle/>
        <a:p>
          <a:endParaRPr lang="en-US"/>
        </a:p>
      </dgm:t>
    </dgm:pt>
    <dgm:pt modelId="{7FD646A7-A608-4804-A205-8D87B3247684}" type="sibTrans" cxnId="{021E6E07-14E2-466C-9AE3-D85ABAF47454}">
      <dgm:prSet/>
      <dgm:spPr/>
      <dgm:t>
        <a:bodyPr/>
        <a:lstStyle/>
        <a:p>
          <a:endParaRPr lang="en-US"/>
        </a:p>
      </dgm:t>
    </dgm:pt>
    <dgm:pt modelId="{78F08796-1B02-44D5-9F05-BE67C13BEAF3}">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a:ln>
                <a:noFill/>
              </a:ln>
              <a:solidFill>
                <a:schemeClr val="tx1"/>
              </a:solidFill>
              <a:effectLst/>
              <a:latin typeface="Times New Roman" panose="02020603050405020304" pitchFamily="18" charset="0"/>
              <a:cs typeface="Arial" panose="020B0604020202020204" pitchFamily="34" charset="0"/>
            </a:rPr>
            <a:t>BƯỞI</a:t>
          </a:r>
        </a:p>
      </dgm:t>
    </dgm:pt>
    <dgm:pt modelId="{E125132B-8AC6-4528-9594-9C52624C8B1C}" type="parTrans" cxnId="{AC823E08-8DAB-494A-A3E0-C9654551217F}">
      <dgm:prSet/>
      <dgm:spPr/>
      <dgm:t>
        <a:bodyPr/>
        <a:lstStyle/>
        <a:p>
          <a:endParaRPr lang="en-US"/>
        </a:p>
      </dgm:t>
    </dgm:pt>
    <dgm:pt modelId="{39545358-A0A9-418D-A4C9-AD2EC1290518}" type="sibTrans" cxnId="{AC823E08-8DAB-494A-A3E0-C9654551217F}">
      <dgm:prSet/>
      <dgm:spPr/>
      <dgm:t>
        <a:bodyPr/>
        <a:lstStyle/>
        <a:p>
          <a:endParaRPr lang="en-US"/>
        </a:p>
      </dgm:t>
    </dgm:pt>
    <dgm:pt modelId="{3D35D527-BD9F-4992-A4B3-F083DA874138}">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a:ln>
                <a:noFill/>
              </a:ln>
              <a:solidFill>
                <a:schemeClr val="tx1"/>
              </a:solidFill>
              <a:effectLst/>
              <a:latin typeface="Times New Roman" panose="02020603050405020304" pitchFamily="18" charset="0"/>
              <a:cs typeface="Arial" panose="020B0604020202020204" pitchFamily="34" charset="0"/>
            </a:rPr>
            <a:t>XOÀI</a:t>
          </a:r>
          <a:r>
            <a:rPr kumimoji="0" lang="en-US" b="0" i="0" u="none" strike="noStrike" cap="none" normalizeH="0" baseline="0">
              <a:ln>
                <a:noFill/>
              </a:ln>
              <a:solidFill>
                <a:schemeClr val="tx1"/>
              </a:solidFill>
              <a:effectLst/>
              <a:latin typeface="Times New Roman" panose="02020603050405020304" pitchFamily="18" charset="0"/>
              <a:cs typeface="Arial" panose="020B0604020202020204" pitchFamily="34" charset="0"/>
            </a:rPr>
            <a:t> </a:t>
          </a:r>
        </a:p>
      </dgm:t>
    </dgm:pt>
    <dgm:pt modelId="{3C95BCE3-1459-4324-8F3F-7B711E4986F6}" type="parTrans" cxnId="{3FD07CCD-FD02-4C43-88F7-BCF46DB47E2B}">
      <dgm:prSet/>
      <dgm:spPr/>
      <dgm:t>
        <a:bodyPr/>
        <a:lstStyle/>
        <a:p>
          <a:endParaRPr lang="en-US"/>
        </a:p>
      </dgm:t>
    </dgm:pt>
    <dgm:pt modelId="{71349FBE-15E4-4E2D-B7ED-D1ACB7AA67B2}" type="sibTrans" cxnId="{3FD07CCD-FD02-4C43-88F7-BCF46DB47E2B}">
      <dgm:prSet/>
      <dgm:spPr/>
      <dgm:t>
        <a:bodyPr/>
        <a:lstStyle/>
        <a:p>
          <a:endParaRPr lang="en-US"/>
        </a:p>
      </dgm:t>
    </dgm:pt>
    <dgm:pt modelId="{3D5612F6-C638-4FB4-85C6-DEFF0B09EE54}" type="pres">
      <dgm:prSet presAssocID="{CEA86F1B-EBF5-40E0-B395-39018F052EC9}" presName="compositeShape" presStyleCnt="0">
        <dgm:presLayoutVars>
          <dgm:chMax val="7"/>
          <dgm:dir/>
          <dgm:resizeHandles val="exact"/>
        </dgm:presLayoutVars>
      </dgm:prSet>
      <dgm:spPr/>
    </dgm:pt>
    <dgm:pt modelId="{80F5423A-6B51-47AE-9D9D-A2D68FE972DD}" type="pres">
      <dgm:prSet presAssocID="{150A2BB0-BA5C-443B-9A55-7C8079294650}" presName="circ1" presStyleLbl="vennNode1" presStyleIdx="0" presStyleCnt="5"/>
      <dgm:spPr/>
    </dgm:pt>
    <dgm:pt modelId="{C145B2AA-C0A7-4794-94B3-DF0136596E47}" type="pres">
      <dgm:prSet presAssocID="{150A2BB0-BA5C-443B-9A55-7C8079294650}" presName="circ1Tx" presStyleLbl="revTx" presStyleIdx="0" presStyleCnt="0">
        <dgm:presLayoutVars>
          <dgm:chMax val="0"/>
          <dgm:chPref val="0"/>
          <dgm:bulletEnabled val="1"/>
        </dgm:presLayoutVars>
      </dgm:prSet>
      <dgm:spPr/>
    </dgm:pt>
    <dgm:pt modelId="{CA577028-CE1D-4F79-B24C-041A17CDBF12}" type="pres">
      <dgm:prSet presAssocID="{5E1EE4EF-544B-4038-89D6-A41B1A6C2264}" presName="circ2" presStyleLbl="vennNode1" presStyleIdx="1" presStyleCnt="5"/>
      <dgm:spPr/>
    </dgm:pt>
    <dgm:pt modelId="{C871B142-1C63-4BEE-A806-E184135DDF39}" type="pres">
      <dgm:prSet presAssocID="{5E1EE4EF-544B-4038-89D6-A41B1A6C2264}" presName="circ2Tx" presStyleLbl="revTx" presStyleIdx="0" presStyleCnt="0" custLinFactNeighborX="-22435" custLinFactNeighborY="-11293">
        <dgm:presLayoutVars>
          <dgm:chMax val="0"/>
          <dgm:chPref val="0"/>
          <dgm:bulletEnabled val="1"/>
        </dgm:presLayoutVars>
      </dgm:prSet>
      <dgm:spPr/>
    </dgm:pt>
    <dgm:pt modelId="{306A6DFA-0C78-465F-A1E1-57BCB9673C13}" type="pres">
      <dgm:prSet presAssocID="{7C652B9C-FBA2-4198-B0DD-A5E313B7B8C4}" presName="circ3" presStyleLbl="vennNode1" presStyleIdx="2" presStyleCnt="5"/>
      <dgm:spPr/>
    </dgm:pt>
    <dgm:pt modelId="{8A66C141-4A86-4C1C-A7FB-0896D5F9F4C8}" type="pres">
      <dgm:prSet presAssocID="{7C652B9C-FBA2-4198-B0DD-A5E313B7B8C4}" presName="circ3Tx" presStyleLbl="revTx" presStyleIdx="0" presStyleCnt="0">
        <dgm:presLayoutVars>
          <dgm:chMax val="0"/>
          <dgm:chPref val="0"/>
          <dgm:bulletEnabled val="1"/>
        </dgm:presLayoutVars>
      </dgm:prSet>
      <dgm:spPr/>
    </dgm:pt>
    <dgm:pt modelId="{9D04E817-189E-4807-9BB6-F4B983285511}" type="pres">
      <dgm:prSet presAssocID="{78F08796-1B02-44D5-9F05-BE67C13BEAF3}" presName="circ4" presStyleLbl="vennNode1" presStyleIdx="3" presStyleCnt="5"/>
      <dgm:spPr/>
    </dgm:pt>
    <dgm:pt modelId="{27E5883E-C5E5-49F1-AF5A-5692E3045E02}" type="pres">
      <dgm:prSet presAssocID="{78F08796-1B02-44D5-9F05-BE67C13BEAF3}" presName="circ4Tx" presStyleLbl="revTx" presStyleIdx="0" presStyleCnt="0">
        <dgm:presLayoutVars>
          <dgm:chMax val="0"/>
          <dgm:chPref val="0"/>
          <dgm:bulletEnabled val="1"/>
        </dgm:presLayoutVars>
      </dgm:prSet>
      <dgm:spPr/>
    </dgm:pt>
    <dgm:pt modelId="{5758E471-EF6D-47BA-8FB8-36D8A3FD0746}" type="pres">
      <dgm:prSet presAssocID="{3D35D527-BD9F-4992-A4B3-F083DA874138}" presName="circ5" presStyleLbl="vennNode1" presStyleIdx="4" presStyleCnt="5"/>
      <dgm:spPr/>
    </dgm:pt>
    <dgm:pt modelId="{13D68F9F-D7E3-45B7-A2A7-C335808999AA}" type="pres">
      <dgm:prSet presAssocID="{3D35D527-BD9F-4992-A4B3-F083DA874138}" presName="circ5Tx" presStyleLbl="revTx" presStyleIdx="0" presStyleCnt="0">
        <dgm:presLayoutVars>
          <dgm:chMax val="0"/>
          <dgm:chPref val="0"/>
          <dgm:bulletEnabled val="1"/>
        </dgm:presLayoutVars>
      </dgm:prSet>
      <dgm:spPr/>
    </dgm:pt>
  </dgm:ptLst>
  <dgm:cxnLst>
    <dgm:cxn modelId="{021E6E07-14E2-466C-9AE3-D85ABAF47454}" srcId="{CEA86F1B-EBF5-40E0-B395-39018F052EC9}" destId="{7C652B9C-FBA2-4198-B0DD-A5E313B7B8C4}" srcOrd="2" destOrd="0" parTransId="{FC71B7D5-DE22-47C0-9BAA-69F6826B4CC5}" sibTransId="{7FD646A7-A608-4804-A205-8D87B3247684}"/>
    <dgm:cxn modelId="{AC823E08-8DAB-494A-A3E0-C9654551217F}" srcId="{CEA86F1B-EBF5-40E0-B395-39018F052EC9}" destId="{78F08796-1B02-44D5-9F05-BE67C13BEAF3}" srcOrd="3" destOrd="0" parTransId="{E125132B-8AC6-4528-9594-9C52624C8B1C}" sibTransId="{39545358-A0A9-418D-A4C9-AD2EC1290518}"/>
    <dgm:cxn modelId="{739DF157-458B-49B7-B140-5069B7B11EEF}" srcId="{CEA86F1B-EBF5-40E0-B395-39018F052EC9}" destId="{150A2BB0-BA5C-443B-9A55-7C8079294650}" srcOrd="0" destOrd="0" parTransId="{871A1FA9-0B93-485A-BA0F-123713F836B9}" sibTransId="{B01E2EE0-CBD4-4577-8397-6F1FF3378DFC}"/>
    <dgm:cxn modelId="{A9B94E7B-4CCF-4F4E-83B3-0B5258BFB2E7}" type="presOf" srcId="{78F08796-1B02-44D5-9F05-BE67C13BEAF3}" destId="{27E5883E-C5E5-49F1-AF5A-5692E3045E02}" srcOrd="0" destOrd="0" presId="urn:microsoft.com/office/officeart/2005/8/layout/venn1"/>
    <dgm:cxn modelId="{CE76828B-F65A-44E7-A87A-41A3393F7E23}" type="presOf" srcId="{150A2BB0-BA5C-443B-9A55-7C8079294650}" destId="{C145B2AA-C0A7-4794-94B3-DF0136596E47}" srcOrd="0" destOrd="0" presId="urn:microsoft.com/office/officeart/2005/8/layout/venn1"/>
    <dgm:cxn modelId="{2134E1A6-4215-4E6D-94BB-61361180C6E6}" type="presOf" srcId="{CEA86F1B-EBF5-40E0-B395-39018F052EC9}" destId="{3D5612F6-C638-4FB4-85C6-DEFF0B09EE54}" srcOrd="0" destOrd="0" presId="urn:microsoft.com/office/officeart/2005/8/layout/venn1"/>
    <dgm:cxn modelId="{75F308AE-D5DE-4888-A185-5EA6285D1E66}" srcId="{CEA86F1B-EBF5-40E0-B395-39018F052EC9}" destId="{5E1EE4EF-544B-4038-89D6-A41B1A6C2264}" srcOrd="1" destOrd="0" parTransId="{309ADA53-7B80-4DAB-BBC1-D76311BB85F3}" sibTransId="{9A2D0C96-1E5E-409B-BC2E-382817910D35}"/>
    <dgm:cxn modelId="{DD576EC5-0391-4026-AC66-49B1ED7E5776}" type="presOf" srcId="{5E1EE4EF-544B-4038-89D6-A41B1A6C2264}" destId="{C871B142-1C63-4BEE-A806-E184135DDF39}" srcOrd="0" destOrd="0" presId="urn:microsoft.com/office/officeart/2005/8/layout/venn1"/>
    <dgm:cxn modelId="{3FD07CCD-FD02-4C43-88F7-BCF46DB47E2B}" srcId="{CEA86F1B-EBF5-40E0-B395-39018F052EC9}" destId="{3D35D527-BD9F-4992-A4B3-F083DA874138}" srcOrd="4" destOrd="0" parTransId="{3C95BCE3-1459-4324-8F3F-7B711E4986F6}" sibTransId="{71349FBE-15E4-4E2D-B7ED-D1ACB7AA67B2}"/>
    <dgm:cxn modelId="{AABDB3F8-ED4D-4FC9-9B96-5903ED811562}" type="presOf" srcId="{3D35D527-BD9F-4992-A4B3-F083DA874138}" destId="{13D68F9F-D7E3-45B7-A2A7-C335808999AA}" srcOrd="0" destOrd="0" presId="urn:microsoft.com/office/officeart/2005/8/layout/venn1"/>
    <dgm:cxn modelId="{0907A8FE-1A0E-4E2B-997D-B96E92E80902}" type="presOf" srcId="{7C652B9C-FBA2-4198-B0DD-A5E313B7B8C4}" destId="{8A66C141-4A86-4C1C-A7FB-0896D5F9F4C8}" srcOrd="0" destOrd="0" presId="urn:microsoft.com/office/officeart/2005/8/layout/venn1"/>
    <dgm:cxn modelId="{1334D33C-70E4-4855-BDF9-3FB8A0F67869}" type="presParOf" srcId="{3D5612F6-C638-4FB4-85C6-DEFF0B09EE54}" destId="{80F5423A-6B51-47AE-9D9D-A2D68FE972DD}" srcOrd="0" destOrd="0" presId="urn:microsoft.com/office/officeart/2005/8/layout/venn1"/>
    <dgm:cxn modelId="{D6CDC04F-2E63-4261-995A-FDCB9409803C}" type="presParOf" srcId="{3D5612F6-C638-4FB4-85C6-DEFF0B09EE54}" destId="{C145B2AA-C0A7-4794-94B3-DF0136596E47}" srcOrd="1" destOrd="0" presId="urn:microsoft.com/office/officeart/2005/8/layout/venn1"/>
    <dgm:cxn modelId="{E5A9C098-F3B1-49ED-A4A1-F8EF17EA5868}" type="presParOf" srcId="{3D5612F6-C638-4FB4-85C6-DEFF0B09EE54}" destId="{CA577028-CE1D-4F79-B24C-041A17CDBF12}" srcOrd="2" destOrd="0" presId="urn:microsoft.com/office/officeart/2005/8/layout/venn1"/>
    <dgm:cxn modelId="{F39FD01C-C618-4CE7-A758-EF7EAE195679}" type="presParOf" srcId="{3D5612F6-C638-4FB4-85C6-DEFF0B09EE54}" destId="{C871B142-1C63-4BEE-A806-E184135DDF39}" srcOrd="3" destOrd="0" presId="urn:microsoft.com/office/officeart/2005/8/layout/venn1"/>
    <dgm:cxn modelId="{C60E2A89-C7DC-4AA8-9611-551F7B50778B}" type="presParOf" srcId="{3D5612F6-C638-4FB4-85C6-DEFF0B09EE54}" destId="{306A6DFA-0C78-465F-A1E1-57BCB9673C13}" srcOrd="4" destOrd="0" presId="urn:microsoft.com/office/officeart/2005/8/layout/venn1"/>
    <dgm:cxn modelId="{A1C2F95F-6ED8-4AAD-A77D-1676A1BAD36F}" type="presParOf" srcId="{3D5612F6-C638-4FB4-85C6-DEFF0B09EE54}" destId="{8A66C141-4A86-4C1C-A7FB-0896D5F9F4C8}" srcOrd="5" destOrd="0" presId="urn:microsoft.com/office/officeart/2005/8/layout/venn1"/>
    <dgm:cxn modelId="{2A6C7C33-42ED-4F77-BF23-B7CD0D5710DE}" type="presParOf" srcId="{3D5612F6-C638-4FB4-85C6-DEFF0B09EE54}" destId="{9D04E817-189E-4807-9BB6-F4B983285511}" srcOrd="6" destOrd="0" presId="urn:microsoft.com/office/officeart/2005/8/layout/venn1"/>
    <dgm:cxn modelId="{EC721F24-00BB-4F1D-9287-B04B10599E52}" type="presParOf" srcId="{3D5612F6-C638-4FB4-85C6-DEFF0B09EE54}" destId="{27E5883E-C5E5-49F1-AF5A-5692E3045E02}" srcOrd="7" destOrd="0" presId="urn:microsoft.com/office/officeart/2005/8/layout/venn1"/>
    <dgm:cxn modelId="{3BEF3A28-9605-4CAA-9EA8-823C2B88F04E}" type="presParOf" srcId="{3D5612F6-C638-4FB4-85C6-DEFF0B09EE54}" destId="{5758E471-EF6D-47BA-8FB8-36D8A3FD0746}" srcOrd="8" destOrd="0" presId="urn:microsoft.com/office/officeart/2005/8/layout/venn1"/>
    <dgm:cxn modelId="{4CA1B268-7040-4310-9136-20ABB7906C16}" type="presParOf" srcId="{3D5612F6-C638-4FB4-85C6-DEFF0B09EE54}" destId="{13D68F9F-D7E3-45B7-A2A7-C335808999AA}" srcOrd="9"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6B148C4-B2E1-46C1-909B-BEF01BB9907A}" type="doc">
      <dgm:prSet loTypeId="urn:microsoft.com/office/officeart/2005/8/layout/venn1" loCatId="relationship" qsTypeId="urn:microsoft.com/office/officeart/2005/8/quickstyle/simple1" qsCatId="simple" csTypeId="urn:microsoft.com/office/officeart/2005/8/colors/colorful2" csCatId="colorful" phldr="1"/>
      <dgm:spPr/>
    </dgm:pt>
    <dgm:pt modelId="{BC3006A1-A777-4094-A5B6-14BD7AC86DC5}">
      <dgm:prSet phldrT="[Text]" custT="1"/>
      <dgm:spPr>
        <a:ln>
          <a:solidFill>
            <a:srgbClr val="FFC000"/>
          </a:solidFill>
        </a:ln>
      </dgm:spPr>
      <dgm:t>
        <a:bodyPr/>
        <a:lstStyle/>
        <a:p>
          <a:r>
            <a:rPr lang="en-US" sz="2800" b="1" dirty="0" err="1">
              <a:solidFill>
                <a:schemeClr val="tx2"/>
              </a:solidFill>
              <a:latin typeface="Times New Roman" panose="02020603050405020304" pitchFamily="18" charset="0"/>
              <a:cs typeface="Times New Roman" panose="02020603050405020304" pitchFamily="18" charset="0"/>
            </a:rPr>
            <a:t>Cái</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đơn</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nhất</a:t>
          </a:r>
          <a:endParaRPr lang="en-US" sz="2800" b="1" dirty="0">
            <a:solidFill>
              <a:schemeClr val="tx2"/>
            </a:solidFill>
            <a:latin typeface="Times New Roman" panose="02020603050405020304" pitchFamily="18" charset="0"/>
            <a:cs typeface="Times New Roman" panose="02020603050405020304" pitchFamily="18" charset="0"/>
          </a:endParaRPr>
        </a:p>
      </dgm:t>
    </dgm:pt>
    <dgm:pt modelId="{0C1EDF9B-21AA-4E7E-9F8C-2E6DF8185E63}" type="parTrans" cxnId="{FAD53E8F-179D-4607-B1B6-528ED855B5C6}">
      <dgm:prSet/>
      <dgm:spPr/>
      <dgm:t>
        <a:bodyPr/>
        <a:lstStyle/>
        <a:p>
          <a:endParaRPr lang="en-US"/>
        </a:p>
      </dgm:t>
    </dgm:pt>
    <dgm:pt modelId="{A5C8BAE0-9F72-40CF-B30F-8EC634764CF4}" type="sibTrans" cxnId="{FAD53E8F-179D-4607-B1B6-528ED855B5C6}">
      <dgm:prSet/>
      <dgm:spPr/>
      <dgm:t>
        <a:bodyPr/>
        <a:lstStyle/>
        <a:p>
          <a:endParaRPr lang="en-US"/>
        </a:p>
      </dgm:t>
    </dgm:pt>
    <dgm:pt modelId="{4EE71103-2414-431A-9F79-19937BD0A600}">
      <dgm:prSet phldrT="[Text]" custT="1"/>
      <dgm:spPr>
        <a:ln>
          <a:solidFill>
            <a:srgbClr val="FFC000"/>
          </a:solidFill>
        </a:ln>
      </dgm:spPr>
      <dgm:t>
        <a:bodyPr/>
        <a:lstStyle/>
        <a:p>
          <a:r>
            <a:rPr lang="en-US" sz="2800" b="1" dirty="0" err="1">
              <a:solidFill>
                <a:srgbClr val="0000CC"/>
              </a:solidFill>
              <a:latin typeface="Times New Roman" panose="02020603050405020304" pitchFamily="18" charset="0"/>
              <a:cs typeface="Times New Roman" panose="02020603050405020304" pitchFamily="18" charset="0"/>
            </a:rPr>
            <a:t>Cái</a:t>
          </a:r>
          <a:r>
            <a:rPr lang="en-US" sz="2800" b="1" dirty="0">
              <a:solidFill>
                <a:srgbClr val="0000CC"/>
              </a:solidFill>
              <a:latin typeface="Times New Roman" panose="02020603050405020304" pitchFamily="18" charset="0"/>
              <a:cs typeface="Times New Roman" panose="02020603050405020304" pitchFamily="18" charset="0"/>
            </a:rPr>
            <a:t> </a:t>
          </a:r>
          <a:r>
            <a:rPr lang="en-US" sz="2800" b="1" dirty="0" err="1">
              <a:solidFill>
                <a:srgbClr val="0000CC"/>
              </a:solidFill>
              <a:latin typeface="Times New Roman" panose="02020603050405020304" pitchFamily="18" charset="0"/>
              <a:cs typeface="Times New Roman" panose="02020603050405020304" pitchFamily="18" charset="0"/>
            </a:rPr>
            <a:t>đơn</a:t>
          </a:r>
          <a:r>
            <a:rPr lang="en-US" sz="2800" b="1" dirty="0">
              <a:solidFill>
                <a:srgbClr val="0000CC"/>
              </a:solidFill>
              <a:latin typeface="Times New Roman" panose="02020603050405020304" pitchFamily="18" charset="0"/>
              <a:cs typeface="Times New Roman" panose="02020603050405020304" pitchFamily="18" charset="0"/>
            </a:rPr>
            <a:t> </a:t>
          </a:r>
          <a:r>
            <a:rPr lang="en-US" sz="2800" b="1" dirty="0" err="1">
              <a:solidFill>
                <a:srgbClr val="0000CC"/>
              </a:solidFill>
              <a:latin typeface="Times New Roman" panose="02020603050405020304" pitchFamily="18" charset="0"/>
              <a:cs typeface="Times New Roman" panose="02020603050405020304" pitchFamily="18" charset="0"/>
            </a:rPr>
            <a:t>nhất</a:t>
          </a:r>
          <a:endParaRPr lang="en-US" sz="2800" b="1" dirty="0">
            <a:solidFill>
              <a:srgbClr val="0000CC"/>
            </a:solidFill>
            <a:latin typeface="Times New Roman" panose="02020603050405020304" pitchFamily="18" charset="0"/>
            <a:cs typeface="Times New Roman" panose="02020603050405020304" pitchFamily="18" charset="0"/>
          </a:endParaRPr>
        </a:p>
      </dgm:t>
    </dgm:pt>
    <dgm:pt modelId="{2DD0A522-DBE9-4BB3-8E14-06F4C1E2EBFA}" type="parTrans" cxnId="{24E75047-2010-4E89-9487-5E92FD5C7AFE}">
      <dgm:prSet/>
      <dgm:spPr/>
      <dgm:t>
        <a:bodyPr/>
        <a:lstStyle/>
        <a:p>
          <a:endParaRPr lang="en-US"/>
        </a:p>
      </dgm:t>
    </dgm:pt>
    <dgm:pt modelId="{F2EA3841-32B4-4384-B881-7CAE56D6B1B0}" type="sibTrans" cxnId="{24E75047-2010-4E89-9487-5E92FD5C7AFE}">
      <dgm:prSet/>
      <dgm:spPr/>
      <dgm:t>
        <a:bodyPr/>
        <a:lstStyle/>
        <a:p>
          <a:endParaRPr lang="en-US"/>
        </a:p>
      </dgm:t>
    </dgm:pt>
    <dgm:pt modelId="{188598BD-8A1E-4C70-8DAD-97E03B2C9AAF}" type="pres">
      <dgm:prSet presAssocID="{A6B148C4-B2E1-46C1-909B-BEF01BB9907A}" presName="compositeShape" presStyleCnt="0">
        <dgm:presLayoutVars>
          <dgm:chMax val="7"/>
          <dgm:dir/>
          <dgm:resizeHandles val="exact"/>
        </dgm:presLayoutVars>
      </dgm:prSet>
      <dgm:spPr/>
    </dgm:pt>
    <dgm:pt modelId="{3ED867BD-B7B2-4E12-9A69-58629FB9D5F2}" type="pres">
      <dgm:prSet presAssocID="{BC3006A1-A777-4094-A5B6-14BD7AC86DC5}" presName="circ1" presStyleLbl="vennNode1" presStyleIdx="0" presStyleCnt="2"/>
      <dgm:spPr/>
    </dgm:pt>
    <dgm:pt modelId="{B7CE7FEA-CAA0-45C2-B618-C02090D1D803}" type="pres">
      <dgm:prSet presAssocID="{BC3006A1-A777-4094-A5B6-14BD7AC86DC5}" presName="circ1Tx" presStyleLbl="revTx" presStyleIdx="0" presStyleCnt="0">
        <dgm:presLayoutVars>
          <dgm:chMax val="0"/>
          <dgm:chPref val="0"/>
          <dgm:bulletEnabled val="1"/>
        </dgm:presLayoutVars>
      </dgm:prSet>
      <dgm:spPr/>
    </dgm:pt>
    <dgm:pt modelId="{0AF778D7-1960-4C25-8C07-8DD30D297289}" type="pres">
      <dgm:prSet presAssocID="{4EE71103-2414-431A-9F79-19937BD0A600}" presName="circ2" presStyleLbl="vennNode1" presStyleIdx="1" presStyleCnt="2" custLinFactNeighborX="-2865"/>
      <dgm:spPr/>
    </dgm:pt>
    <dgm:pt modelId="{749009D1-0B67-4DE5-AAB5-AA0F62650C3D}" type="pres">
      <dgm:prSet presAssocID="{4EE71103-2414-431A-9F79-19937BD0A600}" presName="circ2Tx" presStyleLbl="revTx" presStyleIdx="0" presStyleCnt="0">
        <dgm:presLayoutVars>
          <dgm:chMax val="0"/>
          <dgm:chPref val="0"/>
          <dgm:bulletEnabled val="1"/>
        </dgm:presLayoutVars>
      </dgm:prSet>
      <dgm:spPr/>
    </dgm:pt>
  </dgm:ptLst>
  <dgm:cxnLst>
    <dgm:cxn modelId="{F1E21303-BED2-48E0-87FC-219BE8E943DF}" type="presOf" srcId="{4EE71103-2414-431A-9F79-19937BD0A600}" destId="{749009D1-0B67-4DE5-AAB5-AA0F62650C3D}" srcOrd="1" destOrd="0" presId="urn:microsoft.com/office/officeart/2005/8/layout/venn1"/>
    <dgm:cxn modelId="{54ED5821-567D-4FA9-89E8-CC6621FE65F8}" type="presOf" srcId="{BC3006A1-A777-4094-A5B6-14BD7AC86DC5}" destId="{3ED867BD-B7B2-4E12-9A69-58629FB9D5F2}" srcOrd="0" destOrd="0" presId="urn:microsoft.com/office/officeart/2005/8/layout/venn1"/>
    <dgm:cxn modelId="{24E75047-2010-4E89-9487-5E92FD5C7AFE}" srcId="{A6B148C4-B2E1-46C1-909B-BEF01BB9907A}" destId="{4EE71103-2414-431A-9F79-19937BD0A600}" srcOrd="1" destOrd="0" parTransId="{2DD0A522-DBE9-4BB3-8E14-06F4C1E2EBFA}" sibTransId="{F2EA3841-32B4-4384-B881-7CAE56D6B1B0}"/>
    <dgm:cxn modelId="{DF8F1A49-A1E4-4E52-824B-4F703CFF549B}" type="presOf" srcId="{BC3006A1-A777-4094-A5B6-14BD7AC86DC5}" destId="{B7CE7FEA-CAA0-45C2-B618-C02090D1D803}" srcOrd="1" destOrd="0" presId="urn:microsoft.com/office/officeart/2005/8/layout/venn1"/>
    <dgm:cxn modelId="{B16CEF55-A3D9-48B0-8FDC-2B956540942B}" type="presOf" srcId="{A6B148C4-B2E1-46C1-909B-BEF01BB9907A}" destId="{188598BD-8A1E-4C70-8DAD-97E03B2C9AAF}" srcOrd="0" destOrd="0" presId="urn:microsoft.com/office/officeart/2005/8/layout/venn1"/>
    <dgm:cxn modelId="{FAD53E8F-179D-4607-B1B6-528ED855B5C6}" srcId="{A6B148C4-B2E1-46C1-909B-BEF01BB9907A}" destId="{BC3006A1-A777-4094-A5B6-14BD7AC86DC5}" srcOrd="0" destOrd="0" parTransId="{0C1EDF9B-21AA-4E7E-9F8C-2E6DF8185E63}" sibTransId="{A5C8BAE0-9F72-40CF-B30F-8EC634764CF4}"/>
    <dgm:cxn modelId="{6E36ECA1-6751-47A8-A883-50909F94CF00}" type="presOf" srcId="{4EE71103-2414-431A-9F79-19937BD0A600}" destId="{0AF778D7-1960-4C25-8C07-8DD30D297289}" srcOrd="0" destOrd="0" presId="urn:microsoft.com/office/officeart/2005/8/layout/venn1"/>
    <dgm:cxn modelId="{B83DEC3A-D000-4578-9B9B-E4C458EF3CC8}" type="presParOf" srcId="{188598BD-8A1E-4C70-8DAD-97E03B2C9AAF}" destId="{3ED867BD-B7B2-4E12-9A69-58629FB9D5F2}" srcOrd="0" destOrd="0" presId="urn:microsoft.com/office/officeart/2005/8/layout/venn1"/>
    <dgm:cxn modelId="{C8B111BF-68DB-4E4D-B4D6-F790904B2909}" type="presParOf" srcId="{188598BD-8A1E-4C70-8DAD-97E03B2C9AAF}" destId="{B7CE7FEA-CAA0-45C2-B618-C02090D1D803}" srcOrd="1" destOrd="0" presId="urn:microsoft.com/office/officeart/2005/8/layout/venn1"/>
    <dgm:cxn modelId="{5CBDA11B-9B48-469F-B99C-1D7D24B00AF8}" type="presParOf" srcId="{188598BD-8A1E-4C70-8DAD-97E03B2C9AAF}" destId="{0AF778D7-1960-4C25-8C07-8DD30D297289}" srcOrd="2" destOrd="0" presId="urn:microsoft.com/office/officeart/2005/8/layout/venn1"/>
    <dgm:cxn modelId="{007186BB-7352-46BD-969C-3E5FB9FBFA6F}" type="presParOf" srcId="{188598BD-8A1E-4C70-8DAD-97E03B2C9AAF}" destId="{749009D1-0B67-4DE5-AAB5-AA0F62650C3D}"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499D92-1B58-4ABB-B177-83C497903464}" type="doc">
      <dgm:prSet loTypeId="urn:microsoft.com/office/officeart/2005/8/layout/chevron2" loCatId="process" qsTypeId="urn:microsoft.com/office/officeart/2005/8/quickstyle/simple1" qsCatId="simple" csTypeId="urn:microsoft.com/office/officeart/2005/8/colors/accent2_5" csCatId="accent2" phldr="1"/>
      <dgm:spPr/>
      <dgm:t>
        <a:bodyPr/>
        <a:lstStyle/>
        <a:p>
          <a:endParaRPr lang="en-US"/>
        </a:p>
      </dgm:t>
    </dgm:pt>
    <dgm:pt modelId="{6D78E838-C40B-4A2D-96AB-3C36A2D0DC16}">
      <dgm:prSet phldrT="[Text]" custT="1"/>
      <dgm:spPr/>
      <dgm:t>
        <a:bodyPr/>
        <a:lstStyle/>
        <a:p>
          <a:r>
            <a:rPr lang="en-US" sz="3600" b="1" dirty="0">
              <a:solidFill>
                <a:schemeClr val="tx2"/>
              </a:solidFill>
              <a:latin typeface="Times New Roman" pitchFamily="18" charset="0"/>
              <a:cs typeface="Times New Roman" pitchFamily="18" charset="0"/>
            </a:rPr>
            <a:t>a.</a:t>
          </a:r>
        </a:p>
      </dgm:t>
    </dgm:pt>
    <dgm:pt modelId="{81DF2ED5-9575-42AD-9EB5-4110B8498BE5}" type="parTrans" cxnId="{9AB38DAF-B29F-4F19-994F-3826BB11E119}">
      <dgm:prSet/>
      <dgm:spPr/>
      <dgm:t>
        <a:bodyPr/>
        <a:lstStyle/>
        <a:p>
          <a:endParaRPr lang="en-US" sz="2800">
            <a:latin typeface="Times New Roman" pitchFamily="18" charset="0"/>
            <a:cs typeface="Times New Roman" pitchFamily="18" charset="0"/>
          </a:endParaRPr>
        </a:p>
      </dgm:t>
    </dgm:pt>
    <dgm:pt modelId="{4CC4098A-8FBF-41BF-B760-909AFAE0B4B5}" type="sibTrans" cxnId="{9AB38DAF-B29F-4F19-994F-3826BB11E119}">
      <dgm:prSet/>
      <dgm:spPr/>
      <dgm:t>
        <a:bodyPr/>
        <a:lstStyle/>
        <a:p>
          <a:endParaRPr lang="en-US" sz="2800">
            <a:latin typeface="Times New Roman" pitchFamily="18" charset="0"/>
            <a:cs typeface="Times New Roman" pitchFamily="18" charset="0"/>
          </a:endParaRPr>
        </a:p>
      </dgm:t>
    </dgm:pt>
    <dgm:pt modelId="{1D3F762B-C24B-4AED-81EC-C5404096EB3B}">
      <dgm:prSet phldrT="[Text]" custT="1"/>
      <dgm:spPr/>
      <dgm:t>
        <a:bodyPr/>
        <a:lstStyle/>
        <a:p>
          <a:r>
            <a:rPr lang="en-US" sz="3200" b="1" dirty="0" err="1">
              <a:solidFill>
                <a:schemeClr val="tx2"/>
              </a:solidFill>
              <a:latin typeface="Times New Roman" pitchFamily="18" charset="0"/>
              <a:cs typeface="Times New Roman" pitchFamily="18" charset="0"/>
            </a:rPr>
            <a:t>Hai</a:t>
          </a:r>
          <a:r>
            <a:rPr lang="en-US" sz="3200" b="1" dirty="0">
              <a:solidFill>
                <a:schemeClr val="tx2"/>
              </a:solidFill>
              <a:latin typeface="Times New Roman" pitchFamily="18" charset="0"/>
              <a:cs typeface="Times New Roman" pitchFamily="18" charset="0"/>
            </a:rPr>
            <a:t> </a:t>
          </a:r>
          <a:r>
            <a:rPr lang="en-US" sz="3200" b="1" dirty="0" err="1">
              <a:solidFill>
                <a:schemeClr val="tx2"/>
              </a:solidFill>
              <a:latin typeface="Times New Roman" pitchFamily="18" charset="0"/>
              <a:cs typeface="Times New Roman" pitchFamily="18" charset="0"/>
            </a:rPr>
            <a:t>nguyên</a:t>
          </a:r>
          <a:r>
            <a:rPr lang="en-US" sz="3200" b="1" dirty="0">
              <a:solidFill>
                <a:schemeClr val="tx2"/>
              </a:solidFill>
              <a:latin typeface="Times New Roman" pitchFamily="18" charset="0"/>
              <a:cs typeface="Times New Roman" pitchFamily="18" charset="0"/>
            </a:rPr>
            <a:t> </a:t>
          </a:r>
          <a:r>
            <a:rPr lang="en-US" sz="3200" b="1" dirty="0" err="1">
              <a:solidFill>
                <a:schemeClr val="tx2"/>
              </a:solidFill>
              <a:latin typeface="Times New Roman" pitchFamily="18" charset="0"/>
              <a:cs typeface="Times New Roman" pitchFamily="18" charset="0"/>
            </a:rPr>
            <a:t>lý</a:t>
          </a:r>
          <a:r>
            <a:rPr lang="en-US" sz="3200" b="1" dirty="0">
              <a:solidFill>
                <a:schemeClr val="tx2"/>
              </a:solidFill>
              <a:latin typeface="Times New Roman" pitchFamily="18" charset="0"/>
              <a:cs typeface="Times New Roman" pitchFamily="18" charset="0"/>
            </a:rPr>
            <a:t> </a:t>
          </a:r>
          <a:r>
            <a:rPr lang="en-US" sz="3200" b="1" dirty="0" err="1">
              <a:solidFill>
                <a:schemeClr val="tx2"/>
              </a:solidFill>
              <a:latin typeface="Times New Roman" pitchFamily="18" charset="0"/>
              <a:cs typeface="Times New Roman" pitchFamily="18" charset="0"/>
            </a:rPr>
            <a:t>của</a:t>
          </a:r>
          <a:r>
            <a:rPr lang="en-US" sz="3200" b="1" dirty="0">
              <a:solidFill>
                <a:schemeClr val="tx2"/>
              </a:solidFill>
              <a:latin typeface="Times New Roman" pitchFamily="18" charset="0"/>
              <a:cs typeface="Times New Roman" pitchFamily="18" charset="0"/>
            </a:rPr>
            <a:t> </a:t>
          </a:r>
          <a:r>
            <a:rPr lang="en-US" sz="3200" b="1" dirty="0" err="1">
              <a:solidFill>
                <a:schemeClr val="tx2"/>
              </a:solidFill>
              <a:latin typeface="Times New Roman" pitchFamily="18" charset="0"/>
              <a:cs typeface="Times New Roman" pitchFamily="18" charset="0"/>
            </a:rPr>
            <a:t>phép</a:t>
          </a:r>
          <a:r>
            <a:rPr lang="en-US" sz="3200" b="1" dirty="0">
              <a:solidFill>
                <a:schemeClr val="tx2"/>
              </a:solidFill>
              <a:latin typeface="Times New Roman" pitchFamily="18" charset="0"/>
              <a:cs typeface="Times New Roman" pitchFamily="18" charset="0"/>
            </a:rPr>
            <a:t> </a:t>
          </a:r>
          <a:r>
            <a:rPr lang="en-US" sz="3200" b="1" dirty="0" err="1">
              <a:solidFill>
                <a:schemeClr val="tx2"/>
              </a:solidFill>
              <a:latin typeface="Times New Roman" pitchFamily="18" charset="0"/>
              <a:cs typeface="Times New Roman" pitchFamily="18" charset="0"/>
            </a:rPr>
            <a:t>biện</a:t>
          </a:r>
          <a:r>
            <a:rPr lang="en-US" sz="3200" b="1" dirty="0">
              <a:solidFill>
                <a:schemeClr val="tx2"/>
              </a:solidFill>
              <a:latin typeface="Times New Roman" pitchFamily="18" charset="0"/>
              <a:cs typeface="Times New Roman" pitchFamily="18" charset="0"/>
            </a:rPr>
            <a:t> </a:t>
          </a:r>
          <a:r>
            <a:rPr lang="en-US" sz="3200" b="1" dirty="0" err="1">
              <a:solidFill>
                <a:schemeClr val="tx2"/>
              </a:solidFill>
              <a:latin typeface="Times New Roman" pitchFamily="18" charset="0"/>
              <a:cs typeface="Times New Roman" pitchFamily="18" charset="0"/>
            </a:rPr>
            <a:t>chứng</a:t>
          </a:r>
          <a:r>
            <a:rPr lang="en-US" sz="3200" b="1" dirty="0">
              <a:solidFill>
                <a:schemeClr val="tx2"/>
              </a:solidFill>
              <a:latin typeface="Times New Roman" pitchFamily="18" charset="0"/>
              <a:cs typeface="Times New Roman" pitchFamily="18" charset="0"/>
            </a:rPr>
            <a:t> </a:t>
          </a:r>
          <a:r>
            <a:rPr lang="en-US" sz="3200" b="1" dirty="0" err="1">
              <a:solidFill>
                <a:schemeClr val="tx2"/>
              </a:solidFill>
              <a:latin typeface="Times New Roman" pitchFamily="18" charset="0"/>
              <a:cs typeface="Times New Roman" pitchFamily="18" charset="0"/>
            </a:rPr>
            <a:t>duy</a:t>
          </a:r>
          <a:r>
            <a:rPr lang="en-US" sz="3200" b="1" dirty="0">
              <a:solidFill>
                <a:schemeClr val="tx2"/>
              </a:solidFill>
              <a:latin typeface="Times New Roman" pitchFamily="18" charset="0"/>
              <a:cs typeface="Times New Roman" pitchFamily="18" charset="0"/>
            </a:rPr>
            <a:t> </a:t>
          </a:r>
          <a:r>
            <a:rPr lang="en-US" sz="3200" b="1" dirty="0" err="1">
              <a:solidFill>
                <a:schemeClr val="tx2"/>
              </a:solidFill>
              <a:latin typeface="Times New Roman" pitchFamily="18" charset="0"/>
              <a:cs typeface="Times New Roman" pitchFamily="18" charset="0"/>
            </a:rPr>
            <a:t>vật</a:t>
          </a:r>
          <a:endParaRPr lang="en-US" sz="3200" b="1" dirty="0">
            <a:solidFill>
              <a:schemeClr val="tx2"/>
            </a:solidFill>
            <a:latin typeface="Times New Roman" pitchFamily="18" charset="0"/>
            <a:cs typeface="Times New Roman" pitchFamily="18" charset="0"/>
          </a:endParaRPr>
        </a:p>
      </dgm:t>
    </dgm:pt>
    <dgm:pt modelId="{6F0FD763-3F2C-43E6-AD4D-3C962D1AB9CC}" type="parTrans" cxnId="{55561BE6-CC2E-40E9-AEBE-1D8FB12620F1}">
      <dgm:prSet/>
      <dgm:spPr/>
      <dgm:t>
        <a:bodyPr/>
        <a:lstStyle/>
        <a:p>
          <a:endParaRPr lang="en-US" sz="2800">
            <a:latin typeface="Times New Roman" pitchFamily="18" charset="0"/>
            <a:cs typeface="Times New Roman" pitchFamily="18" charset="0"/>
          </a:endParaRPr>
        </a:p>
      </dgm:t>
    </dgm:pt>
    <dgm:pt modelId="{111959EF-A31F-4484-878B-BF0B08273C13}" type="sibTrans" cxnId="{55561BE6-CC2E-40E9-AEBE-1D8FB12620F1}">
      <dgm:prSet/>
      <dgm:spPr/>
      <dgm:t>
        <a:bodyPr/>
        <a:lstStyle/>
        <a:p>
          <a:endParaRPr lang="en-US" sz="2800">
            <a:latin typeface="Times New Roman" pitchFamily="18" charset="0"/>
            <a:cs typeface="Times New Roman" pitchFamily="18" charset="0"/>
          </a:endParaRPr>
        </a:p>
      </dgm:t>
    </dgm:pt>
    <dgm:pt modelId="{9FF8373A-6519-49BB-9B1C-267FE05AD0D1}">
      <dgm:prSet phldrT="[Text]" custT="1"/>
      <dgm:spPr/>
      <dgm:t>
        <a:bodyPr/>
        <a:lstStyle/>
        <a:p>
          <a:r>
            <a:rPr lang="en-US" sz="3600" b="1">
              <a:solidFill>
                <a:schemeClr val="tx2"/>
              </a:solidFill>
              <a:latin typeface="Times New Roman" pitchFamily="18" charset="0"/>
              <a:cs typeface="Times New Roman" pitchFamily="18" charset="0"/>
            </a:rPr>
            <a:t>b.</a:t>
          </a:r>
          <a:endParaRPr lang="en-US" sz="3600" b="1" dirty="0">
            <a:solidFill>
              <a:schemeClr val="tx2"/>
            </a:solidFill>
            <a:latin typeface="Times New Roman" pitchFamily="18" charset="0"/>
            <a:cs typeface="Times New Roman" pitchFamily="18" charset="0"/>
          </a:endParaRPr>
        </a:p>
      </dgm:t>
    </dgm:pt>
    <dgm:pt modelId="{612F8D83-B44F-4931-95F9-3204CC9E1198}" type="parTrans" cxnId="{94A8D32D-9245-4598-BFC4-41535380054B}">
      <dgm:prSet/>
      <dgm:spPr/>
      <dgm:t>
        <a:bodyPr/>
        <a:lstStyle/>
        <a:p>
          <a:endParaRPr lang="en-US" sz="2800">
            <a:latin typeface="Times New Roman" pitchFamily="18" charset="0"/>
            <a:cs typeface="Times New Roman" pitchFamily="18" charset="0"/>
          </a:endParaRPr>
        </a:p>
      </dgm:t>
    </dgm:pt>
    <dgm:pt modelId="{B3DA407D-0D72-4CE5-B3EF-8307CA7052B0}" type="sibTrans" cxnId="{94A8D32D-9245-4598-BFC4-41535380054B}">
      <dgm:prSet/>
      <dgm:spPr/>
      <dgm:t>
        <a:bodyPr/>
        <a:lstStyle/>
        <a:p>
          <a:endParaRPr lang="en-US" sz="2800">
            <a:latin typeface="Times New Roman" pitchFamily="18" charset="0"/>
            <a:cs typeface="Times New Roman" pitchFamily="18" charset="0"/>
          </a:endParaRPr>
        </a:p>
      </dgm:t>
    </dgm:pt>
    <dgm:pt modelId="{EE87098A-61D7-40D5-AB9C-74ADF2D7BC2A}">
      <dgm:prSet phldrT="[Text]" custT="1"/>
      <dgm:spPr/>
      <dgm:t>
        <a:bodyPr/>
        <a:lstStyle/>
        <a:p>
          <a:pPr algn="l"/>
          <a:r>
            <a:rPr lang="en-US" sz="3200" b="1" dirty="0" err="1">
              <a:solidFill>
                <a:schemeClr val="tx2"/>
              </a:solidFill>
              <a:latin typeface="Times New Roman" pitchFamily="18" charset="0"/>
              <a:cs typeface="Times New Roman" pitchFamily="18" charset="0"/>
            </a:rPr>
            <a:t>Các</a:t>
          </a:r>
          <a:r>
            <a:rPr lang="en-US" sz="3200" b="1" dirty="0">
              <a:solidFill>
                <a:schemeClr val="tx2"/>
              </a:solidFill>
              <a:latin typeface="Times New Roman" pitchFamily="18" charset="0"/>
              <a:cs typeface="Times New Roman" pitchFamily="18" charset="0"/>
            </a:rPr>
            <a:t> </a:t>
          </a:r>
          <a:r>
            <a:rPr lang="en-US" sz="3200" b="1" dirty="0" err="1">
              <a:solidFill>
                <a:schemeClr val="tx2"/>
              </a:solidFill>
              <a:latin typeface="Times New Roman" pitchFamily="18" charset="0"/>
              <a:cs typeface="Times New Roman" pitchFamily="18" charset="0"/>
            </a:rPr>
            <a:t>cặp</a:t>
          </a:r>
          <a:r>
            <a:rPr lang="en-US" sz="3200" b="1" dirty="0">
              <a:solidFill>
                <a:schemeClr val="tx2"/>
              </a:solidFill>
              <a:latin typeface="Times New Roman" pitchFamily="18" charset="0"/>
              <a:cs typeface="Times New Roman" pitchFamily="18" charset="0"/>
            </a:rPr>
            <a:t> </a:t>
          </a:r>
          <a:r>
            <a:rPr lang="en-US" sz="3200" b="1" dirty="0" err="1">
              <a:solidFill>
                <a:schemeClr val="tx2"/>
              </a:solidFill>
              <a:latin typeface="Times New Roman" pitchFamily="18" charset="0"/>
              <a:cs typeface="Times New Roman" pitchFamily="18" charset="0"/>
            </a:rPr>
            <a:t>phạm</a:t>
          </a:r>
          <a:r>
            <a:rPr lang="en-US" sz="3200" b="1" dirty="0">
              <a:solidFill>
                <a:schemeClr val="tx2"/>
              </a:solidFill>
              <a:latin typeface="Times New Roman" pitchFamily="18" charset="0"/>
              <a:cs typeface="Times New Roman" pitchFamily="18" charset="0"/>
            </a:rPr>
            <a:t> </a:t>
          </a:r>
          <a:r>
            <a:rPr lang="en-US" sz="3200" b="1" dirty="0" err="1">
              <a:solidFill>
                <a:schemeClr val="tx2"/>
              </a:solidFill>
              <a:latin typeface="Times New Roman" pitchFamily="18" charset="0"/>
              <a:cs typeface="Times New Roman" pitchFamily="18" charset="0"/>
            </a:rPr>
            <a:t>trù</a:t>
          </a:r>
          <a:r>
            <a:rPr lang="en-US" sz="3200" b="1" dirty="0">
              <a:solidFill>
                <a:schemeClr val="tx2"/>
              </a:solidFill>
              <a:latin typeface="Times New Roman" pitchFamily="18" charset="0"/>
              <a:cs typeface="Times New Roman" pitchFamily="18" charset="0"/>
            </a:rPr>
            <a:t> </a:t>
          </a:r>
          <a:r>
            <a:rPr lang="en-US" sz="3200" b="1" dirty="0" err="1">
              <a:solidFill>
                <a:schemeClr val="tx2"/>
              </a:solidFill>
              <a:latin typeface="Times New Roman" pitchFamily="18" charset="0"/>
              <a:cs typeface="Times New Roman" pitchFamily="18" charset="0"/>
            </a:rPr>
            <a:t>cơ</a:t>
          </a:r>
          <a:r>
            <a:rPr lang="en-US" sz="3200" b="1" dirty="0">
              <a:solidFill>
                <a:schemeClr val="tx2"/>
              </a:solidFill>
              <a:latin typeface="Times New Roman" pitchFamily="18" charset="0"/>
              <a:cs typeface="Times New Roman" pitchFamily="18" charset="0"/>
            </a:rPr>
            <a:t> </a:t>
          </a:r>
          <a:r>
            <a:rPr lang="en-US" sz="3200" b="1" dirty="0" err="1">
              <a:solidFill>
                <a:schemeClr val="tx2"/>
              </a:solidFill>
              <a:latin typeface="Times New Roman" pitchFamily="18" charset="0"/>
              <a:cs typeface="Times New Roman" pitchFamily="18" charset="0"/>
            </a:rPr>
            <a:t>bản</a:t>
          </a:r>
          <a:r>
            <a:rPr lang="en-US" sz="3200" b="1" dirty="0">
              <a:solidFill>
                <a:schemeClr val="tx2"/>
              </a:solidFill>
              <a:latin typeface="Times New Roman" pitchFamily="18" charset="0"/>
              <a:cs typeface="Times New Roman" pitchFamily="18" charset="0"/>
            </a:rPr>
            <a:t> </a:t>
          </a:r>
          <a:r>
            <a:rPr lang="en-US" sz="3200" b="1" dirty="0" err="1">
              <a:solidFill>
                <a:schemeClr val="tx2"/>
              </a:solidFill>
              <a:latin typeface="Times New Roman" pitchFamily="18" charset="0"/>
              <a:cs typeface="Times New Roman" pitchFamily="18" charset="0"/>
            </a:rPr>
            <a:t>của</a:t>
          </a:r>
          <a:r>
            <a:rPr lang="en-US" sz="3200" b="1" dirty="0">
              <a:solidFill>
                <a:schemeClr val="tx2"/>
              </a:solidFill>
              <a:latin typeface="Times New Roman" pitchFamily="18" charset="0"/>
              <a:cs typeface="Times New Roman" pitchFamily="18" charset="0"/>
            </a:rPr>
            <a:t> </a:t>
          </a:r>
          <a:r>
            <a:rPr lang="en-US" sz="3200" b="1" dirty="0" err="1">
              <a:solidFill>
                <a:schemeClr val="tx2"/>
              </a:solidFill>
              <a:latin typeface="Times New Roman" pitchFamily="18" charset="0"/>
              <a:cs typeface="Times New Roman" pitchFamily="18" charset="0"/>
            </a:rPr>
            <a:t>phép</a:t>
          </a:r>
          <a:r>
            <a:rPr lang="en-US" sz="3200" b="1" dirty="0">
              <a:solidFill>
                <a:schemeClr val="tx2"/>
              </a:solidFill>
              <a:latin typeface="Times New Roman" pitchFamily="18" charset="0"/>
              <a:cs typeface="Times New Roman" pitchFamily="18" charset="0"/>
            </a:rPr>
            <a:t> </a:t>
          </a:r>
          <a:r>
            <a:rPr lang="en-US" sz="3200" b="1" dirty="0" err="1">
              <a:solidFill>
                <a:schemeClr val="tx2"/>
              </a:solidFill>
              <a:latin typeface="Times New Roman" pitchFamily="18" charset="0"/>
              <a:cs typeface="Times New Roman" pitchFamily="18" charset="0"/>
            </a:rPr>
            <a:t>biện</a:t>
          </a:r>
          <a:r>
            <a:rPr lang="en-US" sz="3200" b="1" dirty="0">
              <a:solidFill>
                <a:schemeClr val="tx2"/>
              </a:solidFill>
              <a:latin typeface="Times New Roman" pitchFamily="18" charset="0"/>
              <a:cs typeface="Times New Roman" pitchFamily="18" charset="0"/>
            </a:rPr>
            <a:t> </a:t>
          </a:r>
          <a:r>
            <a:rPr lang="en-US" sz="3200" b="1" dirty="0" err="1">
              <a:solidFill>
                <a:schemeClr val="tx2"/>
              </a:solidFill>
              <a:latin typeface="Times New Roman" pitchFamily="18" charset="0"/>
              <a:cs typeface="Times New Roman" pitchFamily="18" charset="0"/>
            </a:rPr>
            <a:t>chứng</a:t>
          </a:r>
          <a:r>
            <a:rPr lang="en-US" sz="3200" b="1" dirty="0">
              <a:solidFill>
                <a:schemeClr val="tx2"/>
              </a:solidFill>
              <a:latin typeface="Times New Roman" pitchFamily="18" charset="0"/>
              <a:cs typeface="Times New Roman" pitchFamily="18" charset="0"/>
            </a:rPr>
            <a:t> </a:t>
          </a:r>
          <a:r>
            <a:rPr lang="en-US" sz="3200" b="1" dirty="0" err="1">
              <a:solidFill>
                <a:schemeClr val="tx2"/>
              </a:solidFill>
              <a:latin typeface="Times New Roman" pitchFamily="18" charset="0"/>
              <a:cs typeface="Times New Roman" pitchFamily="18" charset="0"/>
            </a:rPr>
            <a:t>duy</a:t>
          </a:r>
          <a:r>
            <a:rPr lang="en-US" sz="3200" b="1" dirty="0">
              <a:solidFill>
                <a:schemeClr val="tx2"/>
              </a:solidFill>
              <a:latin typeface="Times New Roman" pitchFamily="18" charset="0"/>
              <a:cs typeface="Times New Roman" pitchFamily="18" charset="0"/>
            </a:rPr>
            <a:t> </a:t>
          </a:r>
          <a:r>
            <a:rPr lang="en-US" sz="3200" b="1" dirty="0" err="1">
              <a:solidFill>
                <a:schemeClr val="tx2"/>
              </a:solidFill>
              <a:latin typeface="Times New Roman" pitchFamily="18" charset="0"/>
              <a:cs typeface="Times New Roman" pitchFamily="18" charset="0"/>
            </a:rPr>
            <a:t>vật</a:t>
          </a:r>
          <a:endParaRPr lang="en-US" sz="3200" b="1" dirty="0">
            <a:solidFill>
              <a:schemeClr val="tx2"/>
            </a:solidFill>
            <a:latin typeface="Times New Roman" pitchFamily="18" charset="0"/>
            <a:cs typeface="Times New Roman" pitchFamily="18" charset="0"/>
          </a:endParaRPr>
        </a:p>
      </dgm:t>
    </dgm:pt>
    <dgm:pt modelId="{2805ECA1-21A3-4F8F-AA97-A9F008951F86}" type="parTrans" cxnId="{BE7ACB66-DCD4-47DF-992F-D151188EC994}">
      <dgm:prSet/>
      <dgm:spPr/>
      <dgm:t>
        <a:bodyPr/>
        <a:lstStyle/>
        <a:p>
          <a:endParaRPr lang="en-US" sz="2800">
            <a:latin typeface="Times New Roman" pitchFamily="18" charset="0"/>
            <a:cs typeface="Times New Roman" pitchFamily="18" charset="0"/>
          </a:endParaRPr>
        </a:p>
      </dgm:t>
    </dgm:pt>
    <dgm:pt modelId="{185FB2E3-4F8B-4609-ACC4-0782EEF88E18}" type="sibTrans" cxnId="{BE7ACB66-DCD4-47DF-992F-D151188EC994}">
      <dgm:prSet/>
      <dgm:spPr/>
      <dgm:t>
        <a:bodyPr/>
        <a:lstStyle/>
        <a:p>
          <a:endParaRPr lang="en-US" sz="2800">
            <a:latin typeface="Times New Roman" pitchFamily="18" charset="0"/>
            <a:cs typeface="Times New Roman" pitchFamily="18" charset="0"/>
          </a:endParaRPr>
        </a:p>
      </dgm:t>
    </dgm:pt>
    <dgm:pt modelId="{DC42BACD-08E6-49F3-AAED-60577AACFB6D}">
      <dgm:prSet phldrT="[Text]" custT="1"/>
      <dgm:spPr/>
      <dgm:t>
        <a:bodyPr/>
        <a:lstStyle/>
        <a:p>
          <a:r>
            <a:rPr lang="en-US" sz="3600" b="1">
              <a:solidFill>
                <a:schemeClr val="tx2"/>
              </a:solidFill>
              <a:latin typeface="Times New Roman" pitchFamily="18" charset="0"/>
              <a:cs typeface="Times New Roman" pitchFamily="18" charset="0"/>
            </a:rPr>
            <a:t>c.</a:t>
          </a:r>
          <a:endParaRPr lang="en-US" sz="3600" b="1" dirty="0">
            <a:solidFill>
              <a:schemeClr val="tx2"/>
            </a:solidFill>
            <a:latin typeface="Times New Roman" pitchFamily="18" charset="0"/>
            <a:cs typeface="Times New Roman" pitchFamily="18" charset="0"/>
          </a:endParaRPr>
        </a:p>
      </dgm:t>
    </dgm:pt>
    <dgm:pt modelId="{6CA765CE-994B-4F33-B218-2CA29D2489C5}" type="parTrans" cxnId="{20CDCF7D-25C7-4F6D-A508-AC635B0B3988}">
      <dgm:prSet/>
      <dgm:spPr/>
      <dgm:t>
        <a:bodyPr/>
        <a:lstStyle/>
        <a:p>
          <a:endParaRPr lang="en-US"/>
        </a:p>
      </dgm:t>
    </dgm:pt>
    <dgm:pt modelId="{FABC2F2B-EFB4-4A5A-A999-11550B82B86F}" type="sibTrans" cxnId="{20CDCF7D-25C7-4F6D-A508-AC635B0B3988}">
      <dgm:prSet/>
      <dgm:spPr/>
      <dgm:t>
        <a:bodyPr/>
        <a:lstStyle/>
        <a:p>
          <a:endParaRPr lang="en-US"/>
        </a:p>
      </dgm:t>
    </dgm:pt>
    <dgm:pt modelId="{D4275A7B-427C-438F-B1EA-617F2DABC7D2}">
      <dgm:prSet phldrT="[Text]"/>
      <dgm:spPr/>
      <dgm:t>
        <a:bodyPr/>
        <a:lstStyle/>
        <a:p>
          <a:r>
            <a:rPr lang="en-US" b="1" dirty="0" err="1">
              <a:solidFill>
                <a:schemeClr val="tx2"/>
              </a:solidFill>
              <a:latin typeface="Times New Roman" pitchFamily="18" charset="0"/>
              <a:cs typeface="Times New Roman" pitchFamily="18" charset="0"/>
            </a:rPr>
            <a:t>Các</a:t>
          </a:r>
          <a:r>
            <a:rPr lang="en-US" b="1" dirty="0">
              <a:solidFill>
                <a:schemeClr val="tx2"/>
              </a:solidFill>
              <a:latin typeface="Times New Roman" pitchFamily="18" charset="0"/>
              <a:cs typeface="Times New Roman" pitchFamily="18" charset="0"/>
            </a:rPr>
            <a:t> </a:t>
          </a:r>
          <a:r>
            <a:rPr lang="en-US" b="1" dirty="0" err="1">
              <a:solidFill>
                <a:schemeClr val="tx2"/>
              </a:solidFill>
              <a:latin typeface="Times New Roman" pitchFamily="18" charset="0"/>
              <a:cs typeface="Times New Roman" pitchFamily="18" charset="0"/>
            </a:rPr>
            <a:t>quy</a:t>
          </a:r>
          <a:r>
            <a:rPr lang="en-US" b="1" dirty="0">
              <a:solidFill>
                <a:schemeClr val="tx2"/>
              </a:solidFill>
              <a:latin typeface="Times New Roman" pitchFamily="18" charset="0"/>
              <a:cs typeface="Times New Roman" pitchFamily="18" charset="0"/>
            </a:rPr>
            <a:t> </a:t>
          </a:r>
          <a:r>
            <a:rPr lang="en-US" b="1" dirty="0" err="1">
              <a:solidFill>
                <a:schemeClr val="tx2"/>
              </a:solidFill>
              <a:latin typeface="Times New Roman" pitchFamily="18" charset="0"/>
              <a:cs typeface="Times New Roman" pitchFamily="18" charset="0"/>
            </a:rPr>
            <a:t>luật</a:t>
          </a:r>
          <a:r>
            <a:rPr lang="en-US" b="1" dirty="0">
              <a:solidFill>
                <a:schemeClr val="tx2"/>
              </a:solidFill>
              <a:latin typeface="Times New Roman" pitchFamily="18" charset="0"/>
              <a:cs typeface="Times New Roman" pitchFamily="18" charset="0"/>
            </a:rPr>
            <a:t> </a:t>
          </a:r>
          <a:r>
            <a:rPr lang="en-US" b="1" dirty="0" err="1">
              <a:solidFill>
                <a:schemeClr val="tx2"/>
              </a:solidFill>
              <a:latin typeface="Times New Roman" pitchFamily="18" charset="0"/>
              <a:cs typeface="Times New Roman" pitchFamily="18" charset="0"/>
            </a:rPr>
            <a:t>cơ</a:t>
          </a:r>
          <a:r>
            <a:rPr lang="en-US" b="1" dirty="0">
              <a:solidFill>
                <a:schemeClr val="tx2"/>
              </a:solidFill>
              <a:latin typeface="Times New Roman" pitchFamily="18" charset="0"/>
              <a:cs typeface="Times New Roman" pitchFamily="18" charset="0"/>
            </a:rPr>
            <a:t> </a:t>
          </a:r>
          <a:r>
            <a:rPr lang="en-US" b="1" dirty="0" err="1">
              <a:solidFill>
                <a:schemeClr val="tx2"/>
              </a:solidFill>
              <a:latin typeface="Times New Roman" pitchFamily="18" charset="0"/>
              <a:cs typeface="Times New Roman" pitchFamily="18" charset="0"/>
            </a:rPr>
            <a:t>bản</a:t>
          </a:r>
          <a:r>
            <a:rPr lang="en-US" b="1" dirty="0">
              <a:solidFill>
                <a:schemeClr val="tx2"/>
              </a:solidFill>
              <a:latin typeface="Times New Roman" pitchFamily="18" charset="0"/>
              <a:cs typeface="Times New Roman" pitchFamily="18" charset="0"/>
            </a:rPr>
            <a:t> </a:t>
          </a:r>
          <a:r>
            <a:rPr lang="en-US" b="1" dirty="0" err="1">
              <a:solidFill>
                <a:schemeClr val="tx2"/>
              </a:solidFill>
              <a:latin typeface="Times New Roman" pitchFamily="18" charset="0"/>
              <a:cs typeface="Times New Roman" pitchFamily="18" charset="0"/>
            </a:rPr>
            <a:t>của</a:t>
          </a:r>
          <a:r>
            <a:rPr lang="en-US" b="1" dirty="0">
              <a:solidFill>
                <a:schemeClr val="tx2"/>
              </a:solidFill>
              <a:latin typeface="Times New Roman" pitchFamily="18" charset="0"/>
              <a:cs typeface="Times New Roman" pitchFamily="18" charset="0"/>
            </a:rPr>
            <a:t> </a:t>
          </a:r>
          <a:r>
            <a:rPr lang="en-US" b="1" dirty="0" err="1">
              <a:solidFill>
                <a:schemeClr val="tx2"/>
              </a:solidFill>
              <a:latin typeface="Times New Roman" pitchFamily="18" charset="0"/>
              <a:cs typeface="Times New Roman" pitchFamily="18" charset="0"/>
            </a:rPr>
            <a:t>phép</a:t>
          </a:r>
          <a:r>
            <a:rPr lang="en-US" b="1" dirty="0">
              <a:solidFill>
                <a:schemeClr val="tx2"/>
              </a:solidFill>
              <a:latin typeface="Times New Roman" pitchFamily="18" charset="0"/>
              <a:cs typeface="Times New Roman" pitchFamily="18" charset="0"/>
            </a:rPr>
            <a:t> </a:t>
          </a:r>
          <a:r>
            <a:rPr lang="en-US" b="1" dirty="0" err="1">
              <a:solidFill>
                <a:schemeClr val="tx2"/>
              </a:solidFill>
              <a:latin typeface="Times New Roman" pitchFamily="18" charset="0"/>
              <a:cs typeface="Times New Roman" pitchFamily="18" charset="0"/>
            </a:rPr>
            <a:t>biện</a:t>
          </a:r>
          <a:r>
            <a:rPr lang="en-US" b="1" dirty="0">
              <a:solidFill>
                <a:schemeClr val="tx2"/>
              </a:solidFill>
              <a:latin typeface="Times New Roman" pitchFamily="18" charset="0"/>
              <a:cs typeface="Times New Roman" pitchFamily="18" charset="0"/>
            </a:rPr>
            <a:t> </a:t>
          </a:r>
          <a:r>
            <a:rPr lang="en-US" b="1" dirty="0" err="1">
              <a:solidFill>
                <a:schemeClr val="tx2"/>
              </a:solidFill>
              <a:latin typeface="Times New Roman" pitchFamily="18" charset="0"/>
              <a:cs typeface="Times New Roman" pitchFamily="18" charset="0"/>
            </a:rPr>
            <a:t>chứng</a:t>
          </a:r>
          <a:r>
            <a:rPr lang="en-US" b="1" dirty="0">
              <a:solidFill>
                <a:schemeClr val="tx2"/>
              </a:solidFill>
              <a:latin typeface="Times New Roman" pitchFamily="18" charset="0"/>
              <a:cs typeface="Times New Roman" pitchFamily="18" charset="0"/>
            </a:rPr>
            <a:t> </a:t>
          </a:r>
          <a:r>
            <a:rPr lang="en-US" b="1" dirty="0" err="1">
              <a:solidFill>
                <a:schemeClr val="tx2"/>
              </a:solidFill>
              <a:latin typeface="Times New Roman" pitchFamily="18" charset="0"/>
              <a:cs typeface="Times New Roman" pitchFamily="18" charset="0"/>
            </a:rPr>
            <a:t>duy</a:t>
          </a:r>
          <a:r>
            <a:rPr lang="en-US" b="1" dirty="0">
              <a:solidFill>
                <a:schemeClr val="tx2"/>
              </a:solidFill>
              <a:latin typeface="Times New Roman" pitchFamily="18" charset="0"/>
              <a:cs typeface="Times New Roman" pitchFamily="18" charset="0"/>
            </a:rPr>
            <a:t> </a:t>
          </a:r>
          <a:r>
            <a:rPr lang="en-US" b="1" dirty="0" err="1">
              <a:solidFill>
                <a:schemeClr val="tx2"/>
              </a:solidFill>
              <a:latin typeface="Times New Roman" pitchFamily="18" charset="0"/>
              <a:cs typeface="Times New Roman" pitchFamily="18" charset="0"/>
            </a:rPr>
            <a:t>vật</a:t>
          </a:r>
          <a:endParaRPr lang="en-US" b="1" dirty="0">
            <a:solidFill>
              <a:schemeClr val="tx2"/>
            </a:solidFill>
            <a:latin typeface="Times New Roman" pitchFamily="18" charset="0"/>
            <a:cs typeface="Times New Roman" pitchFamily="18" charset="0"/>
          </a:endParaRPr>
        </a:p>
      </dgm:t>
    </dgm:pt>
    <dgm:pt modelId="{62AFD156-2C05-440F-8854-297DD8305057}" type="parTrans" cxnId="{5D59FE69-D685-4A96-B7C0-10765D576984}">
      <dgm:prSet/>
      <dgm:spPr/>
      <dgm:t>
        <a:bodyPr/>
        <a:lstStyle/>
        <a:p>
          <a:endParaRPr lang="en-US"/>
        </a:p>
      </dgm:t>
    </dgm:pt>
    <dgm:pt modelId="{39F56AC2-42A5-4B46-9516-539730B81BE1}" type="sibTrans" cxnId="{5D59FE69-D685-4A96-B7C0-10765D576984}">
      <dgm:prSet/>
      <dgm:spPr/>
      <dgm:t>
        <a:bodyPr/>
        <a:lstStyle/>
        <a:p>
          <a:endParaRPr lang="en-US"/>
        </a:p>
      </dgm:t>
    </dgm:pt>
    <dgm:pt modelId="{A8385CC5-9E3D-4630-8A14-80529E56AA25}" type="pres">
      <dgm:prSet presAssocID="{06499D92-1B58-4ABB-B177-83C497903464}" presName="linearFlow" presStyleCnt="0">
        <dgm:presLayoutVars>
          <dgm:dir/>
          <dgm:animLvl val="lvl"/>
          <dgm:resizeHandles val="exact"/>
        </dgm:presLayoutVars>
      </dgm:prSet>
      <dgm:spPr/>
    </dgm:pt>
    <dgm:pt modelId="{983C9849-91B6-45B4-BBE3-096EDDB9258B}" type="pres">
      <dgm:prSet presAssocID="{6D78E838-C40B-4A2D-96AB-3C36A2D0DC16}" presName="composite" presStyleCnt="0"/>
      <dgm:spPr/>
    </dgm:pt>
    <dgm:pt modelId="{A7A3CE45-31EC-4F1E-B460-AE5C11441564}" type="pres">
      <dgm:prSet presAssocID="{6D78E838-C40B-4A2D-96AB-3C36A2D0DC16}" presName="parentText" presStyleLbl="alignNode1" presStyleIdx="0" presStyleCnt="3">
        <dgm:presLayoutVars>
          <dgm:chMax val="1"/>
          <dgm:bulletEnabled val="1"/>
        </dgm:presLayoutVars>
      </dgm:prSet>
      <dgm:spPr/>
    </dgm:pt>
    <dgm:pt modelId="{0DAB1469-03E9-4D9F-BEEA-7BAD8D0AC49F}" type="pres">
      <dgm:prSet presAssocID="{6D78E838-C40B-4A2D-96AB-3C36A2D0DC16}" presName="descendantText" presStyleLbl="alignAcc1" presStyleIdx="0" presStyleCnt="3">
        <dgm:presLayoutVars>
          <dgm:bulletEnabled val="1"/>
        </dgm:presLayoutVars>
      </dgm:prSet>
      <dgm:spPr/>
    </dgm:pt>
    <dgm:pt modelId="{263644C0-3AEF-472C-BC5B-C2E99FB885CD}" type="pres">
      <dgm:prSet presAssocID="{4CC4098A-8FBF-41BF-B760-909AFAE0B4B5}" presName="sp" presStyleCnt="0"/>
      <dgm:spPr/>
    </dgm:pt>
    <dgm:pt modelId="{0EC25FD6-90FD-4D80-8465-5C87A0822180}" type="pres">
      <dgm:prSet presAssocID="{9FF8373A-6519-49BB-9B1C-267FE05AD0D1}" presName="composite" presStyleCnt="0"/>
      <dgm:spPr/>
    </dgm:pt>
    <dgm:pt modelId="{D2E498E5-5D32-477C-AD89-F3DFDEA2421E}" type="pres">
      <dgm:prSet presAssocID="{9FF8373A-6519-49BB-9B1C-267FE05AD0D1}" presName="parentText" presStyleLbl="alignNode1" presStyleIdx="1" presStyleCnt="3">
        <dgm:presLayoutVars>
          <dgm:chMax val="1"/>
          <dgm:bulletEnabled val="1"/>
        </dgm:presLayoutVars>
      </dgm:prSet>
      <dgm:spPr/>
    </dgm:pt>
    <dgm:pt modelId="{66EE8A80-F4D4-4B0E-81C4-C67A772FA914}" type="pres">
      <dgm:prSet presAssocID="{9FF8373A-6519-49BB-9B1C-267FE05AD0D1}" presName="descendantText" presStyleLbl="alignAcc1" presStyleIdx="1" presStyleCnt="3">
        <dgm:presLayoutVars>
          <dgm:bulletEnabled val="1"/>
        </dgm:presLayoutVars>
      </dgm:prSet>
      <dgm:spPr/>
    </dgm:pt>
    <dgm:pt modelId="{CB6D562F-A83F-4040-BA6B-C3EAEC7F1B56}" type="pres">
      <dgm:prSet presAssocID="{B3DA407D-0D72-4CE5-B3EF-8307CA7052B0}" presName="sp" presStyleCnt="0"/>
      <dgm:spPr/>
    </dgm:pt>
    <dgm:pt modelId="{28C8D5A9-BE5A-470D-A98A-95DA3769CF4C}" type="pres">
      <dgm:prSet presAssocID="{DC42BACD-08E6-49F3-AAED-60577AACFB6D}" presName="composite" presStyleCnt="0"/>
      <dgm:spPr/>
    </dgm:pt>
    <dgm:pt modelId="{8BB90DC9-FAEA-4DC3-BFB6-D251300D131F}" type="pres">
      <dgm:prSet presAssocID="{DC42BACD-08E6-49F3-AAED-60577AACFB6D}" presName="parentText" presStyleLbl="alignNode1" presStyleIdx="2" presStyleCnt="3">
        <dgm:presLayoutVars>
          <dgm:chMax val="1"/>
          <dgm:bulletEnabled val="1"/>
        </dgm:presLayoutVars>
      </dgm:prSet>
      <dgm:spPr/>
    </dgm:pt>
    <dgm:pt modelId="{237ACEA1-FB05-4A5D-AD29-C4F65B20DFC9}" type="pres">
      <dgm:prSet presAssocID="{DC42BACD-08E6-49F3-AAED-60577AACFB6D}" presName="descendantText" presStyleLbl="alignAcc1" presStyleIdx="2" presStyleCnt="3">
        <dgm:presLayoutVars>
          <dgm:bulletEnabled val="1"/>
        </dgm:presLayoutVars>
      </dgm:prSet>
      <dgm:spPr/>
    </dgm:pt>
  </dgm:ptLst>
  <dgm:cxnLst>
    <dgm:cxn modelId="{D98CA418-2087-4F5A-955F-E25E0CEC155B}" type="presOf" srcId="{DC42BACD-08E6-49F3-AAED-60577AACFB6D}" destId="{8BB90DC9-FAEA-4DC3-BFB6-D251300D131F}" srcOrd="0" destOrd="0" presId="urn:microsoft.com/office/officeart/2005/8/layout/chevron2"/>
    <dgm:cxn modelId="{94A8D32D-9245-4598-BFC4-41535380054B}" srcId="{06499D92-1B58-4ABB-B177-83C497903464}" destId="{9FF8373A-6519-49BB-9B1C-267FE05AD0D1}" srcOrd="1" destOrd="0" parTransId="{612F8D83-B44F-4931-95F9-3204CC9E1198}" sibTransId="{B3DA407D-0D72-4CE5-B3EF-8307CA7052B0}"/>
    <dgm:cxn modelId="{EC5AC235-65C6-47A4-B65D-DA0F70DC296B}" type="presOf" srcId="{1D3F762B-C24B-4AED-81EC-C5404096EB3B}" destId="{0DAB1469-03E9-4D9F-BEEA-7BAD8D0AC49F}" srcOrd="0" destOrd="0" presId="urn:microsoft.com/office/officeart/2005/8/layout/chevron2"/>
    <dgm:cxn modelId="{09B12856-52BF-4FB9-B041-C762DFB9CBDA}" type="presOf" srcId="{D4275A7B-427C-438F-B1EA-617F2DABC7D2}" destId="{237ACEA1-FB05-4A5D-AD29-C4F65B20DFC9}" srcOrd="0" destOrd="0" presId="urn:microsoft.com/office/officeart/2005/8/layout/chevron2"/>
    <dgm:cxn modelId="{BE7ACB66-DCD4-47DF-992F-D151188EC994}" srcId="{9FF8373A-6519-49BB-9B1C-267FE05AD0D1}" destId="{EE87098A-61D7-40D5-AB9C-74ADF2D7BC2A}" srcOrd="0" destOrd="0" parTransId="{2805ECA1-21A3-4F8F-AA97-A9F008951F86}" sibTransId="{185FB2E3-4F8B-4609-ACC4-0782EEF88E18}"/>
    <dgm:cxn modelId="{2B8F0667-AA57-4229-BABD-8EB24681375F}" type="presOf" srcId="{EE87098A-61D7-40D5-AB9C-74ADF2D7BC2A}" destId="{66EE8A80-F4D4-4B0E-81C4-C67A772FA914}" srcOrd="0" destOrd="0" presId="urn:microsoft.com/office/officeart/2005/8/layout/chevron2"/>
    <dgm:cxn modelId="{5D59FE69-D685-4A96-B7C0-10765D576984}" srcId="{DC42BACD-08E6-49F3-AAED-60577AACFB6D}" destId="{D4275A7B-427C-438F-B1EA-617F2DABC7D2}" srcOrd="0" destOrd="0" parTransId="{62AFD156-2C05-440F-8854-297DD8305057}" sibTransId="{39F56AC2-42A5-4B46-9516-539730B81BE1}"/>
    <dgm:cxn modelId="{20CDCF7D-25C7-4F6D-A508-AC635B0B3988}" srcId="{06499D92-1B58-4ABB-B177-83C497903464}" destId="{DC42BACD-08E6-49F3-AAED-60577AACFB6D}" srcOrd="2" destOrd="0" parTransId="{6CA765CE-994B-4F33-B218-2CA29D2489C5}" sibTransId="{FABC2F2B-EFB4-4A5A-A999-11550B82B86F}"/>
    <dgm:cxn modelId="{C1E39C9A-9EDB-4A47-B0A0-4B76A745991C}" type="presOf" srcId="{6D78E838-C40B-4A2D-96AB-3C36A2D0DC16}" destId="{A7A3CE45-31EC-4F1E-B460-AE5C11441564}" srcOrd="0" destOrd="0" presId="urn:microsoft.com/office/officeart/2005/8/layout/chevron2"/>
    <dgm:cxn modelId="{9AB38DAF-B29F-4F19-994F-3826BB11E119}" srcId="{06499D92-1B58-4ABB-B177-83C497903464}" destId="{6D78E838-C40B-4A2D-96AB-3C36A2D0DC16}" srcOrd="0" destOrd="0" parTransId="{81DF2ED5-9575-42AD-9EB5-4110B8498BE5}" sibTransId="{4CC4098A-8FBF-41BF-B760-909AFAE0B4B5}"/>
    <dgm:cxn modelId="{7A8999C9-570F-43C2-9BC9-C13C18F9A188}" type="presOf" srcId="{9FF8373A-6519-49BB-9B1C-267FE05AD0D1}" destId="{D2E498E5-5D32-477C-AD89-F3DFDEA2421E}" srcOrd="0" destOrd="0" presId="urn:microsoft.com/office/officeart/2005/8/layout/chevron2"/>
    <dgm:cxn modelId="{55561BE6-CC2E-40E9-AEBE-1D8FB12620F1}" srcId="{6D78E838-C40B-4A2D-96AB-3C36A2D0DC16}" destId="{1D3F762B-C24B-4AED-81EC-C5404096EB3B}" srcOrd="0" destOrd="0" parTransId="{6F0FD763-3F2C-43E6-AD4D-3C962D1AB9CC}" sibTransId="{111959EF-A31F-4484-878B-BF0B08273C13}"/>
    <dgm:cxn modelId="{C80816FC-6AB9-480A-9D3F-A44080928ADC}" type="presOf" srcId="{06499D92-1B58-4ABB-B177-83C497903464}" destId="{A8385CC5-9E3D-4630-8A14-80529E56AA25}" srcOrd="0" destOrd="0" presId="urn:microsoft.com/office/officeart/2005/8/layout/chevron2"/>
    <dgm:cxn modelId="{71251423-FDD4-4598-BF13-469890A1C899}" type="presParOf" srcId="{A8385CC5-9E3D-4630-8A14-80529E56AA25}" destId="{983C9849-91B6-45B4-BBE3-096EDDB9258B}" srcOrd="0" destOrd="0" presId="urn:microsoft.com/office/officeart/2005/8/layout/chevron2"/>
    <dgm:cxn modelId="{327FFDA4-896B-4E2C-88FF-400EF256A5DF}" type="presParOf" srcId="{983C9849-91B6-45B4-BBE3-096EDDB9258B}" destId="{A7A3CE45-31EC-4F1E-B460-AE5C11441564}" srcOrd="0" destOrd="0" presId="urn:microsoft.com/office/officeart/2005/8/layout/chevron2"/>
    <dgm:cxn modelId="{708D3FF0-6D46-4323-8579-96A43EEC1BF5}" type="presParOf" srcId="{983C9849-91B6-45B4-BBE3-096EDDB9258B}" destId="{0DAB1469-03E9-4D9F-BEEA-7BAD8D0AC49F}" srcOrd="1" destOrd="0" presId="urn:microsoft.com/office/officeart/2005/8/layout/chevron2"/>
    <dgm:cxn modelId="{6FBE296E-BB3C-4CE8-AB71-B3CB562C3616}" type="presParOf" srcId="{A8385CC5-9E3D-4630-8A14-80529E56AA25}" destId="{263644C0-3AEF-472C-BC5B-C2E99FB885CD}" srcOrd="1" destOrd="0" presId="urn:microsoft.com/office/officeart/2005/8/layout/chevron2"/>
    <dgm:cxn modelId="{29D22F2C-5B6E-4A87-9754-DC0189C1BB56}" type="presParOf" srcId="{A8385CC5-9E3D-4630-8A14-80529E56AA25}" destId="{0EC25FD6-90FD-4D80-8465-5C87A0822180}" srcOrd="2" destOrd="0" presId="urn:microsoft.com/office/officeart/2005/8/layout/chevron2"/>
    <dgm:cxn modelId="{7086EEBB-F5A7-414B-B1ED-2DE279514AEB}" type="presParOf" srcId="{0EC25FD6-90FD-4D80-8465-5C87A0822180}" destId="{D2E498E5-5D32-477C-AD89-F3DFDEA2421E}" srcOrd="0" destOrd="0" presId="urn:microsoft.com/office/officeart/2005/8/layout/chevron2"/>
    <dgm:cxn modelId="{BD2CE400-6F5C-452E-B5FA-78E1A053885A}" type="presParOf" srcId="{0EC25FD6-90FD-4D80-8465-5C87A0822180}" destId="{66EE8A80-F4D4-4B0E-81C4-C67A772FA914}" srcOrd="1" destOrd="0" presId="urn:microsoft.com/office/officeart/2005/8/layout/chevron2"/>
    <dgm:cxn modelId="{8F3AEA5B-4FCF-4B26-8C17-CA17757DDB9F}" type="presParOf" srcId="{A8385CC5-9E3D-4630-8A14-80529E56AA25}" destId="{CB6D562F-A83F-4040-BA6B-C3EAEC7F1B56}" srcOrd="3" destOrd="0" presId="urn:microsoft.com/office/officeart/2005/8/layout/chevron2"/>
    <dgm:cxn modelId="{59901F7C-93D8-4D05-B341-C895434240EA}" type="presParOf" srcId="{A8385CC5-9E3D-4630-8A14-80529E56AA25}" destId="{28C8D5A9-BE5A-470D-A98A-95DA3769CF4C}" srcOrd="4" destOrd="0" presId="urn:microsoft.com/office/officeart/2005/8/layout/chevron2"/>
    <dgm:cxn modelId="{768C56E8-CF16-448A-B0EB-851FDF465741}" type="presParOf" srcId="{28C8D5A9-BE5A-470D-A98A-95DA3769CF4C}" destId="{8BB90DC9-FAEA-4DC3-BFB6-D251300D131F}" srcOrd="0" destOrd="0" presId="urn:microsoft.com/office/officeart/2005/8/layout/chevron2"/>
    <dgm:cxn modelId="{91F43C58-4DC3-408D-82E3-FD45171F5C99}" type="presParOf" srcId="{28C8D5A9-BE5A-470D-A98A-95DA3769CF4C}" destId="{237ACEA1-FB05-4A5D-AD29-C4F65B20DFC9}"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8257BA9B-CC78-437F-9352-DA3B894120AE}" type="doc">
      <dgm:prSet loTypeId="urn:microsoft.com/office/officeart/2005/8/layout/arrow4" loCatId="relationship" qsTypeId="urn:microsoft.com/office/officeart/2005/8/quickstyle/simple1" qsCatId="simple" csTypeId="urn:microsoft.com/office/officeart/2005/8/colors/accent2_3" csCatId="accent2" phldr="1"/>
      <dgm:spPr/>
      <dgm:t>
        <a:bodyPr/>
        <a:lstStyle/>
        <a:p>
          <a:endParaRPr lang="en-US"/>
        </a:p>
      </dgm:t>
    </dgm:pt>
    <dgm:pt modelId="{C9EA5A49-7E3A-4213-B9CD-A2F78F50E5B3}">
      <dgm:prSet phldrT="[Text]" custT="1"/>
      <dgm:spPr/>
      <dgm:t>
        <a:bodyPr/>
        <a:lstStyle/>
        <a:p>
          <a:pPr algn="just"/>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Quan</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điểm</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của</a:t>
          </a:r>
          <a:r>
            <a:rPr lang="en-US" sz="2800" b="1" dirty="0">
              <a:solidFill>
                <a:schemeClr val="tx2"/>
              </a:solidFill>
              <a:latin typeface="Times New Roman" panose="02020603050405020304" pitchFamily="18" charset="0"/>
              <a:cs typeface="Times New Roman" panose="02020603050405020304" pitchFamily="18" charset="0"/>
            </a:rPr>
            <a:t> CN </a:t>
          </a:r>
          <a:r>
            <a:rPr lang="en-US" sz="2800" b="1" dirty="0" err="1">
              <a:solidFill>
                <a:schemeClr val="tx2"/>
              </a:solidFill>
              <a:latin typeface="Times New Roman" panose="02020603050405020304" pitchFamily="18" charset="0"/>
              <a:cs typeface="Times New Roman" panose="02020603050405020304" pitchFamily="18" charset="0"/>
            </a:rPr>
            <a:t>duy</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thực</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itchFamily="18" charset="0"/>
              <a:cs typeface="Times New Roman" pitchFamily="18" charset="0"/>
            </a:rPr>
            <a:t>Cái</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chung</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tồn</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tại</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độc</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lập</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không</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phụ</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thuộc</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vào</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cái</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riêng</a:t>
          </a:r>
          <a:r>
            <a:rPr lang="en-US" sz="2800" b="1" dirty="0">
              <a:solidFill>
                <a:schemeClr val="tx2"/>
              </a:solidFill>
              <a:latin typeface="Times New Roman" pitchFamily="18" charset="0"/>
              <a:cs typeface="Times New Roman" pitchFamily="18" charset="0"/>
            </a:rPr>
            <a:t>.</a:t>
          </a:r>
        </a:p>
        <a:p>
          <a:pPr algn="just"/>
          <a:r>
            <a:rPr lang="en-US" sz="2800" b="1" dirty="0">
              <a:solidFill>
                <a:srgbClr val="FF0000"/>
              </a:solidFill>
              <a:latin typeface="Times New Roman" pitchFamily="18" charset="0"/>
              <a:cs typeface="Times New Roman" pitchFamily="18" charset="0"/>
            </a:rPr>
            <a:t>*</a:t>
          </a:r>
          <a:r>
            <a:rPr lang="en-US" sz="2800" b="1" dirty="0" err="1">
              <a:solidFill>
                <a:srgbClr val="FF0000"/>
              </a:solidFill>
              <a:latin typeface="Times New Roman" pitchFamily="18" charset="0"/>
              <a:cs typeface="Times New Roman" pitchFamily="18" charset="0"/>
            </a:rPr>
            <a:t>Pla</a:t>
          </a:r>
          <a:r>
            <a:rPr lang="en-US" sz="2800" b="1" dirty="0">
              <a:solidFill>
                <a:srgbClr val="FF0000"/>
              </a:solidFill>
              <a:latin typeface="Times New Roman" pitchFamily="18" charset="0"/>
              <a:cs typeface="Times New Roman" pitchFamily="18" charset="0"/>
            </a:rPr>
            <a:t> </a:t>
          </a:r>
          <a:r>
            <a:rPr lang="en-US" sz="2800" b="1" dirty="0" err="1">
              <a:solidFill>
                <a:srgbClr val="FF0000"/>
              </a:solidFill>
              <a:latin typeface="Times New Roman" pitchFamily="18" charset="0"/>
              <a:cs typeface="Times New Roman" pitchFamily="18" charset="0"/>
            </a:rPr>
            <a:t>tôn</a:t>
          </a:r>
          <a:r>
            <a:rPr lang="en-US" sz="2800" b="1" dirty="0">
              <a:solidFill>
                <a:srgbClr val="FF0000"/>
              </a:solidFill>
              <a:latin typeface="Times New Roman" pitchFamily="18" charset="0"/>
              <a:cs typeface="Times New Roman" pitchFamily="18" charset="0"/>
            </a:rPr>
            <a:t>: </a:t>
          </a:r>
          <a:r>
            <a:rPr lang="en-US" sz="2800" b="1" dirty="0" err="1">
              <a:solidFill>
                <a:srgbClr val="FF0000"/>
              </a:solidFill>
              <a:latin typeface="Times New Roman" pitchFamily="18" charset="0"/>
              <a:cs typeface="Times New Roman" pitchFamily="18" charset="0"/>
            </a:rPr>
            <a:t>cái</a:t>
          </a:r>
          <a:r>
            <a:rPr lang="en-US" sz="2800" b="1" dirty="0">
              <a:solidFill>
                <a:srgbClr val="FF0000"/>
              </a:solidFill>
              <a:latin typeface="Times New Roman" pitchFamily="18" charset="0"/>
              <a:cs typeface="Times New Roman" pitchFamily="18" charset="0"/>
            </a:rPr>
            <a:t> </a:t>
          </a:r>
          <a:r>
            <a:rPr lang="en-US" sz="2800" b="1" dirty="0" err="1">
              <a:solidFill>
                <a:srgbClr val="FF0000"/>
              </a:solidFill>
              <a:latin typeface="Times New Roman" pitchFamily="18" charset="0"/>
              <a:cs typeface="Times New Roman" pitchFamily="18" charset="0"/>
            </a:rPr>
            <a:t>riêng</a:t>
          </a:r>
          <a:r>
            <a:rPr lang="en-US" sz="2800" b="1" dirty="0">
              <a:solidFill>
                <a:srgbClr val="FF0000"/>
              </a:solidFill>
              <a:latin typeface="Times New Roman" pitchFamily="18" charset="0"/>
              <a:cs typeface="Times New Roman" pitchFamily="18" charset="0"/>
            </a:rPr>
            <a:t> </a:t>
          </a:r>
          <a:r>
            <a:rPr lang="en-US" sz="2800" b="1" dirty="0" err="1">
              <a:solidFill>
                <a:srgbClr val="FF0000"/>
              </a:solidFill>
              <a:latin typeface="Times New Roman" pitchFamily="18" charset="0"/>
              <a:cs typeface="Times New Roman" pitchFamily="18" charset="0"/>
            </a:rPr>
            <a:t>là</a:t>
          </a:r>
          <a:r>
            <a:rPr lang="en-US" sz="2800" b="1" dirty="0">
              <a:solidFill>
                <a:srgbClr val="FF0000"/>
              </a:solidFill>
              <a:latin typeface="Times New Roman" pitchFamily="18" charset="0"/>
              <a:cs typeface="Times New Roman" pitchFamily="18" charset="0"/>
            </a:rPr>
            <a:t> do </a:t>
          </a:r>
          <a:r>
            <a:rPr lang="en-US" sz="2800" b="1" dirty="0" err="1">
              <a:solidFill>
                <a:srgbClr val="FF0000"/>
              </a:solidFill>
              <a:latin typeface="Times New Roman" pitchFamily="18" charset="0"/>
              <a:cs typeface="Times New Roman" pitchFamily="18" charset="0"/>
            </a:rPr>
            <a:t>cái</a:t>
          </a:r>
          <a:r>
            <a:rPr lang="en-US" sz="2800" b="1" dirty="0">
              <a:solidFill>
                <a:srgbClr val="FF0000"/>
              </a:solidFill>
              <a:latin typeface="Times New Roman" pitchFamily="18" charset="0"/>
              <a:cs typeface="Times New Roman" pitchFamily="18" charset="0"/>
            </a:rPr>
            <a:t> </a:t>
          </a:r>
          <a:r>
            <a:rPr lang="en-US" sz="2800" b="1" dirty="0" err="1">
              <a:solidFill>
                <a:srgbClr val="FF0000"/>
              </a:solidFill>
              <a:latin typeface="Times New Roman" pitchFamily="18" charset="0"/>
              <a:cs typeface="Times New Roman" pitchFamily="18" charset="0"/>
            </a:rPr>
            <a:t>chung</a:t>
          </a:r>
          <a:r>
            <a:rPr lang="en-US" sz="2800" b="1" dirty="0">
              <a:solidFill>
                <a:srgbClr val="FF0000"/>
              </a:solidFill>
              <a:latin typeface="Times New Roman" pitchFamily="18" charset="0"/>
              <a:cs typeface="Times New Roman" pitchFamily="18" charset="0"/>
            </a:rPr>
            <a:t> </a:t>
          </a:r>
          <a:r>
            <a:rPr lang="en-US" sz="2800" b="1" dirty="0" err="1">
              <a:solidFill>
                <a:srgbClr val="FF0000"/>
              </a:solidFill>
              <a:latin typeface="Times New Roman" pitchFamily="18" charset="0"/>
              <a:cs typeface="Times New Roman" pitchFamily="18" charset="0"/>
            </a:rPr>
            <a:t>sinh</a:t>
          </a:r>
          <a:r>
            <a:rPr lang="en-US" sz="2800" b="1" dirty="0">
              <a:solidFill>
                <a:srgbClr val="FF0000"/>
              </a:solidFill>
              <a:latin typeface="Times New Roman" pitchFamily="18" charset="0"/>
              <a:cs typeface="Times New Roman" pitchFamily="18" charset="0"/>
            </a:rPr>
            <a:t> </a:t>
          </a:r>
          <a:r>
            <a:rPr lang="en-US" sz="2800" b="1" dirty="0" err="1">
              <a:solidFill>
                <a:srgbClr val="FF0000"/>
              </a:solidFill>
              <a:latin typeface="Times New Roman" pitchFamily="18" charset="0"/>
              <a:cs typeface="Times New Roman" pitchFamily="18" charset="0"/>
            </a:rPr>
            <a:t>ra</a:t>
          </a:r>
          <a:endParaRPr lang="en-US" sz="2800" dirty="0"/>
        </a:p>
      </dgm:t>
    </dgm:pt>
    <dgm:pt modelId="{58541FD3-D313-446D-B04E-9B6D2426B0F5}" type="parTrans" cxnId="{8EA78A28-57EB-4722-BF69-8D6909C6A25F}">
      <dgm:prSet/>
      <dgm:spPr/>
      <dgm:t>
        <a:bodyPr/>
        <a:lstStyle/>
        <a:p>
          <a:endParaRPr lang="en-US"/>
        </a:p>
      </dgm:t>
    </dgm:pt>
    <dgm:pt modelId="{DD56F6DC-3F85-40E4-B561-B0E808399B6A}" type="sibTrans" cxnId="{8EA78A28-57EB-4722-BF69-8D6909C6A25F}">
      <dgm:prSet/>
      <dgm:spPr/>
      <dgm:t>
        <a:bodyPr/>
        <a:lstStyle/>
        <a:p>
          <a:endParaRPr lang="en-US"/>
        </a:p>
      </dgm:t>
    </dgm:pt>
    <dgm:pt modelId="{F7476F63-8FF4-485F-9905-FCD6C7B8302F}">
      <dgm:prSet phldrT="[Text]" custT="1"/>
      <dgm:spPr/>
      <dgm:t>
        <a:bodyPr/>
        <a:lstStyle/>
        <a:p>
          <a:pPr algn="just"/>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Quan</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điểm</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của</a:t>
          </a:r>
          <a:r>
            <a:rPr lang="en-US" sz="2800" b="1" dirty="0">
              <a:solidFill>
                <a:schemeClr val="tx2"/>
              </a:solidFill>
              <a:latin typeface="Times New Roman" panose="02020603050405020304" pitchFamily="18" charset="0"/>
              <a:cs typeface="Times New Roman" panose="02020603050405020304" pitchFamily="18" charset="0"/>
            </a:rPr>
            <a:t> CN </a:t>
          </a:r>
          <a:r>
            <a:rPr lang="en-US" sz="2800" b="1" dirty="0" err="1">
              <a:solidFill>
                <a:schemeClr val="tx2"/>
              </a:solidFill>
              <a:latin typeface="Times New Roman" panose="02020603050405020304" pitchFamily="18" charset="0"/>
              <a:cs typeface="Times New Roman" panose="02020603050405020304" pitchFamily="18" charset="0"/>
            </a:rPr>
            <a:t>duy</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danh</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itchFamily="18" charset="0"/>
              <a:cs typeface="Times New Roman" pitchFamily="18" charset="0"/>
            </a:rPr>
            <a:t>Cái</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chung</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chỉ</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tồn</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tại</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trong</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t</a:t>
          </a:r>
          <a:r>
            <a:rPr lang="en-US" sz="2800" b="1" dirty="0" err="1">
              <a:solidFill>
                <a:prstClr val="black"/>
              </a:solidFill>
              <a:latin typeface="Times New Roman" pitchFamily="18" charset="0"/>
              <a:cs typeface="Times New Roman" pitchFamily="18" charset="0"/>
            </a:rPr>
            <a:t>ư</a:t>
          </a:r>
          <a:r>
            <a:rPr lang="en-US" sz="2800" b="1" dirty="0">
              <a:solidFill>
                <a:prstClr val="black"/>
              </a:solidFill>
              <a:latin typeface="Times New Roman" pitchFamily="18" charset="0"/>
              <a:cs typeface="Times New Roman" pitchFamily="18" charset="0"/>
            </a:rPr>
            <a:t> </a:t>
          </a:r>
          <a:r>
            <a:rPr lang="en-US" sz="2800" b="1" dirty="0" err="1">
              <a:solidFill>
                <a:prstClr val="black"/>
              </a:solidFill>
              <a:latin typeface="Times New Roman" pitchFamily="18" charset="0"/>
              <a:cs typeface="Times New Roman" pitchFamily="18" charset="0"/>
            </a:rPr>
            <a:t>duy</a:t>
          </a:r>
          <a:r>
            <a:rPr lang="en-US" sz="2800" b="1" dirty="0">
              <a:solidFill>
                <a:prstClr val="black"/>
              </a:solidFill>
              <a:latin typeface="Times New Roman" pitchFamily="18" charset="0"/>
              <a:cs typeface="Times New Roman" pitchFamily="18" charset="0"/>
            </a:rPr>
            <a:t> con </a:t>
          </a:r>
          <a:r>
            <a:rPr lang="en-US" sz="2800" b="1" dirty="0" err="1">
              <a:solidFill>
                <a:prstClr val="black"/>
              </a:solidFill>
              <a:latin typeface="Times New Roman" pitchFamily="18" charset="0"/>
              <a:cs typeface="Times New Roman" pitchFamily="18" charset="0"/>
            </a:rPr>
            <a:t>người</a:t>
          </a:r>
          <a:r>
            <a:rPr lang="en-US" sz="2800" b="1" dirty="0">
              <a:solidFill>
                <a:prstClr val="black"/>
              </a:solidFill>
              <a:latin typeface="Times New Roman" pitchFamily="18" charset="0"/>
              <a:cs typeface="Times New Roman" pitchFamily="18" charset="0"/>
            </a:rPr>
            <a:t> </a:t>
          </a:r>
          <a:r>
            <a:rPr lang="en-US" sz="2800" b="1" dirty="0" err="1">
              <a:solidFill>
                <a:prstClr val="black"/>
              </a:solidFill>
              <a:latin typeface="Times New Roman" pitchFamily="18" charset="0"/>
              <a:cs typeface="Times New Roman" pitchFamily="18" charset="0"/>
            </a:rPr>
            <a:t>không</a:t>
          </a:r>
          <a:r>
            <a:rPr lang="en-US" sz="2800" b="1" dirty="0">
              <a:solidFill>
                <a:prstClr val="black"/>
              </a:solidFill>
              <a:latin typeface="Times New Roman" pitchFamily="18" charset="0"/>
              <a:cs typeface="Times New Roman" pitchFamily="18" charset="0"/>
            </a:rPr>
            <a:t> </a:t>
          </a:r>
          <a:r>
            <a:rPr lang="en-US" sz="2800" b="1" dirty="0" err="1">
              <a:solidFill>
                <a:prstClr val="black"/>
              </a:solidFill>
              <a:latin typeface="Times New Roman" pitchFamily="18" charset="0"/>
              <a:cs typeface="Times New Roman" pitchFamily="18" charset="0"/>
            </a:rPr>
            <a:t>tồn</a:t>
          </a:r>
          <a:r>
            <a:rPr lang="en-US" sz="2800" b="1" dirty="0">
              <a:solidFill>
                <a:prstClr val="black"/>
              </a:solidFill>
              <a:latin typeface="Times New Roman" pitchFamily="18" charset="0"/>
              <a:cs typeface="Times New Roman" pitchFamily="18" charset="0"/>
            </a:rPr>
            <a:t> </a:t>
          </a:r>
          <a:r>
            <a:rPr lang="en-US" sz="2800" b="1" dirty="0" err="1">
              <a:solidFill>
                <a:prstClr val="black"/>
              </a:solidFill>
              <a:latin typeface="Times New Roman" pitchFamily="18" charset="0"/>
              <a:cs typeface="Times New Roman" pitchFamily="18" charset="0"/>
            </a:rPr>
            <a:t>tại</a:t>
          </a:r>
          <a:r>
            <a:rPr lang="en-US" sz="2800" b="1" dirty="0">
              <a:solidFill>
                <a:prstClr val="black"/>
              </a:solidFill>
              <a:latin typeface="Times New Roman" pitchFamily="18" charset="0"/>
              <a:cs typeface="Times New Roman" pitchFamily="18" charset="0"/>
            </a:rPr>
            <a:t> ở HTKQ. </a:t>
          </a:r>
          <a:r>
            <a:rPr lang="en-US" sz="2800" b="1" dirty="0" err="1">
              <a:solidFill>
                <a:prstClr val="black"/>
              </a:solidFill>
              <a:latin typeface="Times New Roman" pitchFamily="18" charset="0"/>
              <a:cs typeface="Times New Roman" pitchFamily="18" charset="0"/>
            </a:rPr>
            <a:t>Cái</a:t>
          </a:r>
          <a:r>
            <a:rPr lang="en-US" sz="2800" b="1" dirty="0">
              <a:solidFill>
                <a:prstClr val="black"/>
              </a:solidFill>
              <a:latin typeface="Times New Roman" pitchFamily="18" charset="0"/>
              <a:cs typeface="Times New Roman" pitchFamily="18" charset="0"/>
            </a:rPr>
            <a:t> </a:t>
          </a:r>
          <a:r>
            <a:rPr lang="en-US" sz="2800" b="1" dirty="0" err="1">
              <a:solidFill>
                <a:prstClr val="black"/>
              </a:solidFill>
              <a:latin typeface="Times New Roman" pitchFamily="18" charset="0"/>
              <a:cs typeface="Times New Roman" pitchFamily="18" charset="0"/>
            </a:rPr>
            <a:t>riêng</a:t>
          </a:r>
          <a:r>
            <a:rPr lang="en-US" sz="2800" b="1" dirty="0">
              <a:solidFill>
                <a:prstClr val="black"/>
              </a:solidFill>
              <a:latin typeface="Times New Roman" pitchFamily="18" charset="0"/>
              <a:cs typeface="Times New Roman" pitchFamily="18" charset="0"/>
            </a:rPr>
            <a:t> </a:t>
          </a:r>
          <a:r>
            <a:rPr lang="en-US" sz="2800" b="1" dirty="0" err="1">
              <a:solidFill>
                <a:prstClr val="black"/>
              </a:solidFill>
              <a:latin typeface="Times New Roman" pitchFamily="18" charset="0"/>
              <a:cs typeface="Times New Roman" pitchFamily="18" charset="0"/>
            </a:rPr>
            <a:t>tồn</a:t>
          </a:r>
          <a:r>
            <a:rPr lang="en-US" sz="2800" b="1" dirty="0">
              <a:solidFill>
                <a:prstClr val="black"/>
              </a:solidFill>
              <a:latin typeface="Times New Roman" pitchFamily="18" charset="0"/>
              <a:cs typeface="Times New Roman" pitchFamily="18" charset="0"/>
            </a:rPr>
            <a:t> </a:t>
          </a:r>
          <a:r>
            <a:rPr lang="en-US" sz="2800" b="1" dirty="0" err="1">
              <a:solidFill>
                <a:prstClr val="black"/>
              </a:solidFill>
              <a:latin typeface="Times New Roman" pitchFamily="18" charset="0"/>
              <a:cs typeface="Times New Roman" pitchFamily="18" charset="0"/>
            </a:rPr>
            <a:t>tại</a:t>
          </a:r>
          <a:r>
            <a:rPr lang="en-US" sz="2800" b="1" dirty="0">
              <a:solidFill>
                <a:prstClr val="black"/>
              </a:solidFill>
              <a:latin typeface="Times New Roman" pitchFamily="18" charset="0"/>
              <a:cs typeface="Times New Roman" pitchFamily="18" charset="0"/>
            </a:rPr>
            <a:t> </a:t>
          </a:r>
          <a:r>
            <a:rPr lang="en-US" sz="2800" b="1" dirty="0" err="1">
              <a:solidFill>
                <a:prstClr val="black"/>
              </a:solidFill>
              <a:latin typeface="Times New Roman" pitchFamily="18" charset="0"/>
              <a:cs typeface="Times New Roman" pitchFamily="18" charset="0"/>
            </a:rPr>
            <a:t>thực</a:t>
          </a:r>
          <a:r>
            <a:rPr lang="en-US" sz="2800" b="1" dirty="0">
              <a:solidFill>
                <a:prstClr val="black"/>
              </a:solidFill>
              <a:latin typeface="Times New Roman" pitchFamily="18" charset="0"/>
              <a:cs typeface="Times New Roman" pitchFamily="18" charset="0"/>
            </a:rPr>
            <a:t>.</a:t>
          </a:r>
        </a:p>
        <a:p>
          <a:pPr algn="just"/>
          <a:r>
            <a:rPr lang="en-US" sz="2800" b="1" dirty="0">
              <a:solidFill>
                <a:srgbClr val="FF0000"/>
              </a:solidFill>
              <a:latin typeface="Times New Roman" pitchFamily="18" charset="0"/>
              <a:cs typeface="Times New Roman" pitchFamily="18" charset="0"/>
            </a:rPr>
            <a:t>*</a:t>
          </a:r>
          <a:r>
            <a:rPr lang="en-US" sz="2800" b="1" dirty="0" err="1">
              <a:solidFill>
                <a:srgbClr val="FF0000"/>
              </a:solidFill>
              <a:latin typeface="Times New Roman" pitchFamily="18" charset="0"/>
              <a:cs typeface="Times New Roman" pitchFamily="18" charset="0"/>
            </a:rPr>
            <a:t>Béccli</a:t>
          </a:r>
          <a:r>
            <a:rPr lang="en-US" sz="2800" b="1" dirty="0">
              <a:solidFill>
                <a:srgbClr val="FF0000"/>
              </a:solidFill>
              <a:latin typeface="Times New Roman" pitchFamily="18" charset="0"/>
              <a:cs typeface="Times New Roman" pitchFamily="18" charset="0"/>
            </a:rPr>
            <a:t> </a:t>
          </a:r>
          <a:r>
            <a:rPr lang="en-US" sz="2800" b="1" dirty="0" err="1">
              <a:solidFill>
                <a:srgbClr val="FF0000"/>
              </a:solidFill>
              <a:latin typeface="Times New Roman" pitchFamily="18" charset="0"/>
              <a:cs typeface="Times New Roman" pitchFamily="18" charset="0"/>
            </a:rPr>
            <a:t>coi</a:t>
          </a:r>
          <a:r>
            <a:rPr lang="en-US" sz="2800" b="1" dirty="0">
              <a:solidFill>
                <a:srgbClr val="FF0000"/>
              </a:solidFill>
              <a:latin typeface="Times New Roman" pitchFamily="18" charset="0"/>
              <a:cs typeface="Times New Roman" pitchFamily="18" charset="0"/>
            </a:rPr>
            <a:t> </a:t>
          </a:r>
          <a:r>
            <a:rPr lang="en-US" sz="2800" b="1" i="1" u="sng" dirty="0" err="1">
              <a:solidFill>
                <a:srgbClr val="FF0000"/>
              </a:solidFill>
              <a:latin typeface="Times New Roman" pitchFamily="18" charset="0"/>
              <a:cs typeface="Times New Roman" pitchFamily="18" charset="0"/>
            </a:rPr>
            <a:t>cảm</a:t>
          </a:r>
          <a:r>
            <a:rPr lang="en-US" sz="2800" b="1" i="1" u="sng" dirty="0">
              <a:solidFill>
                <a:srgbClr val="FF0000"/>
              </a:solidFill>
              <a:latin typeface="Times New Roman" pitchFamily="18" charset="0"/>
              <a:cs typeface="Times New Roman" pitchFamily="18" charset="0"/>
            </a:rPr>
            <a:t> </a:t>
          </a:r>
          <a:r>
            <a:rPr lang="en-US" sz="2800" b="1" i="1" u="sng" dirty="0" err="1">
              <a:solidFill>
                <a:srgbClr val="FF0000"/>
              </a:solidFill>
              <a:latin typeface="Times New Roman" pitchFamily="18" charset="0"/>
              <a:cs typeface="Times New Roman" pitchFamily="18" charset="0"/>
            </a:rPr>
            <a:t>giác</a:t>
          </a:r>
          <a:r>
            <a:rPr lang="en-US" sz="2800" b="1" i="1" u="sng" dirty="0">
              <a:solidFill>
                <a:srgbClr val="FF0000"/>
              </a:solidFill>
              <a:latin typeface="Times New Roman" pitchFamily="18" charset="0"/>
              <a:cs typeface="Times New Roman" pitchFamily="18" charset="0"/>
            </a:rPr>
            <a:t> </a:t>
          </a:r>
          <a:r>
            <a:rPr lang="en-US" sz="2800" b="1" dirty="0" err="1">
              <a:solidFill>
                <a:srgbClr val="FF0000"/>
              </a:solidFill>
              <a:latin typeface="Times New Roman" pitchFamily="18" charset="0"/>
              <a:cs typeface="Times New Roman" pitchFamily="18" charset="0"/>
            </a:rPr>
            <a:t>là</a:t>
          </a:r>
          <a:r>
            <a:rPr lang="en-US" sz="2800" b="1" dirty="0">
              <a:solidFill>
                <a:srgbClr val="FF0000"/>
              </a:solidFill>
              <a:latin typeface="Times New Roman" pitchFamily="18" charset="0"/>
              <a:cs typeface="Times New Roman" pitchFamily="18" charset="0"/>
            </a:rPr>
            <a:t> </a:t>
          </a:r>
          <a:r>
            <a:rPr lang="en-US" sz="2800" b="1" dirty="0" err="1">
              <a:solidFill>
                <a:srgbClr val="FF0000"/>
              </a:solidFill>
              <a:latin typeface="Times New Roman" pitchFamily="18" charset="0"/>
              <a:cs typeface="Times New Roman" pitchFamily="18" charset="0"/>
            </a:rPr>
            <a:t>hình</a:t>
          </a:r>
          <a:r>
            <a:rPr lang="en-US" sz="2800" b="1" dirty="0">
              <a:solidFill>
                <a:srgbClr val="FF0000"/>
              </a:solidFill>
              <a:latin typeface="Times New Roman" pitchFamily="18" charset="0"/>
              <a:cs typeface="Times New Roman" pitchFamily="18" charset="0"/>
            </a:rPr>
            <a:t> </a:t>
          </a:r>
          <a:r>
            <a:rPr lang="en-US" sz="2800" b="1" dirty="0" err="1">
              <a:solidFill>
                <a:srgbClr val="FF0000"/>
              </a:solidFill>
              <a:latin typeface="Times New Roman" pitchFamily="18" charset="0"/>
              <a:cs typeface="Times New Roman" pitchFamily="18" charset="0"/>
            </a:rPr>
            <a:t>thức</a:t>
          </a:r>
          <a:r>
            <a:rPr lang="en-US" sz="2800" b="1" dirty="0">
              <a:solidFill>
                <a:srgbClr val="FF0000"/>
              </a:solidFill>
              <a:latin typeface="Times New Roman" pitchFamily="18" charset="0"/>
              <a:cs typeface="Times New Roman" pitchFamily="18" charset="0"/>
            </a:rPr>
            <a:t> </a:t>
          </a:r>
          <a:r>
            <a:rPr lang="en-US" sz="2800" b="1" dirty="0" err="1">
              <a:solidFill>
                <a:srgbClr val="FF0000"/>
              </a:solidFill>
              <a:latin typeface="Times New Roman" pitchFamily="18" charset="0"/>
              <a:cs typeface="Times New Roman" pitchFamily="18" charset="0"/>
            </a:rPr>
            <a:t>tồn</a:t>
          </a:r>
          <a:r>
            <a:rPr lang="en-US" sz="2800" b="1" dirty="0">
              <a:solidFill>
                <a:srgbClr val="FF0000"/>
              </a:solidFill>
              <a:latin typeface="Times New Roman" pitchFamily="18" charset="0"/>
              <a:cs typeface="Times New Roman" pitchFamily="18" charset="0"/>
            </a:rPr>
            <a:t> </a:t>
          </a:r>
          <a:r>
            <a:rPr lang="en-US" sz="2800" b="1" dirty="0" err="1">
              <a:solidFill>
                <a:srgbClr val="FF0000"/>
              </a:solidFill>
              <a:latin typeface="Times New Roman" pitchFamily="18" charset="0"/>
              <a:cs typeface="Times New Roman" pitchFamily="18" charset="0"/>
            </a:rPr>
            <a:t>tại</a:t>
          </a:r>
          <a:r>
            <a:rPr lang="en-US" sz="2800" b="1" dirty="0">
              <a:solidFill>
                <a:srgbClr val="FF0000"/>
              </a:solidFill>
              <a:latin typeface="Times New Roman" pitchFamily="18" charset="0"/>
              <a:cs typeface="Times New Roman" pitchFamily="18" charset="0"/>
            </a:rPr>
            <a:t> </a:t>
          </a:r>
          <a:r>
            <a:rPr lang="en-US" sz="2800" b="1" dirty="0" err="1">
              <a:solidFill>
                <a:srgbClr val="FF0000"/>
              </a:solidFill>
              <a:latin typeface="Times New Roman" pitchFamily="18" charset="0"/>
              <a:cs typeface="Times New Roman" pitchFamily="18" charset="0"/>
            </a:rPr>
            <a:t>của</a:t>
          </a:r>
          <a:r>
            <a:rPr lang="en-US" sz="2800" b="1" dirty="0">
              <a:solidFill>
                <a:srgbClr val="FF0000"/>
              </a:solidFill>
              <a:latin typeface="Times New Roman" pitchFamily="18" charset="0"/>
              <a:cs typeface="Times New Roman" pitchFamily="18" charset="0"/>
            </a:rPr>
            <a:t> </a:t>
          </a:r>
          <a:r>
            <a:rPr lang="en-US" sz="2800" b="1" dirty="0" err="1">
              <a:solidFill>
                <a:srgbClr val="FF0000"/>
              </a:solidFill>
              <a:latin typeface="Times New Roman" pitchFamily="18" charset="0"/>
              <a:cs typeface="Times New Roman" pitchFamily="18" charset="0"/>
            </a:rPr>
            <a:t>cái</a:t>
          </a:r>
          <a:r>
            <a:rPr lang="en-US" sz="2800" b="1" dirty="0">
              <a:solidFill>
                <a:srgbClr val="FF0000"/>
              </a:solidFill>
              <a:latin typeface="Times New Roman" pitchFamily="18" charset="0"/>
              <a:cs typeface="Times New Roman" pitchFamily="18" charset="0"/>
            </a:rPr>
            <a:t> </a:t>
          </a:r>
          <a:r>
            <a:rPr lang="en-US" sz="2800" b="1" dirty="0" err="1">
              <a:solidFill>
                <a:srgbClr val="FF0000"/>
              </a:solidFill>
              <a:latin typeface="Times New Roman" pitchFamily="18" charset="0"/>
              <a:cs typeface="Times New Roman" pitchFamily="18" charset="0"/>
            </a:rPr>
            <a:t>riêng</a:t>
          </a:r>
          <a:r>
            <a:rPr lang="en-US" sz="2800" b="1" dirty="0">
              <a:solidFill>
                <a:srgbClr val="FF0000"/>
              </a:solidFill>
              <a:latin typeface="Times New Roman" pitchFamily="18" charset="0"/>
              <a:cs typeface="Times New Roman" pitchFamily="18" charset="0"/>
            </a:rPr>
            <a:t>.</a:t>
          </a:r>
          <a:endParaRPr lang="en-US" sz="2800" b="1" dirty="0">
            <a:latin typeface="Times New Roman" panose="02020603050405020304" pitchFamily="18" charset="0"/>
            <a:cs typeface="Times New Roman" panose="02020603050405020304" pitchFamily="18" charset="0"/>
          </a:endParaRPr>
        </a:p>
      </dgm:t>
    </dgm:pt>
    <dgm:pt modelId="{91627380-CA53-43F5-A4FF-49891F78D998}" type="parTrans" cxnId="{299C2A9C-BE87-4418-9B64-A3BA81245D45}">
      <dgm:prSet/>
      <dgm:spPr/>
      <dgm:t>
        <a:bodyPr/>
        <a:lstStyle/>
        <a:p>
          <a:endParaRPr lang="en-US"/>
        </a:p>
      </dgm:t>
    </dgm:pt>
    <dgm:pt modelId="{FB24EDE8-944C-47B0-B1A6-F78AEF638B42}" type="sibTrans" cxnId="{299C2A9C-BE87-4418-9B64-A3BA81245D45}">
      <dgm:prSet/>
      <dgm:spPr/>
      <dgm:t>
        <a:bodyPr/>
        <a:lstStyle/>
        <a:p>
          <a:endParaRPr lang="en-US"/>
        </a:p>
      </dgm:t>
    </dgm:pt>
    <dgm:pt modelId="{EEFF417C-A833-4EFE-B9B5-54B905728234}">
      <dgm:prSet/>
      <dgm:spPr/>
      <dgm:t>
        <a:bodyPr/>
        <a:lstStyle/>
        <a:p>
          <a:endParaRPr lang="en-US"/>
        </a:p>
      </dgm:t>
    </dgm:pt>
    <dgm:pt modelId="{292FE661-4CF2-4181-9092-C0E4307C1801}" type="parTrans" cxnId="{7F115754-0292-47C6-B12B-0982D994D6EC}">
      <dgm:prSet/>
      <dgm:spPr/>
      <dgm:t>
        <a:bodyPr/>
        <a:lstStyle/>
        <a:p>
          <a:endParaRPr lang="en-US"/>
        </a:p>
      </dgm:t>
    </dgm:pt>
    <dgm:pt modelId="{08224CD1-19C2-417A-85CA-319F38295AEC}" type="sibTrans" cxnId="{7F115754-0292-47C6-B12B-0982D994D6EC}">
      <dgm:prSet/>
      <dgm:spPr/>
      <dgm:t>
        <a:bodyPr/>
        <a:lstStyle/>
        <a:p>
          <a:endParaRPr lang="en-US"/>
        </a:p>
      </dgm:t>
    </dgm:pt>
    <dgm:pt modelId="{6F67CEF7-9772-4A54-9319-26EAEF9B78B1}" type="pres">
      <dgm:prSet presAssocID="{8257BA9B-CC78-437F-9352-DA3B894120AE}" presName="compositeShape" presStyleCnt="0">
        <dgm:presLayoutVars>
          <dgm:chMax val="2"/>
          <dgm:dir/>
          <dgm:resizeHandles val="exact"/>
        </dgm:presLayoutVars>
      </dgm:prSet>
      <dgm:spPr/>
    </dgm:pt>
    <dgm:pt modelId="{8B8942FB-66DC-4B46-8257-CE8E25CD204A}" type="pres">
      <dgm:prSet presAssocID="{C9EA5A49-7E3A-4213-B9CD-A2F78F50E5B3}" presName="upArrow" presStyleLbl="node1" presStyleIdx="0" presStyleCnt="2" custScaleX="34686" custScaleY="107703" custLinFactNeighborX="-21976" custLinFactNeighborY="1370"/>
      <dgm:spPr/>
    </dgm:pt>
    <dgm:pt modelId="{61EC7EA3-BA47-47F6-98D8-98712B568011}" type="pres">
      <dgm:prSet presAssocID="{C9EA5A49-7E3A-4213-B9CD-A2F78F50E5B3}" presName="upArrowText" presStyleLbl="revTx" presStyleIdx="0" presStyleCnt="2" custScaleX="147403" custLinFactNeighborX="9965" custLinFactNeighborY="1904">
        <dgm:presLayoutVars>
          <dgm:chMax val="0"/>
          <dgm:bulletEnabled val="1"/>
        </dgm:presLayoutVars>
      </dgm:prSet>
      <dgm:spPr/>
    </dgm:pt>
    <dgm:pt modelId="{454D60FE-0BD1-43F4-8F48-B5CA0B949E19}" type="pres">
      <dgm:prSet presAssocID="{F7476F63-8FF4-485F-9905-FCD6C7B8302F}" presName="downArrow" presStyleLbl="node1" presStyleIdx="1" presStyleCnt="2" custScaleX="32381" custScaleY="115186" custLinFactNeighborX="-36042" custLinFactNeighborY="-6167"/>
      <dgm:spPr/>
    </dgm:pt>
    <dgm:pt modelId="{C19EB098-9238-42FB-ABDE-1E0FD486CBED}" type="pres">
      <dgm:prSet presAssocID="{F7476F63-8FF4-485F-9905-FCD6C7B8302F}" presName="downArrowText" presStyleLbl="revTx" presStyleIdx="1" presStyleCnt="2" custScaleX="147826" custLinFactNeighborX="-3196">
        <dgm:presLayoutVars>
          <dgm:chMax val="0"/>
          <dgm:bulletEnabled val="1"/>
        </dgm:presLayoutVars>
      </dgm:prSet>
      <dgm:spPr/>
    </dgm:pt>
  </dgm:ptLst>
  <dgm:cxnLst>
    <dgm:cxn modelId="{8EA78A28-57EB-4722-BF69-8D6909C6A25F}" srcId="{8257BA9B-CC78-437F-9352-DA3B894120AE}" destId="{C9EA5A49-7E3A-4213-B9CD-A2F78F50E5B3}" srcOrd="0" destOrd="0" parTransId="{58541FD3-D313-446D-B04E-9B6D2426B0F5}" sibTransId="{DD56F6DC-3F85-40E4-B561-B0E808399B6A}"/>
    <dgm:cxn modelId="{CF53D433-4955-4EC0-A07E-1921A140F203}" type="presOf" srcId="{F7476F63-8FF4-485F-9905-FCD6C7B8302F}" destId="{C19EB098-9238-42FB-ABDE-1E0FD486CBED}" srcOrd="0" destOrd="0" presId="urn:microsoft.com/office/officeart/2005/8/layout/arrow4"/>
    <dgm:cxn modelId="{D11D024F-ADEB-415F-BE29-2416E239D769}" type="presOf" srcId="{C9EA5A49-7E3A-4213-B9CD-A2F78F50E5B3}" destId="{61EC7EA3-BA47-47F6-98D8-98712B568011}" srcOrd="0" destOrd="0" presId="urn:microsoft.com/office/officeart/2005/8/layout/arrow4"/>
    <dgm:cxn modelId="{92FC0B51-0A5C-4195-B67E-24561274C090}" type="presOf" srcId="{8257BA9B-CC78-437F-9352-DA3B894120AE}" destId="{6F67CEF7-9772-4A54-9319-26EAEF9B78B1}" srcOrd="0" destOrd="0" presId="urn:microsoft.com/office/officeart/2005/8/layout/arrow4"/>
    <dgm:cxn modelId="{7F115754-0292-47C6-B12B-0982D994D6EC}" srcId="{8257BA9B-CC78-437F-9352-DA3B894120AE}" destId="{EEFF417C-A833-4EFE-B9B5-54B905728234}" srcOrd="2" destOrd="0" parTransId="{292FE661-4CF2-4181-9092-C0E4307C1801}" sibTransId="{08224CD1-19C2-417A-85CA-319F38295AEC}"/>
    <dgm:cxn modelId="{299C2A9C-BE87-4418-9B64-A3BA81245D45}" srcId="{8257BA9B-CC78-437F-9352-DA3B894120AE}" destId="{F7476F63-8FF4-485F-9905-FCD6C7B8302F}" srcOrd="1" destOrd="0" parTransId="{91627380-CA53-43F5-A4FF-49891F78D998}" sibTransId="{FB24EDE8-944C-47B0-B1A6-F78AEF638B42}"/>
    <dgm:cxn modelId="{12F36A9B-CE9D-4BA7-945A-9FDA6680FE5E}" type="presParOf" srcId="{6F67CEF7-9772-4A54-9319-26EAEF9B78B1}" destId="{8B8942FB-66DC-4B46-8257-CE8E25CD204A}" srcOrd="0" destOrd="0" presId="urn:microsoft.com/office/officeart/2005/8/layout/arrow4"/>
    <dgm:cxn modelId="{88E6876A-CD7D-4392-9209-6D439DAB72FB}" type="presParOf" srcId="{6F67CEF7-9772-4A54-9319-26EAEF9B78B1}" destId="{61EC7EA3-BA47-47F6-98D8-98712B568011}" srcOrd="1" destOrd="0" presId="urn:microsoft.com/office/officeart/2005/8/layout/arrow4"/>
    <dgm:cxn modelId="{DAC14213-42A4-4B93-ACDD-514F598F21DC}" type="presParOf" srcId="{6F67CEF7-9772-4A54-9319-26EAEF9B78B1}" destId="{454D60FE-0BD1-43F4-8F48-B5CA0B949E19}" srcOrd="2" destOrd="0" presId="urn:microsoft.com/office/officeart/2005/8/layout/arrow4"/>
    <dgm:cxn modelId="{EC467DAF-6B8B-4056-B6A2-A6724D88777E}" type="presParOf" srcId="{6F67CEF7-9772-4A54-9319-26EAEF9B78B1}" destId="{C19EB098-9238-42FB-ABDE-1E0FD486CBED}" srcOrd="3" destOrd="0" presId="urn:microsoft.com/office/officeart/2005/8/layout/arrow4"/>
  </dgm:cxnLst>
  <dgm:bg/>
  <dgm:whole>
    <a:ln w="19050">
      <a:solidFill>
        <a:schemeClr val="accent6">
          <a:lumMod val="60000"/>
          <a:lumOff val="40000"/>
        </a:schemeClr>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1AC1C2BF-ADD4-45A8-92A6-2029B90A6DA5}" type="doc">
      <dgm:prSet loTypeId="urn:microsoft.com/office/officeart/2005/8/layout/target3" loCatId="list" qsTypeId="urn:microsoft.com/office/officeart/2005/8/quickstyle/simple1" qsCatId="simple" csTypeId="urn:microsoft.com/office/officeart/2005/8/colors/accent1_2" csCatId="accent1" phldr="1"/>
      <dgm:spPr/>
      <dgm:t>
        <a:bodyPr/>
        <a:lstStyle/>
        <a:p>
          <a:endParaRPr lang="en-US"/>
        </a:p>
      </dgm:t>
    </dgm:pt>
    <dgm:pt modelId="{3ECB60E9-9008-411E-AEEE-92F598A197AB}">
      <dgm:prSet phldrT="[Text]" custT="1"/>
      <dgm:spPr/>
      <dgm:t>
        <a:bodyPr/>
        <a:lstStyle/>
        <a:p>
          <a:pPr algn="just"/>
          <a:r>
            <a:rPr lang="en-US" sz="2800" b="1" dirty="0" err="1">
              <a:solidFill>
                <a:srgbClr val="0000CC"/>
              </a:solidFill>
              <a:latin typeface="Times New Roman" panose="02020603050405020304" pitchFamily="18" charset="0"/>
              <a:cs typeface="Times New Roman" panose="02020603050405020304" pitchFamily="18" charset="0"/>
            </a:rPr>
            <a:t>Mọi</a:t>
          </a:r>
          <a:r>
            <a:rPr lang="en-US" sz="2800" b="1" dirty="0">
              <a:solidFill>
                <a:srgbClr val="0000CC"/>
              </a:solidFill>
              <a:latin typeface="Times New Roman" panose="02020603050405020304" pitchFamily="18" charset="0"/>
              <a:cs typeface="Times New Roman" panose="02020603050405020304" pitchFamily="18" charset="0"/>
            </a:rPr>
            <a:t> </a:t>
          </a:r>
          <a:r>
            <a:rPr lang="en-US" sz="2800" b="1" dirty="0" err="1">
              <a:solidFill>
                <a:srgbClr val="0000CC"/>
              </a:solidFill>
              <a:latin typeface="Times New Roman" panose="02020603050405020304" pitchFamily="18" charset="0"/>
              <a:cs typeface="Times New Roman" panose="02020603050405020304" pitchFamily="18" charset="0"/>
            </a:rPr>
            <a:t>cái</a:t>
          </a:r>
          <a:r>
            <a:rPr lang="en-US" sz="2800" b="1" dirty="0">
              <a:solidFill>
                <a:srgbClr val="0000CC"/>
              </a:solidFill>
              <a:latin typeface="Times New Roman" panose="02020603050405020304" pitchFamily="18" charset="0"/>
              <a:cs typeface="Times New Roman" panose="02020603050405020304" pitchFamily="18" charset="0"/>
            </a:rPr>
            <a:t> </a:t>
          </a:r>
          <a:r>
            <a:rPr lang="en-US" sz="2800" b="1" dirty="0" err="1">
              <a:solidFill>
                <a:srgbClr val="0000CC"/>
              </a:solidFill>
              <a:latin typeface="Times New Roman" panose="02020603050405020304" pitchFamily="18" charset="0"/>
              <a:cs typeface="Times New Roman" panose="02020603050405020304" pitchFamily="18" charset="0"/>
            </a:rPr>
            <a:t>riêng</a:t>
          </a:r>
          <a:r>
            <a:rPr lang="en-US" sz="2800" b="1" dirty="0">
              <a:solidFill>
                <a:srgbClr val="0000CC"/>
              </a:solidFill>
              <a:latin typeface="Times New Roman" panose="02020603050405020304" pitchFamily="18" charset="0"/>
              <a:cs typeface="Times New Roman" panose="02020603050405020304" pitchFamily="18" charset="0"/>
            </a:rPr>
            <a:t> </a:t>
          </a:r>
          <a:r>
            <a:rPr lang="en-US" sz="2800" b="1" dirty="0" err="1">
              <a:solidFill>
                <a:srgbClr val="0000CC"/>
              </a:solidFill>
              <a:latin typeface="Times New Roman" panose="02020603050405020304" pitchFamily="18" charset="0"/>
              <a:cs typeface="Times New Roman" panose="02020603050405020304" pitchFamily="18" charset="0"/>
            </a:rPr>
            <a:t>đều</a:t>
          </a:r>
          <a:r>
            <a:rPr lang="en-US" sz="2800" b="1" dirty="0">
              <a:solidFill>
                <a:srgbClr val="0000CC"/>
              </a:solidFill>
              <a:latin typeface="Times New Roman" panose="02020603050405020304" pitchFamily="18" charset="0"/>
              <a:cs typeface="Times New Roman" panose="02020603050405020304" pitchFamily="18" charset="0"/>
            </a:rPr>
            <a:t> </a:t>
          </a:r>
          <a:r>
            <a:rPr lang="en-US" sz="2800" b="1" dirty="0" err="1">
              <a:solidFill>
                <a:srgbClr val="0000CC"/>
              </a:solidFill>
              <a:latin typeface="Times New Roman" panose="02020603050405020304" pitchFamily="18" charset="0"/>
              <a:cs typeface="Times New Roman" panose="02020603050405020304" pitchFamily="18" charset="0"/>
            </a:rPr>
            <a:t>là</a:t>
          </a:r>
          <a:r>
            <a:rPr lang="en-US" sz="2800" b="1" dirty="0">
              <a:solidFill>
                <a:srgbClr val="0000CC"/>
              </a:solidFill>
              <a:latin typeface="Times New Roman" panose="02020603050405020304" pitchFamily="18" charset="0"/>
              <a:cs typeface="Times New Roman" panose="02020603050405020304" pitchFamily="18" charset="0"/>
            </a:rPr>
            <a:t> </a:t>
          </a:r>
          <a:r>
            <a:rPr lang="en-US" sz="2800" b="1" dirty="0" err="1">
              <a:solidFill>
                <a:srgbClr val="0000CC"/>
              </a:solidFill>
              <a:latin typeface="Times New Roman" panose="02020603050405020304" pitchFamily="18" charset="0"/>
              <a:cs typeface="Times New Roman" panose="02020603050405020304" pitchFamily="18" charset="0"/>
            </a:rPr>
            <a:t>sự</a:t>
          </a:r>
          <a:r>
            <a:rPr lang="en-US" sz="2800" b="1" dirty="0">
              <a:solidFill>
                <a:srgbClr val="0000CC"/>
              </a:solidFill>
              <a:latin typeface="Times New Roman" panose="02020603050405020304" pitchFamily="18" charset="0"/>
              <a:cs typeface="Times New Roman" panose="02020603050405020304" pitchFamily="18" charset="0"/>
            </a:rPr>
            <a:t> </a:t>
          </a:r>
          <a:r>
            <a:rPr lang="en-US" sz="2800" b="1" dirty="0" err="1">
              <a:solidFill>
                <a:srgbClr val="0000CC"/>
              </a:solidFill>
              <a:latin typeface="Times New Roman" panose="02020603050405020304" pitchFamily="18" charset="0"/>
              <a:cs typeface="Times New Roman" panose="02020603050405020304" pitchFamily="18" charset="0"/>
            </a:rPr>
            <a:t>thống</a:t>
          </a:r>
          <a:r>
            <a:rPr lang="en-US" sz="2800" b="1" dirty="0">
              <a:solidFill>
                <a:srgbClr val="0000CC"/>
              </a:solidFill>
              <a:latin typeface="Times New Roman" panose="02020603050405020304" pitchFamily="18" charset="0"/>
              <a:cs typeface="Times New Roman" panose="02020603050405020304" pitchFamily="18" charset="0"/>
            </a:rPr>
            <a:t> </a:t>
          </a:r>
          <a:r>
            <a:rPr lang="en-US" sz="2800" b="1" dirty="0" err="1">
              <a:solidFill>
                <a:srgbClr val="0000CC"/>
              </a:solidFill>
              <a:latin typeface="Times New Roman" panose="02020603050405020304" pitchFamily="18" charset="0"/>
              <a:cs typeface="Times New Roman" panose="02020603050405020304" pitchFamily="18" charset="0"/>
            </a:rPr>
            <a:t>nhất</a:t>
          </a:r>
          <a:r>
            <a:rPr lang="en-US" sz="2800" b="1" dirty="0">
              <a:solidFill>
                <a:srgbClr val="0000CC"/>
              </a:solidFill>
              <a:latin typeface="Times New Roman" panose="02020603050405020304" pitchFamily="18" charset="0"/>
              <a:cs typeface="Times New Roman" panose="02020603050405020304" pitchFamily="18" charset="0"/>
            </a:rPr>
            <a:t> </a:t>
          </a:r>
          <a:r>
            <a:rPr lang="en-US" sz="2800" b="1" dirty="0" err="1">
              <a:solidFill>
                <a:srgbClr val="0000CC"/>
              </a:solidFill>
              <a:latin typeface="Times New Roman" panose="02020603050405020304" pitchFamily="18" charset="0"/>
              <a:cs typeface="Times New Roman" panose="02020603050405020304" pitchFamily="18" charset="0"/>
            </a:rPr>
            <a:t>các</a:t>
          </a:r>
          <a:r>
            <a:rPr lang="en-US" sz="2800" b="1" dirty="0">
              <a:solidFill>
                <a:srgbClr val="0000CC"/>
              </a:solidFill>
              <a:latin typeface="Times New Roman" panose="02020603050405020304" pitchFamily="18" charset="0"/>
              <a:cs typeface="Times New Roman" panose="02020603050405020304" pitchFamily="18" charset="0"/>
            </a:rPr>
            <a:t> </a:t>
          </a:r>
          <a:r>
            <a:rPr lang="en-US" sz="2800" b="1" dirty="0" err="1">
              <a:solidFill>
                <a:srgbClr val="0000CC"/>
              </a:solidFill>
              <a:latin typeface="Times New Roman" panose="02020603050405020304" pitchFamily="18" charset="0"/>
              <a:cs typeface="Times New Roman" panose="02020603050405020304" pitchFamily="18" charset="0"/>
            </a:rPr>
            <a:t>mặt</a:t>
          </a:r>
          <a:r>
            <a:rPr lang="en-US" sz="2800" b="1" dirty="0">
              <a:solidFill>
                <a:srgbClr val="0000CC"/>
              </a:solidFill>
              <a:latin typeface="Times New Roman" panose="02020603050405020304" pitchFamily="18" charset="0"/>
              <a:cs typeface="Times New Roman" panose="02020603050405020304" pitchFamily="18" charset="0"/>
            </a:rPr>
            <a:t> </a:t>
          </a:r>
          <a:r>
            <a:rPr lang="en-US" sz="2800" b="1" dirty="0" err="1">
              <a:solidFill>
                <a:srgbClr val="0000CC"/>
              </a:solidFill>
              <a:latin typeface="Times New Roman" panose="02020603050405020304" pitchFamily="18" charset="0"/>
              <a:cs typeface="Times New Roman" panose="02020603050405020304" pitchFamily="18" charset="0"/>
            </a:rPr>
            <a:t>đối</a:t>
          </a:r>
          <a:r>
            <a:rPr lang="en-US" sz="2800" b="1" dirty="0">
              <a:solidFill>
                <a:srgbClr val="0000CC"/>
              </a:solidFill>
              <a:latin typeface="Times New Roman" panose="02020603050405020304" pitchFamily="18" charset="0"/>
              <a:cs typeface="Times New Roman" panose="02020603050405020304" pitchFamily="18" charset="0"/>
            </a:rPr>
            <a:t> </a:t>
          </a:r>
          <a:r>
            <a:rPr lang="en-US" sz="2800" b="1" dirty="0" err="1">
              <a:solidFill>
                <a:srgbClr val="0000CC"/>
              </a:solidFill>
              <a:latin typeface="Times New Roman" panose="02020603050405020304" pitchFamily="18" charset="0"/>
              <a:cs typeface="Times New Roman" panose="02020603050405020304" pitchFamily="18" charset="0"/>
            </a:rPr>
            <a:t>lập</a:t>
          </a:r>
          <a:r>
            <a:rPr lang="en-US" sz="2800" b="1" dirty="0">
              <a:solidFill>
                <a:srgbClr val="0000CC"/>
              </a:solidFill>
              <a:latin typeface="Times New Roman" panose="02020603050405020304" pitchFamily="18" charset="0"/>
              <a:cs typeface="Times New Roman" panose="02020603050405020304" pitchFamily="18" charset="0"/>
            </a:rPr>
            <a:t> </a:t>
          </a:r>
          <a:r>
            <a:rPr lang="en-US" sz="2800" b="1" dirty="0" err="1">
              <a:solidFill>
                <a:srgbClr val="0000CC"/>
              </a:solidFill>
              <a:latin typeface="Times New Roman" panose="02020603050405020304" pitchFamily="18" charset="0"/>
              <a:cs typeface="Times New Roman" panose="02020603050405020304" pitchFamily="18" charset="0"/>
            </a:rPr>
            <a:t>với</a:t>
          </a:r>
          <a:r>
            <a:rPr lang="en-US" sz="2800" b="1" dirty="0">
              <a:solidFill>
                <a:srgbClr val="0000CC"/>
              </a:solidFill>
              <a:latin typeface="Times New Roman" panose="02020603050405020304" pitchFamily="18" charset="0"/>
              <a:cs typeface="Times New Roman" panose="02020603050405020304" pitchFamily="18" charset="0"/>
            </a:rPr>
            <a:t> </a:t>
          </a:r>
          <a:r>
            <a:rPr lang="en-US" sz="2800" b="1" dirty="0" err="1">
              <a:solidFill>
                <a:srgbClr val="0000CC"/>
              </a:solidFill>
              <a:latin typeface="Times New Roman" panose="02020603050405020304" pitchFamily="18" charset="0"/>
              <a:cs typeface="Times New Roman" panose="02020603050405020304" pitchFamily="18" charset="0"/>
            </a:rPr>
            <a:t>cái</a:t>
          </a:r>
          <a:r>
            <a:rPr lang="en-US" sz="2800" b="1" dirty="0">
              <a:solidFill>
                <a:srgbClr val="0000CC"/>
              </a:solidFill>
              <a:latin typeface="Times New Roman" panose="02020603050405020304" pitchFamily="18" charset="0"/>
              <a:cs typeface="Times New Roman" panose="02020603050405020304" pitchFamily="18" charset="0"/>
            </a:rPr>
            <a:t> </a:t>
          </a:r>
          <a:r>
            <a:rPr lang="en-US" sz="2800" b="1" dirty="0" err="1">
              <a:solidFill>
                <a:srgbClr val="0000CC"/>
              </a:solidFill>
              <a:latin typeface="Times New Roman" panose="02020603050405020304" pitchFamily="18" charset="0"/>
              <a:cs typeface="Times New Roman" panose="02020603050405020304" pitchFamily="18" charset="0"/>
            </a:rPr>
            <a:t>đơn</a:t>
          </a:r>
          <a:r>
            <a:rPr lang="en-US" sz="2800" b="1" dirty="0">
              <a:solidFill>
                <a:srgbClr val="0000CC"/>
              </a:solidFill>
              <a:latin typeface="Times New Roman" panose="02020603050405020304" pitchFamily="18" charset="0"/>
              <a:cs typeface="Times New Roman" panose="02020603050405020304" pitchFamily="18" charset="0"/>
            </a:rPr>
            <a:t> </a:t>
          </a:r>
          <a:r>
            <a:rPr lang="en-US" sz="2800" b="1" dirty="0" err="1">
              <a:solidFill>
                <a:srgbClr val="0000CC"/>
              </a:solidFill>
              <a:latin typeface="Times New Roman" panose="02020603050405020304" pitchFamily="18" charset="0"/>
              <a:cs typeface="Times New Roman" panose="02020603050405020304" pitchFamily="18" charset="0"/>
            </a:rPr>
            <a:t>nhất</a:t>
          </a:r>
          <a:r>
            <a:rPr lang="en-US" sz="2800" b="1" dirty="0">
              <a:solidFill>
                <a:srgbClr val="0000CC"/>
              </a:solidFill>
              <a:latin typeface="Times New Roman" panose="02020603050405020304" pitchFamily="18" charset="0"/>
              <a:cs typeface="Times New Roman" panose="02020603050405020304" pitchFamily="18" charset="0"/>
            </a:rPr>
            <a:t> </a:t>
          </a:r>
          <a:r>
            <a:rPr lang="en-US" sz="2800" b="1" dirty="0" err="1">
              <a:solidFill>
                <a:srgbClr val="0000CC"/>
              </a:solidFill>
              <a:latin typeface="Times New Roman" panose="02020603050405020304" pitchFamily="18" charset="0"/>
              <a:cs typeface="Times New Roman" panose="02020603050405020304" pitchFamily="18" charset="0"/>
            </a:rPr>
            <a:t>và</a:t>
          </a:r>
          <a:r>
            <a:rPr lang="en-US" sz="2800" b="1" dirty="0">
              <a:solidFill>
                <a:srgbClr val="0000CC"/>
              </a:solidFill>
              <a:latin typeface="Times New Roman" panose="02020603050405020304" pitchFamily="18" charset="0"/>
              <a:cs typeface="Times New Roman" panose="02020603050405020304" pitchFamily="18" charset="0"/>
            </a:rPr>
            <a:t> </a:t>
          </a:r>
          <a:r>
            <a:rPr lang="en-US" sz="2800" b="1" dirty="0" err="1">
              <a:solidFill>
                <a:srgbClr val="0000CC"/>
              </a:solidFill>
              <a:latin typeface="Times New Roman" panose="02020603050405020304" pitchFamily="18" charset="0"/>
              <a:cs typeface="Times New Roman" panose="02020603050405020304" pitchFamily="18" charset="0"/>
            </a:rPr>
            <a:t>cái</a:t>
          </a:r>
          <a:r>
            <a:rPr lang="en-US" sz="2800" b="1" dirty="0">
              <a:solidFill>
                <a:srgbClr val="0000CC"/>
              </a:solidFill>
              <a:latin typeface="Times New Roman" panose="02020603050405020304" pitchFamily="18" charset="0"/>
              <a:cs typeface="Times New Roman" panose="02020603050405020304" pitchFamily="18" charset="0"/>
            </a:rPr>
            <a:t> </a:t>
          </a:r>
          <a:r>
            <a:rPr lang="en-US" sz="2800" b="1" dirty="0" err="1">
              <a:solidFill>
                <a:srgbClr val="0000CC"/>
              </a:solidFill>
              <a:latin typeface="Times New Roman" panose="02020603050405020304" pitchFamily="18" charset="0"/>
              <a:cs typeface="Times New Roman" panose="02020603050405020304" pitchFamily="18" charset="0"/>
            </a:rPr>
            <a:t>chung</a:t>
          </a:r>
          <a:r>
            <a:rPr lang="en-US" sz="2800" b="1" dirty="0">
              <a:solidFill>
                <a:srgbClr val="0000CC"/>
              </a:solidFill>
              <a:latin typeface="Times New Roman" panose="02020603050405020304" pitchFamily="18" charset="0"/>
              <a:cs typeface="Times New Roman" panose="02020603050405020304" pitchFamily="18" charset="0"/>
            </a:rPr>
            <a:t>, </a:t>
          </a:r>
          <a:r>
            <a:rPr lang="en-US" sz="2800" b="1" dirty="0" err="1">
              <a:solidFill>
                <a:srgbClr val="0000CC"/>
              </a:solidFill>
              <a:latin typeface="Times New Roman" panose="02020603050405020304" pitchFamily="18" charset="0"/>
              <a:cs typeface="Times New Roman" panose="02020603050405020304" pitchFamily="18" charset="0"/>
            </a:rPr>
            <a:t>cái</a:t>
          </a:r>
          <a:r>
            <a:rPr lang="en-US" sz="2800" b="1" dirty="0">
              <a:solidFill>
                <a:srgbClr val="0000CC"/>
              </a:solidFill>
              <a:latin typeface="Times New Roman" panose="02020603050405020304" pitchFamily="18" charset="0"/>
              <a:cs typeface="Times New Roman" panose="02020603050405020304" pitchFamily="18" charset="0"/>
            </a:rPr>
            <a:t> </a:t>
          </a:r>
          <a:r>
            <a:rPr lang="en-US" sz="2800" b="1" dirty="0" err="1">
              <a:solidFill>
                <a:srgbClr val="0000CC"/>
              </a:solidFill>
              <a:latin typeface="Times New Roman" panose="02020603050405020304" pitchFamily="18" charset="0"/>
              <a:cs typeface="Times New Roman" panose="02020603050405020304" pitchFamily="18" charset="0"/>
            </a:rPr>
            <a:t>đơn</a:t>
          </a:r>
          <a:r>
            <a:rPr lang="en-US" sz="2800" b="1" dirty="0">
              <a:solidFill>
                <a:srgbClr val="0000CC"/>
              </a:solidFill>
              <a:latin typeface="Times New Roman" panose="02020603050405020304" pitchFamily="18" charset="0"/>
              <a:cs typeface="Times New Roman" panose="02020603050405020304" pitchFamily="18" charset="0"/>
            </a:rPr>
            <a:t> </a:t>
          </a:r>
          <a:r>
            <a:rPr lang="en-US" sz="2800" b="1" dirty="0" err="1">
              <a:solidFill>
                <a:srgbClr val="0000CC"/>
              </a:solidFill>
              <a:latin typeface="Times New Roman" panose="02020603050405020304" pitchFamily="18" charset="0"/>
              <a:cs typeface="Times New Roman" panose="02020603050405020304" pitchFamily="18" charset="0"/>
            </a:rPr>
            <a:t>nhất</a:t>
          </a:r>
          <a:r>
            <a:rPr lang="en-US" sz="2800" b="1" dirty="0">
              <a:solidFill>
                <a:srgbClr val="0000CC"/>
              </a:solidFill>
              <a:latin typeface="Times New Roman" panose="02020603050405020304" pitchFamily="18" charset="0"/>
              <a:cs typeface="Times New Roman" panose="02020603050405020304" pitchFamily="18" charset="0"/>
            </a:rPr>
            <a:t> </a:t>
          </a:r>
          <a:r>
            <a:rPr lang="en-US" sz="2800" b="1" dirty="0" err="1">
              <a:solidFill>
                <a:srgbClr val="0000CC"/>
              </a:solidFill>
              <a:latin typeface="Times New Roman" panose="02020603050405020304" pitchFamily="18" charset="0"/>
              <a:cs typeface="Times New Roman" panose="02020603050405020304" pitchFamily="18" charset="0"/>
            </a:rPr>
            <a:t>và</a:t>
          </a:r>
          <a:r>
            <a:rPr lang="en-US" sz="2800" b="1" dirty="0">
              <a:solidFill>
                <a:srgbClr val="0000CC"/>
              </a:solidFill>
              <a:latin typeface="Times New Roman" panose="02020603050405020304" pitchFamily="18" charset="0"/>
              <a:cs typeface="Times New Roman" panose="02020603050405020304" pitchFamily="18" charset="0"/>
            </a:rPr>
            <a:t> </a:t>
          </a:r>
          <a:r>
            <a:rPr lang="en-US" sz="2800" b="1" dirty="0" err="1">
              <a:solidFill>
                <a:srgbClr val="0000CC"/>
              </a:solidFill>
              <a:latin typeface="Times New Roman" panose="02020603050405020304" pitchFamily="18" charset="0"/>
              <a:cs typeface="Times New Roman" panose="02020603050405020304" pitchFamily="18" charset="0"/>
            </a:rPr>
            <a:t>cái</a:t>
          </a:r>
          <a:r>
            <a:rPr lang="en-US" sz="2800" b="1" dirty="0">
              <a:solidFill>
                <a:srgbClr val="0000CC"/>
              </a:solidFill>
              <a:latin typeface="Times New Roman" panose="02020603050405020304" pitchFamily="18" charset="0"/>
              <a:cs typeface="Times New Roman" panose="02020603050405020304" pitchFamily="18" charset="0"/>
            </a:rPr>
            <a:t> </a:t>
          </a:r>
          <a:r>
            <a:rPr lang="en-US" sz="2800" b="1" dirty="0" err="1">
              <a:solidFill>
                <a:srgbClr val="0000CC"/>
              </a:solidFill>
              <a:latin typeface="Times New Roman" panose="02020603050405020304" pitchFamily="18" charset="0"/>
              <a:cs typeface="Times New Roman" panose="02020603050405020304" pitchFamily="18" charset="0"/>
            </a:rPr>
            <a:t>chung</a:t>
          </a:r>
          <a:r>
            <a:rPr lang="en-US" sz="2800" b="1" dirty="0">
              <a:solidFill>
                <a:srgbClr val="0000CC"/>
              </a:solidFill>
              <a:latin typeface="Times New Roman" panose="02020603050405020304" pitchFamily="18" charset="0"/>
              <a:cs typeface="Times New Roman" panose="02020603050405020304" pitchFamily="18" charset="0"/>
            </a:rPr>
            <a:t> </a:t>
          </a:r>
          <a:r>
            <a:rPr lang="en-US" sz="2800" b="1" dirty="0" err="1">
              <a:solidFill>
                <a:srgbClr val="0000CC"/>
              </a:solidFill>
              <a:latin typeface="Times New Roman" panose="02020603050405020304" pitchFamily="18" charset="0"/>
              <a:cs typeface="Times New Roman" panose="02020603050405020304" pitchFamily="18" charset="0"/>
            </a:rPr>
            <a:t>có</a:t>
          </a:r>
          <a:r>
            <a:rPr lang="en-US" sz="2800" b="1" dirty="0">
              <a:solidFill>
                <a:srgbClr val="0000CC"/>
              </a:solidFill>
              <a:latin typeface="Times New Roman" panose="02020603050405020304" pitchFamily="18" charset="0"/>
              <a:cs typeface="Times New Roman" panose="02020603050405020304" pitchFamily="18" charset="0"/>
            </a:rPr>
            <a:t> </a:t>
          </a:r>
          <a:r>
            <a:rPr lang="en-US" sz="2800" b="1" dirty="0" err="1">
              <a:solidFill>
                <a:srgbClr val="0000CC"/>
              </a:solidFill>
              <a:latin typeface="Times New Roman" panose="02020603050405020304" pitchFamily="18" charset="0"/>
              <a:cs typeface="Times New Roman" panose="02020603050405020304" pitchFamily="18" charset="0"/>
            </a:rPr>
            <a:t>thể</a:t>
          </a:r>
          <a:r>
            <a:rPr lang="en-US" sz="2800" b="1" dirty="0">
              <a:solidFill>
                <a:srgbClr val="0000CC"/>
              </a:solidFill>
              <a:latin typeface="Times New Roman" panose="02020603050405020304" pitchFamily="18" charset="0"/>
              <a:cs typeface="Times New Roman" panose="02020603050405020304" pitchFamily="18" charset="0"/>
            </a:rPr>
            <a:t> </a:t>
          </a:r>
          <a:r>
            <a:rPr lang="en-US" sz="2800" b="1" dirty="0" err="1">
              <a:solidFill>
                <a:srgbClr val="0000CC"/>
              </a:solidFill>
              <a:latin typeface="Times New Roman" panose="02020603050405020304" pitchFamily="18" charset="0"/>
              <a:cs typeface="Times New Roman" panose="02020603050405020304" pitchFamily="18" charset="0"/>
            </a:rPr>
            <a:t>chuyển</a:t>
          </a:r>
          <a:r>
            <a:rPr lang="en-US" sz="2800" b="1" dirty="0">
              <a:solidFill>
                <a:srgbClr val="0000CC"/>
              </a:solidFill>
              <a:latin typeface="Times New Roman" panose="02020603050405020304" pitchFamily="18" charset="0"/>
              <a:cs typeface="Times New Roman" panose="02020603050405020304" pitchFamily="18" charset="0"/>
            </a:rPr>
            <a:t> </a:t>
          </a:r>
          <a:r>
            <a:rPr lang="en-US" sz="2800" b="1" dirty="0" err="1">
              <a:solidFill>
                <a:srgbClr val="0000CC"/>
              </a:solidFill>
              <a:latin typeface="Times New Roman" panose="02020603050405020304" pitchFamily="18" charset="0"/>
              <a:cs typeface="Times New Roman" panose="02020603050405020304" pitchFamily="18" charset="0"/>
            </a:rPr>
            <a:t>hóa</a:t>
          </a:r>
          <a:r>
            <a:rPr lang="en-US" sz="2800" b="1" dirty="0">
              <a:solidFill>
                <a:srgbClr val="0000CC"/>
              </a:solidFill>
              <a:latin typeface="Times New Roman" panose="02020603050405020304" pitchFamily="18" charset="0"/>
              <a:cs typeface="Times New Roman" panose="02020603050405020304" pitchFamily="18" charset="0"/>
            </a:rPr>
            <a:t> </a:t>
          </a:r>
          <a:r>
            <a:rPr lang="en-US" sz="2800" b="1" dirty="0" err="1">
              <a:solidFill>
                <a:srgbClr val="0000CC"/>
              </a:solidFill>
              <a:latin typeface="Times New Roman" panose="02020603050405020304" pitchFamily="18" charset="0"/>
              <a:cs typeface="Times New Roman" panose="02020603050405020304" pitchFamily="18" charset="0"/>
            </a:rPr>
            <a:t>cho</a:t>
          </a:r>
          <a:r>
            <a:rPr lang="en-US" sz="2800" b="1" dirty="0">
              <a:solidFill>
                <a:srgbClr val="0000CC"/>
              </a:solidFill>
              <a:latin typeface="Times New Roman" panose="02020603050405020304" pitchFamily="18" charset="0"/>
              <a:cs typeface="Times New Roman" panose="02020603050405020304" pitchFamily="18" charset="0"/>
            </a:rPr>
            <a:t> </a:t>
          </a:r>
          <a:r>
            <a:rPr lang="en-US" sz="2800" b="1" dirty="0" err="1">
              <a:solidFill>
                <a:srgbClr val="0000CC"/>
              </a:solidFill>
              <a:latin typeface="Times New Roman" panose="02020603050405020304" pitchFamily="18" charset="0"/>
              <a:cs typeface="Times New Roman" panose="02020603050405020304" pitchFamily="18" charset="0"/>
            </a:rPr>
            <a:t>nhau</a:t>
          </a:r>
          <a:r>
            <a:rPr lang="en-US" sz="3200" b="1" dirty="0">
              <a:solidFill>
                <a:srgbClr val="0000CC"/>
              </a:solidFill>
              <a:latin typeface="Times New Roman" panose="02020603050405020304" pitchFamily="18" charset="0"/>
              <a:cs typeface="Times New Roman" panose="02020603050405020304" pitchFamily="18" charset="0"/>
            </a:rPr>
            <a:t>.</a:t>
          </a:r>
        </a:p>
      </dgm:t>
    </dgm:pt>
    <dgm:pt modelId="{A7AF47F6-9401-482A-8306-2F32CE644B40}" type="parTrans" cxnId="{2B4571D6-FB74-45BF-81CD-FAA152DF7516}">
      <dgm:prSet/>
      <dgm:spPr/>
      <dgm:t>
        <a:bodyPr/>
        <a:lstStyle/>
        <a:p>
          <a:endParaRPr lang="en-US"/>
        </a:p>
      </dgm:t>
    </dgm:pt>
    <dgm:pt modelId="{B9987261-A2E8-4F34-8C21-6AD2D1980AE3}" type="sibTrans" cxnId="{2B4571D6-FB74-45BF-81CD-FAA152DF7516}">
      <dgm:prSet/>
      <dgm:spPr/>
      <dgm:t>
        <a:bodyPr/>
        <a:lstStyle/>
        <a:p>
          <a:endParaRPr lang="en-US"/>
        </a:p>
      </dgm:t>
    </dgm:pt>
    <dgm:pt modelId="{E2FD295D-BBFE-46CA-BB3C-24B1C28F7CC0}">
      <dgm:prSet phldrT="[Text]" custT="1"/>
      <dgm:spPr/>
      <dgm:t>
        <a:bodyPr/>
        <a:lstStyle/>
        <a:p>
          <a:pPr algn="just"/>
          <a:r>
            <a:rPr lang="en-US" sz="2800" b="1" dirty="0" err="1">
              <a:solidFill>
                <a:schemeClr val="tx2"/>
              </a:solidFill>
              <a:latin typeface="Times New Roman" panose="02020603050405020304" pitchFamily="18" charset="0"/>
              <a:cs typeface="Times New Roman" panose="02020603050405020304" pitchFamily="18" charset="0"/>
            </a:rPr>
            <a:t>Cái</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chung</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không</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tồn</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tại</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độc</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lập</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mà</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là</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một</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mặt</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của</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cái</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riêng</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liên</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hệ</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không</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tách</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rời</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cái</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đơn</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nhất</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như</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cái</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đơn</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nhất</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liên</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hệ</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chặt</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chẽ</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với</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cái</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chung</a:t>
          </a:r>
          <a:r>
            <a:rPr lang="en-US" sz="2800" b="1" dirty="0">
              <a:solidFill>
                <a:schemeClr val="tx2"/>
              </a:solidFill>
              <a:latin typeface="Times New Roman" panose="02020603050405020304" pitchFamily="18" charset="0"/>
              <a:cs typeface="Times New Roman" panose="02020603050405020304" pitchFamily="18" charset="0"/>
            </a:rPr>
            <a:t>.</a:t>
          </a:r>
        </a:p>
      </dgm:t>
    </dgm:pt>
    <dgm:pt modelId="{FF548776-9F07-485A-99F9-D4B79A52652E}" type="parTrans" cxnId="{EF14CAEE-584F-414E-AC92-51D549BB07F5}">
      <dgm:prSet/>
      <dgm:spPr/>
      <dgm:t>
        <a:bodyPr/>
        <a:lstStyle/>
        <a:p>
          <a:endParaRPr lang="en-US"/>
        </a:p>
      </dgm:t>
    </dgm:pt>
    <dgm:pt modelId="{6022EDCA-8981-4ECD-B87D-8BA013482A59}" type="sibTrans" cxnId="{EF14CAEE-584F-414E-AC92-51D549BB07F5}">
      <dgm:prSet/>
      <dgm:spPr/>
      <dgm:t>
        <a:bodyPr/>
        <a:lstStyle/>
        <a:p>
          <a:endParaRPr lang="en-US"/>
        </a:p>
      </dgm:t>
    </dgm:pt>
    <dgm:pt modelId="{BF06BCD3-8E0C-455C-ACD2-66839437A5C3}">
      <dgm:prSet phldrT="[Text]" custT="1"/>
      <dgm:spPr/>
      <dgm:t>
        <a:bodyPr/>
        <a:lstStyle/>
        <a:p>
          <a:pPr algn="just"/>
          <a:r>
            <a:rPr lang="en-US" sz="3200" b="1" dirty="0" err="1">
              <a:solidFill>
                <a:srgbClr val="FF0000"/>
              </a:solidFill>
              <a:latin typeface="Times New Roman" panose="02020603050405020304" pitchFamily="18" charset="0"/>
              <a:cs typeface="Times New Roman" panose="02020603050405020304" pitchFamily="18" charset="0"/>
            </a:rPr>
            <a:t>Cái</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riêng</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là</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cái</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toàn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bộ</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cái</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chung</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chỉ</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là</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bộ</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phận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bởi</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bên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cạnh</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cái</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chung</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thì</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bất</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cứ</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cái</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riêng</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nào</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cũng</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có</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cái</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đơn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nhất</a:t>
          </a:r>
          <a:endParaRPr lang="en-US" sz="3200" b="1" dirty="0">
            <a:solidFill>
              <a:srgbClr val="FF0000"/>
            </a:solidFill>
            <a:latin typeface="Times New Roman" panose="02020603050405020304" pitchFamily="18" charset="0"/>
            <a:cs typeface="Times New Roman" panose="02020603050405020304" pitchFamily="18" charset="0"/>
          </a:endParaRPr>
        </a:p>
      </dgm:t>
    </dgm:pt>
    <dgm:pt modelId="{5D9F8160-EC73-498D-9CED-A174D6F827EC}" type="sibTrans" cxnId="{B94BDCAD-BB3E-4F1B-A8B1-D56929C1EDC8}">
      <dgm:prSet/>
      <dgm:spPr/>
      <dgm:t>
        <a:bodyPr/>
        <a:lstStyle/>
        <a:p>
          <a:endParaRPr lang="en-US"/>
        </a:p>
      </dgm:t>
    </dgm:pt>
    <dgm:pt modelId="{5627DE61-2E4B-41B1-865F-EF7154182D4C}" type="parTrans" cxnId="{B94BDCAD-BB3E-4F1B-A8B1-D56929C1EDC8}">
      <dgm:prSet/>
      <dgm:spPr/>
      <dgm:t>
        <a:bodyPr/>
        <a:lstStyle/>
        <a:p>
          <a:endParaRPr lang="en-US"/>
        </a:p>
      </dgm:t>
    </dgm:pt>
    <dgm:pt modelId="{0AB624AF-5B73-4332-9D3E-B52A73CF8071}" type="pres">
      <dgm:prSet presAssocID="{1AC1C2BF-ADD4-45A8-92A6-2029B90A6DA5}" presName="Name0" presStyleCnt="0">
        <dgm:presLayoutVars>
          <dgm:chMax val="7"/>
          <dgm:dir/>
          <dgm:animLvl val="lvl"/>
          <dgm:resizeHandles val="exact"/>
        </dgm:presLayoutVars>
      </dgm:prSet>
      <dgm:spPr/>
    </dgm:pt>
    <dgm:pt modelId="{D2AAC7D6-B95E-4304-9224-55F3CBFFD92B}" type="pres">
      <dgm:prSet presAssocID="{3ECB60E9-9008-411E-AEEE-92F598A197AB}" presName="circle1" presStyleLbl="node1" presStyleIdx="0" presStyleCnt="3"/>
      <dgm:spPr>
        <a:solidFill>
          <a:schemeClr val="accent6">
            <a:lumMod val="60000"/>
            <a:lumOff val="40000"/>
          </a:schemeClr>
        </a:solidFill>
      </dgm:spPr>
    </dgm:pt>
    <dgm:pt modelId="{715396E0-4962-4275-965A-2410C7BF1EDF}" type="pres">
      <dgm:prSet presAssocID="{3ECB60E9-9008-411E-AEEE-92F598A197AB}" presName="space" presStyleCnt="0"/>
      <dgm:spPr/>
    </dgm:pt>
    <dgm:pt modelId="{93AD22AD-3FF9-4284-9B17-A53E3D949D85}" type="pres">
      <dgm:prSet presAssocID="{3ECB60E9-9008-411E-AEEE-92F598A197AB}" presName="rect1" presStyleLbl="alignAcc1" presStyleIdx="0" presStyleCnt="3" custLinFactNeighborX="1106" custLinFactNeighborY="-101"/>
      <dgm:spPr/>
    </dgm:pt>
    <dgm:pt modelId="{A8FF7ECD-DD90-47E6-9724-ABFAF67BB8F8}" type="pres">
      <dgm:prSet presAssocID="{E2FD295D-BBFE-46CA-BB3C-24B1C28F7CC0}" presName="vertSpace2" presStyleLbl="node1" presStyleIdx="0" presStyleCnt="3"/>
      <dgm:spPr/>
    </dgm:pt>
    <dgm:pt modelId="{345178B3-87ED-4C45-9A40-E90F5BF284B3}" type="pres">
      <dgm:prSet presAssocID="{E2FD295D-BBFE-46CA-BB3C-24B1C28F7CC0}" presName="circle2" presStyleLbl="node1" presStyleIdx="1" presStyleCnt="3"/>
      <dgm:spPr>
        <a:solidFill>
          <a:schemeClr val="accent6">
            <a:lumMod val="40000"/>
            <a:lumOff val="60000"/>
          </a:schemeClr>
        </a:solidFill>
      </dgm:spPr>
    </dgm:pt>
    <dgm:pt modelId="{BD9A4A2A-0336-480D-BF83-D8A3FD38D367}" type="pres">
      <dgm:prSet presAssocID="{E2FD295D-BBFE-46CA-BB3C-24B1C28F7CC0}" presName="rect2" presStyleLbl="alignAcc1" presStyleIdx="1" presStyleCnt="3"/>
      <dgm:spPr/>
    </dgm:pt>
    <dgm:pt modelId="{ED48A936-2A23-4544-96F9-EB9FE57EDD2F}" type="pres">
      <dgm:prSet presAssocID="{BF06BCD3-8E0C-455C-ACD2-66839437A5C3}" presName="vertSpace3" presStyleLbl="node1" presStyleIdx="1" presStyleCnt="3"/>
      <dgm:spPr/>
    </dgm:pt>
    <dgm:pt modelId="{17EA0EFD-1A13-4D76-B281-027BEDE8E365}" type="pres">
      <dgm:prSet presAssocID="{BF06BCD3-8E0C-455C-ACD2-66839437A5C3}" presName="circle3" presStyleLbl="node1" presStyleIdx="2" presStyleCnt="3" custAng="335144" custScaleX="117604" custLinFactNeighborX="3704" custLinFactNeighborY="-2129"/>
      <dgm:spPr>
        <a:solidFill>
          <a:schemeClr val="accent6">
            <a:lumMod val="20000"/>
            <a:lumOff val="80000"/>
          </a:schemeClr>
        </a:solidFill>
      </dgm:spPr>
    </dgm:pt>
    <dgm:pt modelId="{C0CA4874-E75B-4EDF-AD2B-146C92955ED3}" type="pres">
      <dgm:prSet presAssocID="{BF06BCD3-8E0C-455C-ACD2-66839437A5C3}" presName="rect3" presStyleLbl="alignAcc1" presStyleIdx="2" presStyleCnt="3"/>
      <dgm:spPr/>
    </dgm:pt>
    <dgm:pt modelId="{324042FC-6F9F-43C3-B96F-504F432A0F89}" type="pres">
      <dgm:prSet presAssocID="{3ECB60E9-9008-411E-AEEE-92F598A197AB}" presName="rect1ParTxNoCh" presStyleLbl="alignAcc1" presStyleIdx="2" presStyleCnt="3">
        <dgm:presLayoutVars>
          <dgm:chMax val="1"/>
          <dgm:bulletEnabled val="1"/>
        </dgm:presLayoutVars>
      </dgm:prSet>
      <dgm:spPr/>
    </dgm:pt>
    <dgm:pt modelId="{36D20DA8-F64D-4ED4-B8CF-63B1F9F8AD55}" type="pres">
      <dgm:prSet presAssocID="{E2FD295D-BBFE-46CA-BB3C-24B1C28F7CC0}" presName="rect2ParTxNoCh" presStyleLbl="alignAcc1" presStyleIdx="2" presStyleCnt="3">
        <dgm:presLayoutVars>
          <dgm:chMax val="1"/>
          <dgm:bulletEnabled val="1"/>
        </dgm:presLayoutVars>
      </dgm:prSet>
      <dgm:spPr/>
    </dgm:pt>
    <dgm:pt modelId="{5D9F0F4B-0708-46E8-A80F-614D1FF9D024}" type="pres">
      <dgm:prSet presAssocID="{BF06BCD3-8E0C-455C-ACD2-66839437A5C3}" presName="rect3ParTxNoCh" presStyleLbl="alignAcc1" presStyleIdx="2" presStyleCnt="3">
        <dgm:presLayoutVars>
          <dgm:chMax val="1"/>
          <dgm:bulletEnabled val="1"/>
        </dgm:presLayoutVars>
      </dgm:prSet>
      <dgm:spPr/>
    </dgm:pt>
  </dgm:ptLst>
  <dgm:cxnLst>
    <dgm:cxn modelId="{95E8000C-2746-4DD0-8708-928A0295EC45}" type="presOf" srcId="{3ECB60E9-9008-411E-AEEE-92F598A197AB}" destId="{93AD22AD-3FF9-4284-9B17-A53E3D949D85}" srcOrd="0" destOrd="0" presId="urn:microsoft.com/office/officeart/2005/8/layout/target3"/>
    <dgm:cxn modelId="{BB540D4B-15A2-4B78-AED2-9A91FC6EEA70}" type="presOf" srcId="{BF06BCD3-8E0C-455C-ACD2-66839437A5C3}" destId="{C0CA4874-E75B-4EDF-AD2B-146C92955ED3}" srcOrd="0" destOrd="0" presId="urn:microsoft.com/office/officeart/2005/8/layout/target3"/>
    <dgm:cxn modelId="{F4210D55-825B-44C0-9F8F-BB95DF945B11}" type="presOf" srcId="{BF06BCD3-8E0C-455C-ACD2-66839437A5C3}" destId="{5D9F0F4B-0708-46E8-A80F-614D1FF9D024}" srcOrd="1" destOrd="0" presId="urn:microsoft.com/office/officeart/2005/8/layout/target3"/>
    <dgm:cxn modelId="{6355F25C-DC84-4378-8B5A-88F4B4408C3E}" type="presOf" srcId="{3ECB60E9-9008-411E-AEEE-92F598A197AB}" destId="{324042FC-6F9F-43C3-B96F-504F432A0F89}" srcOrd="1" destOrd="0" presId="urn:microsoft.com/office/officeart/2005/8/layout/target3"/>
    <dgm:cxn modelId="{A5739A74-564D-4D31-9C1C-D5C3B22E2603}" type="presOf" srcId="{E2FD295D-BBFE-46CA-BB3C-24B1C28F7CC0}" destId="{36D20DA8-F64D-4ED4-B8CF-63B1F9F8AD55}" srcOrd="1" destOrd="0" presId="urn:microsoft.com/office/officeart/2005/8/layout/target3"/>
    <dgm:cxn modelId="{B94BDCAD-BB3E-4F1B-A8B1-D56929C1EDC8}" srcId="{1AC1C2BF-ADD4-45A8-92A6-2029B90A6DA5}" destId="{BF06BCD3-8E0C-455C-ACD2-66839437A5C3}" srcOrd="2" destOrd="0" parTransId="{5627DE61-2E4B-41B1-865F-EF7154182D4C}" sibTransId="{5D9F8160-EC73-498D-9CED-A174D6F827EC}"/>
    <dgm:cxn modelId="{03EF6FCE-2F0A-43BE-94A5-86841976FF84}" type="presOf" srcId="{E2FD295D-BBFE-46CA-BB3C-24B1C28F7CC0}" destId="{BD9A4A2A-0336-480D-BF83-D8A3FD38D367}" srcOrd="0" destOrd="0" presId="urn:microsoft.com/office/officeart/2005/8/layout/target3"/>
    <dgm:cxn modelId="{2B4571D6-FB74-45BF-81CD-FAA152DF7516}" srcId="{1AC1C2BF-ADD4-45A8-92A6-2029B90A6DA5}" destId="{3ECB60E9-9008-411E-AEEE-92F598A197AB}" srcOrd="0" destOrd="0" parTransId="{A7AF47F6-9401-482A-8306-2F32CE644B40}" sibTransId="{B9987261-A2E8-4F34-8C21-6AD2D1980AE3}"/>
    <dgm:cxn modelId="{875738EE-1FA6-453D-856C-EF485F17416E}" type="presOf" srcId="{1AC1C2BF-ADD4-45A8-92A6-2029B90A6DA5}" destId="{0AB624AF-5B73-4332-9D3E-B52A73CF8071}" srcOrd="0" destOrd="0" presId="urn:microsoft.com/office/officeart/2005/8/layout/target3"/>
    <dgm:cxn modelId="{EF14CAEE-584F-414E-AC92-51D549BB07F5}" srcId="{1AC1C2BF-ADD4-45A8-92A6-2029B90A6DA5}" destId="{E2FD295D-BBFE-46CA-BB3C-24B1C28F7CC0}" srcOrd="1" destOrd="0" parTransId="{FF548776-9F07-485A-99F9-D4B79A52652E}" sibTransId="{6022EDCA-8981-4ECD-B87D-8BA013482A59}"/>
    <dgm:cxn modelId="{1B9C5E9C-F315-4535-A8CB-D4D9E18403DA}" type="presParOf" srcId="{0AB624AF-5B73-4332-9D3E-B52A73CF8071}" destId="{D2AAC7D6-B95E-4304-9224-55F3CBFFD92B}" srcOrd="0" destOrd="0" presId="urn:microsoft.com/office/officeart/2005/8/layout/target3"/>
    <dgm:cxn modelId="{63CDCC08-055F-418F-93F9-B19E1CE7A71B}" type="presParOf" srcId="{0AB624AF-5B73-4332-9D3E-B52A73CF8071}" destId="{715396E0-4962-4275-965A-2410C7BF1EDF}" srcOrd="1" destOrd="0" presId="urn:microsoft.com/office/officeart/2005/8/layout/target3"/>
    <dgm:cxn modelId="{9D4F4245-5209-4AD4-AA06-F75E1F5B06FF}" type="presParOf" srcId="{0AB624AF-5B73-4332-9D3E-B52A73CF8071}" destId="{93AD22AD-3FF9-4284-9B17-A53E3D949D85}" srcOrd="2" destOrd="0" presId="urn:microsoft.com/office/officeart/2005/8/layout/target3"/>
    <dgm:cxn modelId="{8B23F0C6-4551-4BCF-BBCB-D38E17F76878}" type="presParOf" srcId="{0AB624AF-5B73-4332-9D3E-B52A73CF8071}" destId="{A8FF7ECD-DD90-47E6-9724-ABFAF67BB8F8}" srcOrd="3" destOrd="0" presId="urn:microsoft.com/office/officeart/2005/8/layout/target3"/>
    <dgm:cxn modelId="{55AA70BC-1081-45C9-B6B3-1DD2BC78CAC9}" type="presParOf" srcId="{0AB624AF-5B73-4332-9D3E-B52A73CF8071}" destId="{345178B3-87ED-4C45-9A40-E90F5BF284B3}" srcOrd="4" destOrd="0" presId="urn:microsoft.com/office/officeart/2005/8/layout/target3"/>
    <dgm:cxn modelId="{2B581444-D3C3-4235-A581-B25F48F9E239}" type="presParOf" srcId="{0AB624AF-5B73-4332-9D3E-B52A73CF8071}" destId="{BD9A4A2A-0336-480D-BF83-D8A3FD38D367}" srcOrd="5" destOrd="0" presId="urn:microsoft.com/office/officeart/2005/8/layout/target3"/>
    <dgm:cxn modelId="{4980F193-BB50-4D79-9924-CCDCED03090F}" type="presParOf" srcId="{0AB624AF-5B73-4332-9D3E-B52A73CF8071}" destId="{ED48A936-2A23-4544-96F9-EB9FE57EDD2F}" srcOrd="6" destOrd="0" presId="urn:microsoft.com/office/officeart/2005/8/layout/target3"/>
    <dgm:cxn modelId="{AA294757-BEAB-42DD-9971-FE568062F287}" type="presParOf" srcId="{0AB624AF-5B73-4332-9D3E-B52A73CF8071}" destId="{17EA0EFD-1A13-4D76-B281-027BEDE8E365}" srcOrd="7" destOrd="0" presId="urn:microsoft.com/office/officeart/2005/8/layout/target3"/>
    <dgm:cxn modelId="{D2BA3271-9306-4400-8CBA-3E707FBFD969}" type="presParOf" srcId="{0AB624AF-5B73-4332-9D3E-B52A73CF8071}" destId="{C0CA4874-E75B-4EDF-AD2B-146C92955ED3}" srcOrd="8" destOrd="0" presId="urn:microsoft.com/office/officeart/2005/8/layout/target3"/>
    <dgm:cxn modelId="{7AAEE0DC-2D53-4F3B-A132-9C30C080995F}" type="presParOf" srcId="{0AB624AF-5B73-4332-9D3E-B52A73CF8071}" destId="{324042FC-6F9F-43C3-B96F-504F432A0F89}" srcOrd="9" destOrd="0" presId="urn:microsoft.com/office/officeart/2005/8/layout/target3"/>
    <dgm:cxn modelId="{7B0908E2-9AB4-4794-95DA-4B536BAEA0B7}" type="presParOf" srcId="{0AB624AF-5B73-4332-9D3E-B52A73CF8071}" destId="{36D20DA8-F64D-4ED4-B8CF-63B1F9F8AD55}" srcOrd="10" destOrd="0" presId="urn:microsoft.com/office/officeart/2005/8/layout/target3"/>
    <dgm:cxn modelId="{76D5D58B-C5E7-4051-8728-BCF6775397C9}" type="presParOf" srcId="{0AB624AF-5B73-4332-9D3E-B52A73CF8071}" destId="{5D9F0F4B-0708-46E8-A80F-614D1FF9D024}" srcOrd="11"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64431B63-4D8E-40E5-A0B9-FFB06248045F}"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61F90025-B22C-4EFC-92FE-9151BBB740E5}">
      <dgm:prSet phldrT="[Text]"/>
      <dgm:spPr>
        <a:solidFill>
          <a:schemeClr val="accent2"/>
        </a:solidFill>
      </dgm:spPr>
      <dgm:t>
        <a:bodyPr/>
        <a:lstStyle/>
        <a:p>
          <a:r>
            <a:rPr lang="en-US" b="1" dirty="0">
              <a:solidFill>
                <a:srgbClr val="000000"/>
              </a:solidFill>
              <a:latin typeface="Times New Roman" panose="02020603050405020304" pitchFamily="18" charset="0"/>
              <a:cs typeface="Times New Roman" panose="02020603050405020304" pitchFamily="18" charset="0"/>
            </a:rPr>
            <a:t>BC </a:t>
          </a:r>
        </a:p>
      </dgm:t>
    </dgm:pt>
    <dgm:pt modelId="{D16E58C5-A8DA-42B1-8C68-C6BA63EC3A06}" type="parTrans" cxnId="{37A3B7E5-5FA8-43D5-919C-9DA747ECBFE8}">
      <dgm:prSet/>
      <dgm:spPr/>
      <dgm:t>
        <a:bodyPr/>
        <a:lstStyle/>
        <a:p>
          <a:endParaRPr lang="en-US"/>
        </a:p>
      </dgm:t>
    </dgm:pt>
    <dgm:pt modelId="{E3D0EC82-2790-4150-BE16-26127D296295}" type="sibTrans" cxnId="{37A3B7E5-5FA8-43D5-919C-9DA747ECBFE8}">
      <dgm:prSet/>
      <dgm:spPr/>
      <dgm:t>
        <a:bodyPr/>
        <a:lstStyle/>
        <a:p>
          <a:endParaRPr lang="en-US"/>
        </a:p>
      </dgm:t>
    </dgm:pt>
    <dgm:pt modelId="{696B548E-E2AB-4912-9D25-A111E930D04B}">
      <dgm:prSet phldrT="[Text]"/>
      <dgm:spPr/>
      <dgm:t>
        <a:bodyPr/>
        <a:lstStyle/>
        <a:p>
          <a:r>
            <a:rPr lang="en-US" b="1" dirty="0" err="1">
              <a:solidFill>
                <a:srgbClr val="FF0000"/>
              </a:solidFill>
              <a:latin typeface="Times New Roman" panose="02020603050405020304" pitchFamily="18" charset="0"/>
              <a:cs typeface="Times New Roman" panose="02020603050405020304" pitchFamily="18" charset="0"/>
            </a:rPr>
            <a:t>Cái</a:t>
          </a:r>
          <a:r>
            <a:rPr lang="en-US" b="1" dirty="0">
              <a:solidFill>
                <a:srgbClr val="FF0000"/>
              </a:solidFill>
              <a:latin typeface="Times New Roman" panose="02020603050405020304" pitchFamily="18" charset="0"/>
              <a:cs typeface="Times New Roman" panose="02020603050405020304" pitchFamily="18" charset="0"/>
            </a:rPr>
            <a:t> </a:t>
          </a:r>
          <a:r>
            <a:rPr lang="en-US" b="1" dirty="0" err="1">
              <a:solidFill>
                <a:srgbClr val="FF0000"/>
              </a:solidFill>
              <a:latin typeface="Times New Roman" panose="02020603050405020304" pitchFamily="18" charset="0"/>
              <a:cs typeface="Times New Roman" panose="02020603050405020304" pitchFamily="18" charset="0"/>
            </a:rPr>
            <a:t>bên</a:t>
          </a:r>
          <a:r>
            <a:rPr lang="en-US" b="1" dirty="0">
              <a:solidFill>
                <a:srgbClr val="FF0000"/>
              </a:solidFill>
              <a:latin typeface="Times New Roman" panose="02020603050405020304" pitchFamily="18" charset="0"/>
              <a:cs typeface="Times New Roman" panose="02020603050405020304" pitchFamily="18" charset="0"/>
            </a:rPr>
            <a:t> </a:t>
          </a:r>
          <a:r>
            <a:rPr lang="en-US" b="1" dirty="0" err="1">
              <a:solidFill>
                <a:srgbClr val="FF0000"/>
              </a:solidFill>
              <a:latin typeface="Times New Roman" panose="02020603050405020304" pitchFamily="18" charset="0"/>
              <a:cs typeface="Times New Roman" panose="02020603050405020304" pitchFamily="18" charset="0"/>
            </a:rPr>
            <a:t>trong</a:t>
          </a:r>
          <a:endParaRPr lang="en-US" b="1" dirty="0">
            <a:solidFill>
              <a:srgbClr val="FF0000"/>
            </a:solidFill>
            <a:latin typeface="Times New Roman" panose="02020603050405020304" pitchFamily="18" charset="0"/>
            <a:cs typeface="Times New Roman" panose="02020603050405020304" pitchFamily="18" charset="0"/>
          </a:endParaRPr>
        </a:p>
      </dgm:t>
    </dgm:pt>
    <dgm:pt modelId="{92C91D8B-A56F-413A-BBE1-C2525C3C40C2}" type="parTrans" cxnId="{FF2DE0E9-8881-4C50-B0AA-94525C375EE2}">
      <dgm:prSet/>
      <dgm:spPr/>
      <dgm:t>
        <a:bodyPr/>
        <a:lstStyle/>
        <a:p>
          <a:endParaRPr lang="en-US"/>
        </a:p>
      </dgm:t>
    </dgm:pt>
    <dgm:pt modelId="{9795670B-E9A7-40C1-89DD-19033E614D24}" type="sibTrans" cxnId="{FF2DE0E9-8881-4C50-B0AA-94525C375EE2}">
      <dgm:prSet/>
      <dgm:spPr/>
      <dgm:t>
        <a:bodyPr/>
        <a:lstStyle/>
        <a:p>
          <a:endParaRPr lang="en-US"/>
        </a:p>
      </dgm:t>
    </dgm:pt>
    <dgm:pt modelId="{4FA0C08C-D57C-4FFB-8877-30C3FB552FEC}">
      <dgm:prSet phldrT="[Text]"/>
      <dgm:spPr>
        <a:solidFill>
          <a:schemeClr val="accent2"/>
        </a:solidFill>
      </dgm:spPr>
      <dgm:t>
        <a:bodyPr/>
        <a:lstStyle/>
        <a:p>
          <a:r>
            <a:rPr lang="en-US" b="1" dirty="0" err="1">
              <a:solidFill>
                <a:srgbClr val="000000"/>
              </a:solidFill>
              <a:latin typeface="Times New Roman" panose="02020603050405020304" pitchFamily="18" charset="0"/>
              <a:cs typeface="Times New Roman" panose="02020603050405020304" pitchFamily="18" charset="0"/>
            </a:rPr>
            <a:t>Bản</a:t>
          </a:r>
          <a:endParaRPr lang="en-US" b="1" dirty="0">
            <a:solidFill>
              <a:srgbClr val="000000"/>
            </a:solidFill>
            <a:latin typeface="Times New Roman" panose="02020603050405020304" pitchFamily="18" charset="0"/>
            <a:cs typeface="Times New Roman" panose="02020603050405020304" pitchFamily="18" charset="0"/>
          </a:endParaRPr>
        </a:p>
      </dgm:t>
    </dgm:pt>
    <dgm:pt modelId="{E09CAE6D-7FB4-4359-AFF4-657983095F7F}" type="parTrans" cxnId="{54E3491E-0125-45BD-B676-93E803C8467D}">
      <dgm:prSet/>
      <dgm:spPr/>
      <dgm:t>
        <a:bodyPr/>
        <a:lstStyle/>
        <a:p>
          <a:endParaRPr lang="en-US"/>
        </a:p>
      </dgm:t>
    </dgm:pt>
    <dgm:pt modelId="{03AC428D-3F73-41A7-9919-DB3449759DCC}" type="sibTrans" cxnId="{54E3491E-0125-45BD-B676-93E803C8467D}">
      <dgm:prSet/>
      <dgm:spPr/>
      <dgm:t>
        <a:bodyPr/>
        <a:lstStyle/>
        <a:p>
          <a:endParaRPr lang="en-US"/>
        </a:p>
      </dgm:t>
    </dgm:pt>
    <dgm:pt modelId="{130DA47A-70EA-43B8-80CB-4B938C2CA7FC}">
      <dgm:prSet phldrT="[Text]"/>
      <dgm:spPr/>
      <dgm:t>
        <a:bodyPr/>
        <a:lstStyle/>
        <a:p>
          <a:r>
            <a:rPr lang="en-US" b="1" dirty="0" err="1">
              <a:solidFill>
                <a:srgbClr val="FF0000"/>
              </a:solidFill>
              <a:latin typeface="Times New Roman" panose="02020603050405020304" pitchFamily="18" charset="0"/>
              <a:cs typeface="Times New Roman" panose="02020603050405020304" pitchFamily="18" charset="0"/>
            </a:rPr>
            <a:t>Cái</a:t>
          </a:r>
          <a:r>
            <a:rPr lang="en-US" b="1" dirty="0">
              <a:solidFill>
                <a:srgbClr val="FF0000"/>
              </a:solidFill>
              <a:latin typeface="Times New Roman" panose="02020603050405020304" pitchFamily="18" charset="0"/>
              <a:cs typeface="Times New Roman" panose="02020603050405020304" pitchFamily="18" charset="0"/>
            </a:rPr>
            <a:t> </a:t>
          </a:r>
          <a:r>
            <a:rPr lang="en-US" b="1" dirty="0" err="1">
              <a:solidFill>
                <a:srgbClr val="FF0000"/>
              </a:solidFill>
              <a:latin typeface="Times New Roman" panose="02020603050405020304" pitchFamily="18" charset="0"/>
              <a:cs typeface="Times New Roman" panose="02020603050405020304" pitchFamily="18" charset="0"/>
            </a:rPr>
            <a:t>chung</a:t>
          </a:r>
          <a:r>
            <a:rPr lang="en-US" b="1" dirty="0">
              <a:solidFill>
                <a:srgbClr val="FF0000"/>
              </a:solidFill>
              <a:latin typeface="Times New Roman" panose="02020603050405020304" pitchFamily="18" charset="0"/>
              <a:cs typeface="Times New Roman" panose="02020603050405020304" pitchFamily="18" charset="0"/>
            </a:rPr>
            <a:t>, </a:t>
          </a:r>
          <a:r>
            <a:rPr lang="en-US" b="1" dirty="0" err="1">
              <a:solidFill>
                <a:srgbClr val="FF0000"/>
              </a:solidFill>
              <a:latin typeface="Times New Roman" panose="02020603050405020304" pitchFamily="18" charset="0"/>
              <a:cs typeface="Times New Roman" panose="02020603050405020304" pitchFamily="18" charset="0"/>
            </a:rPr>
            <a:t>sâu</a:t>
          </a:r>
          <a:r>
            <a:rPr lang="en-US" b="1" dirty="0">
              <a:solidFill>
                <a:srgbClr val="FF0000"/>
              </a:solidFill>
              <a:latin typeface="Times New Roman" panose="02020603050405020304" pitchFamily="18" charset="0"/>
              <a:cs typeface="Times New Roman" panose="02020603050405020304" pitchFamily="18" charset="0"/>
            </a:rPr>
            <a:t> </a:t>
          </a:r>
          <a:r>
            <a:rPr lang="en-US" b="1" dirty="0" err="1">
              <a:solidFill>
                <a:srgbClr val="FF0000"/>
              </a:solidFill>
              <a:latin typeface="Times New Roman" panose="02020603050405020304" pitchFamily="18" charset="0"/>
              <a:cs typeface="Times New Roman" panose="02020603050405020304" pitchFamily="18" charset="0"/>
            </a:rPr>
            <a:t>sắc</a:t>
          </a:r>
          <a:endParaRPr lang="en-US" b="1" dirty="0">
            <a:solidFill>
              <a:srgbClr val="FF0000"/>
            </a:solidFill>
            <a:latin typeface="Times New Roman" panose="02020603050405020304" pitchFamily="18" charset="0"/>
            <a:cs typeface="Times New Roman" panose="02020603050405020304" pitchFamily="18" charset="0"/>
          </a:endParaRPr>
        </a:p>
      </dgm:t>
    </dgm:pt>
    <dgm:pt modelId="{CDD48D40-3C35-46E9-BE52-3A669020918D}" type="parTrans" cxnId="{79B6A7E3-C648-4974-808C-ABEB40A7B43E}">
      <dgm:prSet/>
      <dgm:spPr/>
      <dgm:t>
        <a:bodyPr/>
        <a:lstStyle/>
        <a:p>
          <a:endParaRPr lang="en-US"/>
        </a:p>
      </dgm:t>
    </dgm:pt>
    <dgm:pt modelId="{758FDA1B-92E0-4725-9EF3-74EEA0797CD5}" type="sibTrans" cxnId="{79B6A7E3-C648-4974-808C-ABEB40A7B43E}">
      <dgm:prSet/>
      <dgm:spPr/>
      <dgm:t>
        <a:bodyPr/>
        <a:lstStyle/>
        <a:p>
          <a:endParaRPr lang="en-US"/>
        </a:p>
      </dgm:t>
    </dgm:pt>
    <dgm:pt modelId="{103CA13C-44F8-4236-BD0D-15AAEA5ADF89}">
      <dgm:prSet phldrT="[Text]"/>
      <dgm:spPr>
        <a:solidFill>
          <a:schemeClr val="accent2"/>
        </a:solidFill>
      </dgm:spPr>
      <dgm:t>
        <a:bodyPr/>
        <a:lstStyle/>
        <a:p>
          <a:r>
            <a:rPr lang="en-US" b="1" dirty="0" err="1">
              <a:solidFill>
                <a:srgbClr val="000000"/>
              </a:solidFill>
              <a:latin typeface="Times New Roman" panose="02020603050405020304" pitchFamily="18" charset="0"/>
              <a:cs typeface="Times New Roman" panose="02020603050405020304" pitchFamily="18" charset="0"/>
            </a:rPr>
            <a:t>Chất</a:t>
          </a:r>
          <a:endParaRPr lang="en-US" b="1" dirty="0">
            <a:solidFill>
              <a:srgbClr val="000000"/>
            </a:solidFill>
            <a:latin typeface="Times New Roman" panose="02020603050405020304" pitchFamily="18" charset="0"/>
            <a:cs typeface="Times New Roman" panose="02020603050405020304" pitchFamily="18" charset="0"/>
          </a:endParaRPr>
        </a:p>
      </dgm:t>
    </dgm:pt>
    <dgm:pt modelId="{87AC9DEA-7931-422A-91CA-CE47085E086B}" type="parTrans" cxnId="{34D46ED5-A580-47CB-B4BA-7303A9156C84}">
      <dgm:prSet/>
      <dgm:spPr/>
      <dgm:t>
        <a:bodyPr/>
        <a:lstStyle/>
        <a:p>
          <a:endParaRPr lang="en-US"/>
        </a:p>
      </dgm:t>
    </dgm:pt>
    <dgm:pt modelId="{ACBEE861-6294-4661-8614-23369AAA9479}" type="sibTrans" cxnId="{34D46ED5-A580-47CB-B4BA-7303A9156C84}">
      <dgm:prSet/>
      <dgm:spPr/>
      <dgm:t>
        <a:bodyPr/>
        <a:lstStyle/>
        <a:p>
          <a:endParaRPr lang="en-US"/>
        </a:p>
      </dgm:t>
    </dgm:pt>
    <dgm:pt modelId="{4D7E8DCC-D6EE-4B4A-84DB-036D9B236EA4}">
      <dgm:prSet phldrT="[Text]"/>
      <dgm:spPr/>
      <dgm:t>
        <a:bodyPr/>
        <a:lstStyle/>
        <a:p>
          <a:r>
            <a:rPr lang="en-US" b="1" dirty="0" err="1">
              <a:solidFill>
                <a:srgbClr val="FF0000"/>
              </a:solidFill>
              <a:latin typeface="Times New Roman" panose="02020603050405020304" pitchFamily="18" charset="0"/>
              <a:cs typeface="Times New Roman" panose="02020603050405020304" pitchFamily="18" charset="0"/>
            </a:rPr>
            <a:t>Tương</a:t>
          </a:r>
          <a:r>
            <a:rPr lang="en-US" b="1" dirty="0">
              <a:solidFill>
                <a:srgbClr val="FF0000"/>
              </a:solidFill>
              <a:latin typeface="Times New Roman" panose="02020603050405020304" pitchFamily="18" charset="0"/>
              <a:cs typeface="Times New Roman" panose="02020603050405020304" pitchFamily="18" charset="0"/>
            </a:rPr>
            <a:t> </a:t>
          </a:r>
          <a:r>
            <a:rPr lang="en-US" b="1" dirty="0" err="1">
              <a:solidFill>
                <a:srgbClr val="FF0000"/>
              </a:solidFill>
              <a:latin typeface="Times New Roman" panose="02020603050405020304" pitchFamily="18" charset="0"/>
              <a:cs typeface="Times New Roman" panose="02020603050405020304" pitchFamily="18" charset="0"/>
            </a:rPr>
            <a:t>đối</a:t>
          </a:r>
          <a:r>
            <a:rPr lang="en-US" b="1" dirty="0">
              <a:solidFill>
                <a:srgbClr val="FF0000"/>
              </a:solidFill>
              <a:latin typeface="Times New Roman" panose="02020603050405020304" pitchFamily="18" charset="0"/>
              <a:cs typeface="Times New Roman" panose="02020603050405020304" pitchFamily="18" charset="0"/>
            </a:rPr>
            <a:t> </a:t>
          </a:r>
          <a:r>
            <a:rPr lang="en-US" b="1" dirty="0" err="1">
              <a:solidFill>
                <a:srgbClr val="FF0000"/>
              </a:solidFill>
              <a:latin typeface="Times New Roman" panose="02020603050405020304" pitchFamily="18" charset="0"/>
              <a:cs typeface="Times New Roman" panose="02020603050405020304" pitchFamily="18" charset="0"/>
            </a:rPr>
            <a:t>ổn</a:t>
          </a:r>
          <a:r>
            <a:rPr lang="en-US" b="1" dirty="0">
              <a:solidFill>
                <a:srgbClr val="FF0000"/>
              </a:solidFill>
              <a:latin typeface="Times New Roman" panose="02020603050405020304" pitchFamily="18" charset="0"/>
              <a:cs typeface="Times New Roman" panose="02020603050405020304" pitchFamily="18" charset="0"/>
            </a:rPr>
            <a:t> </a:t>
          </a:r>
          <a:r>
            <a:rPr lang="en-US" b="1" dirty="0" err="1">
              <a:solidFill>
                <a:srgbClr val="FF0000"/>
              </a:solidFill>
              <a:latin typeface="Times New Roman" panose="02020603050405020304" pitchFamily="18" charset="0"/>
              <a:cs typeface="Times New Roman" panose="02020603050405020304" pitchFamily="18" charset="0"/>
            </a:rPr>
            <a:t>định</a:t>
          </a:r>
          <a:endParaRPr lang="en-US" b="1" dirty="0">
            <a:solidFill>
              <a:srgbClr val="FF0000"/>
            </a:solidFill>
            <a:latin typeface="Times New Roman" panose="02020603050405020304" pitchFamily="18" charset="0"/>
            <a:cs typeface="Times New Roman" panose="02020603050405020304" pitchFamily="18" charset="0"/>
          </a:endParaRPr>
        </a:p>
      </dgm:t>
    </dgm:pt>
    <dgm:pt modelId="{0344639F-F9A9-4A7B-99C5-BB7F05AA471D}" type="parTrans" cxnId="{FF844083-1625-4827-ABFA-C0904909C123}">
      <dgm:prSet/>
      <dgm:spPr/>
      <dgm:t>
        <a:bodyPr/>
        <a:lstStyle/>
        <a:p>
          <a:endParaRPr lang="en-US"/>
        </a:p>
      </dgm:t>
    </dgm:pt>
    <dgm:pt modelId="{DFA53619-F517-46D8-B6BB-4923A9EBF062}" type="sibTrans" cxnId="{FF844083-1625-4827-ABFA-C0904909C123}">
      <dgm:prSet/>
      <dgm:spPr/>
      <dgm:t>
        <a:bodyPr/>
        <a:lstStyle/>
        <a:p>
          <a:endParaRPr lang="en-US"/>
        </a:p>
      </dgm:t>
    </dgm:pt>
    <dgm:pt modelId="{20666DD8-73EC-4CD7-85AC-66A9208CE954}" type="pres">
      <dgm:prSet presAssocID="{64431B63-4D8E-40E5-A0B9-FFB06248045F}" presName="linearFlow" presStyleCnt="0">
        <dgm:presLayoutVars>
          <dgm:dir/>
          <dgm:animLvl val="lvl"/>
          <dgm:resizeHandles val="exact"/>
        </dgm:presLayoutVars>
      </dgm:prSet>
      <dgm:spPr/>
    </dgm:pt>
    <dgm:pt modelId="{F74E9243-CF7B-430E-AE9B-9AD4635A9628}" type="pres">
      <dgm:prSet presAssocID="{61F90025-B22C-4EFC-92FE-9151BBB740E5}" presName="composite" presStyleCnt="0"/>
      <dgm:spPr/>
    </dgm:pt>
    <dgm:pt modelId="{BCA8D350-D85C-4418-B480-BB4488AF71FC}" type="pres">
      <dgm:prSet presAssocID="{61F90025-B22C-4EFC-92FE-9151BBB740E5}" presName="parentText" presStyleLbl="alignNode1" presStyleIdx="0" presStyleCnt="3" custLinFactNeighborY="0">
        <dgm:presLayoutVars>
          <dgm:chMax val="1"/>
          <dgm:bulletEnabled val="1"/>
        </dgm:presLayoutVars>
      </dgm:prSet>
      <dgm:spPr/>
    </dgm:pt>
    <dgm:pt modelId="{AD2DAEB4-402A-42E0-9689-5DA434AADDA6}" type="pres">
      <dgm:prSet presAssocID="{61F90025-B22C-4EFC-92FE-9151BBB740E5}" presName="descendantText" presStyleLbl="alignAcc1" presStyleIdx="0" presStyleCnt="3" custLinFactNeighborY="0">
        <dgm:presLayoutVars>
          <dgm:bulletEnabled val="1"/>
        </dgm:presLayoutVars>
      </dgm:prSet>
      <dgm:spPr/>
    </dgm:pt>
    <dgm:pt modelId="{50720237-8BD9-48DC-9C14-0E0FD6FF7A13}" type="pres">
      <dgm:prSet presAssocID="{E3D0EC82-2790-4150-BE16-26127D296295}" presName="sp" presStyleCnt="0"/>
      <dgm:spPr/>
    </dgm:pt>
    <dgm:pt modelId="{4D851456-3632-4B37-96C1-112934A6AC4F}" type="pres">
      <dgm:prSet presAssocID="{4FA0C08C-D57C-4FFB-8877-30C3FB552FEC}" presName="composite" presStyleCnt="0"/>
      <dgm:spPr/>
    </dgm:pt>
    <dgm:pt modelId="{BCE9D239-1BD2-417A-9DBB-DC63BC6A505C}" type="pres">
      <dgm:prSet presAssocID="{4FA0C08C-D57C-4FFB-8877-30C3FB552FEC}" presName="parentText" presStyleLbl="alignNode1" presStyleIdx="1" presStyleCnt="3" custLinFactNeighborY="0">
        <dgm:presLayoutVars>
          <dgm:chMax val="1"/>
          <dgm:bulletEnabled val="1"/>
        </dgm:presLayoutVars>
      </dgm:prSet>
      <dgm:spPr/>
    </dgm:pt>
    <dgm:pt modelId="{77E5BF2B-2BE0-4975-8F56-BA8553522B96}" type="pres">
      <dgm:prSet presAssocID="{4FA0C08C-D57C-4FFB-8877-30C3FB552FEC}" presName="descendantText" presStyleLbl="alignAcc1" presStyleIdx="1" presStyleCnt="3" custLinFactNeighborY="0">
        <dgm:presLayoutVars>
          <dgm:bulletEnabled val="1"/>
        </dgm:presLayoutVars>
      </dgm:prSet>
      <dgm:spPr/>
    </dgm:pt>
    <dgm:pt modelId="{2F020368-FF76-4EE2-9731-FB7641F0D3AE}" type="pres">
      <dgm:prSet presAssocID="{03AC428D-3F73-41A7-9919-DB3449759DCC}" presName="sp" presStyleCnt="0"/>
      <dgm:spPr/>
    </dgm:pt>
    <dgm:pt modelId="{C1FE6584-F17C-4388-B8DF-E4D5256B7F84}" type="pres">
      <dgm:prSet presAssocID="{103CA13C-44F8-4236-BD0D-15AAEA5ADF89}" presName="composite" presStyleCnt="0"/>
      <dgm:spPr/>
    </dgm:pt>
    <dgm:pt modelId="{4E7230AA-CE95-438E-8DAA-D528433E1D7E}" type="pres">
      <dgm:prSet presAssocID="{103CA13C-44F8-4236-BD0D-15AAEA5ADF89}" presName="parentText" presStyleLbl="alignNode1" presStyleIdx="2" presStyleCnt="3" custLinFactNeighborY="0">
        <dgm:presLayoutVars>
          <dgm:chMax val="1"/>
          <dgm:bulletEnabled val="1"/>
        </dgm:presLayoutVars>
      </dgm:prSet>
      <dgm:spPr/>
    </dgm:pt>
    <dgm:pt modelId="{F4678F9B-4081-4CEA-B4D3-4CB2D623FC6B}" type="pres">
      <dgm:prSet presAssocID="{103CA13C-44F8-4236-BD0D-15AAEA5ADF89}" presName="descendantText" presStyleLbl="alignAcc1" presStyleIdx="2" presStyleCnt="3" custLinFactNeighborY="0">
        <dgm:presLayoutVars>
          <dgm:bulletEnabled val="1"/>
        </dgm:presLayoutVars>
      </dgm:prSet>
      <dgm:spPr/>
    </dgm:pt>
  </dgm:ptLst>
  <dgm:cxnLst>
    <dgm:cxn modelId="{1F334007-DDAF-4DC0-A9FD-685F45BD9201}" type="presOf" srcId="{130DA47A-70EA-43B8-80CB-4B938C2CA7FC}" destId="{77E5BF2B-2BE0-4975-8F56-BA8553522B96}" srcOrd="0" destOrd="0" presId="urn:microsoft.com/office/officeart/2005/8/layout/chevron2"/>
    <dgm:cxn modelId="{F03ADA15-10B4-453E-8AFA-EA4DBE873DCF}" type="presOf" srcId="{696B548E-E2AB-4912-9D25-A111E930D04B}" destId="{AD2DAEB4-402A-42E0-9689-5DA434AADDA6}" srcOrd="0" destOrd="0" presId="urn:microsoft.com/office/officeart/2005/8/layout/chevron2"/>
    <dgm:cxn modelId="{54E3491E-0125-45BD-B676-93E803C8467D}" srcId="{64431B63-4D8E-40E5-A0B9-FFB06248045F}" destId="{4FA0C08C-D57C-4FFB-8877-30C3FB552FEC}" srcOrd="1" destOrd="0" parTransId="{E09CAE6D-7FB4-4359-AFF4-657983095F7F}" sibTransId="{03AC428D-3F73-41A7-9919-DB3449759DCC}"/>
    <dgm:cxn modelId="{0D4E5830-EFAC-4833-9F28-B4F0A9382CAE}" type="presOf" srcId="{4D7E8DCC-D6EE-4B4A-84DB-036D9B236EA4}" destId="{F4678F9B-4081-4CEA-B4D3-4CB2D623FC6B}" srcOrd="0" destOrd="0" presId="urn:microsoft.com/office/officeart/2005/8/layout/chevron2"/>
    <dgm:cxn modelId="{FF844083-1625-4827-ABFA-C0904909C123}" srcId="{103CA13C-44F8-4236-BD0D-15AAEA5ADF89}" destId="{4D7E8DCC-D6EE-4B4A-84DB-036D9B236EA4}" srcOrd="0" destOrd="0" parTransId="{0344639F-F9A9-4A7B-99C5-BB7F05AA471D}" sibTransId="{DFA53619-F517-46D8-B6BB-4923A9EBF062}"/>
    <dgm:cxn modelId="{073F579A-D027-46CB-91C1-0714F74D9014}" type="presOf" srcId="{4FA0C08C-D57C-4FFB-8877-30C3FB552FEC}" destId="{BCE9D239-1BD2-417A-9DBB-DC63BC6A505C}" srcOrd="0" destOrd="0" presId="urn:microsoft.com/office/officeart/2005/8/layout/chevron2"/>
    <dgm:cxn modelId="{97DC21C9-3A73-4A6F-B45D-F2D63AD12DFF}" type="presOf" srcId="{61F90025-B22C-4EFC-92FE-9151BBB740E5}" destId="{BCA8D350-D85C-4418-B480-BB4488AF71FC}" srcOrd="0" destOrd="0" presId="urn:microsoft.com/office/officeart/2005/8/layout/chevron2"/>
    <dgm:cxn modelId="{34D46ED5-A580-47CB-B4BA-7303A9156C84}" srcId="{64431B63-4D8E-40E5-A0B9-FFB06248045F}" destId="{103CA13C-44F8-4236-BD0D-15AAEA5ADF89}" srcOrd="2" destOrd="0" parTransId="{87AC9DEA-7931-422A-91CA-CE47085E086B}" sibTransId="{ACBEE861-6294-4661-8614-23369AAA9479}"/>
    <dgm:cxn modelId="{79B6A7E3-C648-4974-808C-ABEB40A7B43E}" srcId="{4FA0C08C-D57C-4FFB-8877-30C3FB552FEC}" destId="{130DA47A-70EA-43B8-80CB-4B938C2CA7FC}" srcOrd="0" destOrd="0" parTransId="{CDD48D40-3C35-46E9-BE52-3A669020918D}" sibTransId="{758FDA1B-92E0-4725-9EF3-74EEA0797CD5}"/>
    <dgm:cxn modelId="{37A3B7E5-5FA8-43D5-919C-9DA747ECBFE8}" srcId="{64431B63-4D8E-40E5-A0B9-FFB06248045F}" destId="{61F90025-B22C-4EFC-92FE-9151BBB740E5}" srcOrd="0" destOrd="0" parTransId="{D16E58C5-A8DA-42B1-8C68-C6BA63EC3A06}" sibTransId="{E3D0EC82-2790-4150-BE16-26127D296295}"/>
    <dgm:cxn modelId="{FF2DE0E9-8881-4C50-B0AA-94525C375EE2}" srcId="{61F90025-B22C-4EFC-92FE-9151BBB740E5}" destId="{696B548E-E2AB-4912-9D25-A111E930D04B}" srcOrd="0" destOrd="0" parTransId="{92C91D8B-A56F-413A-BBE1-C2525C3C40C2}" sibTransId="{9795670B-E9A7-40C1-89DD-19033E614D24}"/>
    <dgm:cxn modelId="{73A129F5-44B1-4631-BE4A-9E8CD995FDFC}" type="presOf" srcId="{103CA13C-44F8-4236-BD0D-15AAEA5ADF89}" destId="{4E7230AA-CE95-438E-8DAA-D528433E1D7E}" srcOrd="0" destOrd="0" presId="urn:microsoft.com/office/officeart/2005/8/layout/chevron2"/>
    <dgm:cxn modelId="{9EC852FF-D517-4F02-81E2-A8DCF33DC199}" type="presOf" srcId="{64431B63-4D8E-40E5-A0B9-FFB06248045F}" destId="{20666DD8-73EC-4CD7-85AC-66A9208CE954}" srcOrd="0" destOrd="0" presId="urn:microsoft.com/office/officeart/2005/8/layout/chevron2"/>
    <dgm:cxn modelId="{5A7CEBAA-3CFE-4AF3-8111-5A58CD3E4B28}" type="presParOf" srcId="{20666DD8-73EC-4CD7-85AC-66A9208CE954}" destId="{F74E9243-CF7B-430E-AE9B-9AD4635A9628}" srcOrd="0" destOrd="0" presId="urn:microsoft.com/office/officeart/2005/8/layout/chevron2"/>
    <dgm:cxn modelId="{55495D50-E9E4-488B-A207-0790EECB6B4F}" type="presParOf" srcId="{F74E9243-CF7B-430E-AE9B-9AD4635A9628}" destId="{BCA8D350-D85C-4418-B480-BB4488AF71FC}" srcOrd="0" destOrd="0" presId="urn:microsoft.com/office/officeart/2005/8/layout/chevron2"/>
    <dgm:cxn modelId="{A99F10C0-BEA9-4BFC-9011-844E7996418F}" type="presParOf" srcId="{F74E9243-CF7B-430E-AE9B-9AD4635A9628}" destId="{AD2DAEB4-402A-42E0-9689-5DA434AADDA6}" srcOrd="1" destOrd="0" presId="urn:microsoft.com/office/officeart/2005/8/layout/chevron2"/>
    <dgm:cxn modelId="{A6CDEE09-FB03-4625-8429-957B64548768}" type="presParOf" srcId="{20666DD8-73EC-4CD7-85AC-66A9208CE954}" destId="{50720237-8BD9-48DC-9C14-0E0FD6FF7A13}" srcOrd="1" destOrd="0" presId="urn:microsoft.com/office/officeart/2005/8/layout/chevron2"/>
    <dgm:cxn modelId="{CD15631C-6A55-4FD1-8443-83887984AECD}" type="presParOf" srcId="{20666DD8-73EC-4CD7-85AC-66A9208CE954}" destId="{4D851456-3632-4B37-96C1-112934A6AC4F}" srcOrd="2" destOrd="0" presId="urn:microsoft.com/office/officeart/2005/8/layout/chevron2"/>
    <dgm:cxn modelId="{6E787860-7C20-4C9D-A6EA-7CA8EFBF3793}" type="presParOf" srcId="{4D851456-3632-4B37-96C1-112934A6AC4F}" destId="{BCE9D239-1BD2-417A-9DBB-DC63BC6A505C}" srcOrd="0" destOrd="0" presId="urn:microsoft.com/office/officeart/2005/8/layout/chevron2"/>
    <dgm:cxn modelId="{E515C060-844D-48F9-BA6F-F6E45D6ADF95}" type="presParOf" srcId="{4D851456-3632-4B37-96C1-112934A6AC4F}" destId="{77E5BF2B-2BE0-4975-8F56-BA8553522B96}" srcOrd="1" destOrd="0" presId="urn:microsoft.com/office/officeart/2005/8/layout/chevron2"/>
    <dgm:cxn modelId="{3B4FE572-E2BF-4396-963C-13F856FC7575}" type="presParOf" srcId="{20666DD8-73EC-4CD7-85AC-66A9208CE954}" destId="{2F020368-FF76-4EE2-9731-FB7641F0D3AE}" srcOrd="3" destOrd="0" presId="urn:microsoft.com/office/officeart/2005/8/layout/chevron2"/>
    <dgm:cxn modelId="{56715415-7710-4613-B6DD-B2FCBF4DE85C}" type="presParOf" srcId="{20666DD8-73EC-4CD7-85AC-66A9208CE954}" destId="{C1FE6584-F17C-4388-B8DF-E4D5256B7F84}" srcOrd="4" destOrd="0" presId="urn:microsoft.com/office/officeart/2005/8/layout/chevron2"/>
    <dgm:cxn modelId="{92014B16-DF43-4897-B402-382221657D71}" type="presParOf" srcId="{C1FE6584-F17C-4388-B8DF-E4D5256B7F84}" destId="{4E7230AA-CE95-438E-8DAA-D528433E1D7E}" srcOrd="0" destOrd="0" presId="urn:microsoft.com/office/officeart/2005/8/layout/chevron2"/>
    <dgm:cxn modelId="{54D9DED7-CCEE-4D7B-8F34-C7ADAFA0300B}" type="presParOf" srcId="{C1FE6584-F17C-4388-B8DF-E4D5256B7F84}" destId="{F4678F9B-4081-4CEA-B4D3-4CB2D623FC6B}"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B49C0099-F311-4993-A57E-36CFFBFEE815}"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28FA296C-A489-4FCE-9F63-B8792410C05D}">
      <dgm:prSet phldrT="[Text]"/>
      <dgm:spPr>
        <a:solidFill>
          <a:srgbClr val="FF0000"/>
        </a:solidFill>
      </dgm:spPr>
      <dgm:t>
        <a:bodyPr/>
        <a:lstStyle/>
        <a:p>
          <a:r>
            <a:rPr lang="en-US" b="1" dirty="0">
              <a:latin typeface="Times New Roman" panose="02020603050405020304" pitchFamily="18" charset="0"/>
              <a:cs typeface="Times New Roman" panose="02020603050405020304" pitchFamily="18" charset="0"/>
            </a:rPr>
            <a:t>HT</a:t>
          </a:r>
        </a:p>
      </dgm:t>
    </dgm:pt>
    <dgm:pt modelId="{FDA97E50-7541-44AE-B507-077675B7BC93}" type="parTrans" cxnId="{5F958700-54FD-401F-9046-5924F60F0715}">
      <dgm:prSet/>
      <dgm:spPr/>
      <dgm:t>
        <a:bodyPr/>
        <a:lstStyle/>
        <a:p>
          <a:endParaRPr lang="en-US"/>
        </a:p>
      </dgm:t>
    </dgm:pt>
    <dgm:pt modelId="{5F21B670-ACFF-4693-805A-37BADEA42FEA}" type="sibTrans" cxnId="{5F958700-54FD-401F-9046-5924F60F0715}">
      <dgm:prSet/>
      <dgm:spPr/>
      <dgm:t>
        <a:bodyPr/>
        <a:lstStyle/>
        <a:p>
          <a:endParaRPr lang="en-US"/>
        </a:p>
      </dgm:t>
    </dgm:pt>
    <dgm:pt modelId="{AEC36DAC-1AD4-47EF-8D61-B9A98A52EA8B}">
      <dgm:prSet phldrT="[Text]"/>
      <dgm:spPr>
        <a:solidFill>
          <a:srgbClr val="FF0000"/>
        </a:solidFill>
      </dgm:spPr>
      <dgm:t>
        <a:bodyPr/>
        <a:lstStyle/>
        <a:p>
          <a:r>
            <a:rPr lang="en-US" b="1" dirty="0" err="1">
              <a:latin typeface="Times New Roman" panose="02020603050405020304" pitchFamily="18" charset="0"/>
              <a:cs typeface="Times New Roman" panose="02020603050405020304" pitchFamily="18" charset="0"/>
            </a:rPr>
            <a:t>Hiện</a:t>
          </a:r>
          <a:r>
            <a:rPr lang="en-US" b="1" dirty="0">
              <a:latin typeface="Times New Roman" panose="02020603050405020304" pitchFamily="18" charset="0"/>
              <a:cs typeface="Times New Roman" panose="02020603050405020304" pitchFamily="18" charset="0"/>
            </a:rPr>
            <a:t> </a:t>
          </a:r>
        </a:p>
      </dgm:t>
    </dgm:pt>
    <dgm:pt modelId="{36003421-E8AE-4A8F-A5B5-155F39550420}" type="parTrans" cxnId="{DEAF4BF8-1BB5-4D3E-9A9D-321830B7082A}">
      <dgm:prSet/>
      <dgm:spPr/>
      <dgm:t>
        <a:bodyPr/>
        <a:lstStyle/>
        <a:p>
          <a:endParaRPr lang="en-US"/>
        </a:p>
      </dgm:t>
    </dgm:pt>
    <dgm:pt modelId="{BF0F34B3-3064-42E1-A69D-CEA1623252CB}" type="sibTrans" cxnId="{DEAF4BF8-1BB5-4D3E-9A9D-321830B7082A}">
      <dgm:prSet/>
      <dgm:spPr/>
      <dgm:t>
        <a:bodyPr/>
        <a:lstStyle/>
        <a:p>
          <a:endParaRPr lang="en-US"/>
        </a:p>
      </dgm:t>
    </dgm:pt>
    <dgm:pt modelId="{6BE1A92A-3444-4021-9C16-BB22526F2C5E}">
      <dgm:prSet phldrT="[Text]"/>
      <dgm:spPr/>
      <dgm:t>
        <a:bodyPr/>
        <a:lstStyle/>
        <a:p>
          <a:r>
            <a:rPr lang="en-US" b="1" dirty="0" err="1">
              <a:solidFill>
                <a:schemeClr val="tx2"/>
              </a:solidFill>
              <a:latin typeface="Times New Roman" panose="02020603050405020304" pitchFamily="18" charset="0"/>
              <a:cs typeface="Times New Roman" panose="02020603050405020304" pitchFamily="18" charset="0"/>
            </a:rPr>
            <a:t>Cái</a:t>
          </a:r>
          <a:r>
            <a:rPr lang="en-US" b="1" dirty="0">
              <a:solidFill>
                <a:schemeClr val="tx2"/>
              </a:solidFill>
              <a:latin typeface="Times New Roman" panose="02020603050405020304" pitchFamily="18" charset="0"/>
              <a:cs typeface="Times New Roman" panose="02020603050405020304" pitchFamily="18" charset="0"/>
            </a:rPr>
            <a:t> </a:t>
          </a:r>
          <a:r>
            <a:rPr lang="en-US" b="1" dirty="0" err="1">
              <a:solidFill>
                <a:schemeClr val="tx2"/>
              </a:solidFill>
              <a:latin typeface="Times New Roman" panose="02020603050405020304" pitchFamily="18" charset="0"/>
              <a:cs typeface="Times New Roman" panose="02020603050405020304" pitchFamily="18" charset="0"/>
            </a:rPr>
            <a:t>riêng</a:t>
          </a:r>
          <a:r>
            <a:rPr lang="en-US" b="1" dirty="0">
              <a:solidFill>
                <a:schemeClr val="tx2"/>
              </a:solidFill>
              <a:latin typeface="Times New Roman" panose="02020603050405020304" pitchFamily="18" charset="0"/>
              <a:cs typeface="Times New Roman" panose="02020603050405020304" pitchFamily="18" charset="0"/>
            </a:rPr>
            <a:t>, </a:t>
          </a:r>
          <a:r>
            <a:rPr lang="en-US" b="1" dirty="0" err="1">
              <a:solidFill>
                <a:schemeClr val="tx2"/>
              </a:solidFill>
              <a:latin typeface="Times New Roman" panose="02020603050405020304" pitchFamily="18" charset="0"/>
              <a:cs typeface="Times New Roman" panose="02020603050405020304" pitchFamily="18" charset="0"/>
            </a:rPr>
            <a:t>cái</a:t>
          </a:r>
          <a:r>
            <a:rPr lang="en-US" b="1" dirty="0">
              <a:solidFill>
                <a:schemeClr val="tx2"/>
              </a:solidFill>
              <a:latin typeface="Times New Roman" panose="02020603050405020304" pitchFamily="18" charset="0"/>
              <a:cs typeface="Times New Roman" panose="02020603050405020304" pitchFamily="18" charset="0"/>
            </a:rPr>
            <a:t> </a:t>
          </a:r>
          <a:r>
            <a:rPr lang="en-US" b="1" dirty="0" err="1">
              <a:solidFill>
                <a:schemeClr val="tx2"/>
              </a:solidFill>
              <a:latin typeface="Times New Roman" panose="02020603050405020304" pitchFamily="18" charset="0"/>
              <a:cs typeface="Times New Roman" panose="02020603050405020304" pitchFamily="18" charset="0"/>
            </a:rPr>
            <a:t>phong</a:t>
          </a:r>
          <a:r>
            <a:rPr lang="en-US" b="1" dirty="0">
              <a:solidFill>
                <a:schemeClr val="tx2"/>
              </a:solidFill>
              <a:latin typeface="Times New Roman" panose="02020603050405020304" pitchFamily="18" charset="0"/>
              <a:cs typeface="Times New Roman" panose="02020603050405020304" pitchFamily="18" charset="0"/>
            </a:rPr>
            <a:t> </a:t>
          </a:r>
          <a:r>
            <a:rPr lang="en-US" b="1" dirty="0" err="1">
              <a:solidFill>
                <a:schemeClr val="tx2"/>
              </a:solidFill>
              <a:latin typeface="Times New Roman" panose="02020603050405020304" pitchFamily="18" charset="0"/>
              <a:cs typeface="Times New Roman" panose="02020603050405020304" pitchFamily="18" charset="0"/>
            </a:rPr>
            <a:t>phú</a:t>
          </a:r>
          <a:endParaRPr lang="en-US" b="1" dirty="0">
            <a:solidFill>
              <a:schemeClr val="tx2"/>
            </a:solidFill>
            <a:latin typeface="Times New Roman" panose="02020603050405020304" pitchFamily="18" charset="0"/>
            <a:cs typeface="Times New Roman" panose="02020603050405020304" pitchFamily="18" charset="0"/>
          </a:endParaRPr>
        </a:p>
      </dgm:t>
    </dgm:pt>
    <dgm:pt modelId="{BD02862D-27E9-49C3-BD32-CD0448505BF6}" type="parTrans" cxnId="{FF7CF5F9-C9CC-4466-8DE3-37DC4D30945A}">
      <dgm:prSet/>
      <dgm:spPr/>
      <dgm:t>
        <a:bodyPr/>
        <a:lstStyle/>
        <a:p>
          <a:endParaRPr lang="en-US"/>
        </a:p>
      </dgm:t>
    </dgm:pt>
    <dgm:pt modelId="{D6F8BDDC-9205-408A-AB70-DDCF29CC731E}" type="sibTrans" cxnId="{FF7CF5F9-C9CC-4466-8DE3-37DC4D30945A}">
      <dgm:prSet/>
      <dgm:spPr/>
      <dgm:t>
        <a:bodyPr/>
        <a:lstStyle/>
        <a:p>
          <a:endParaRPr lang="en-US"/>
        </a:p>
      </dgm:t>
    </dgm:pt>
    <dgm:pt modelId="{C6550E75-A7D8-4A80-B69E-ABFD467AAB94}">
      <dgm:prSet phldrT="[Text]"/>
      <dgm:spPr>
        <a:solidFill>
          <a:srgbClr val="FF0000"/>
        </a:solidFill>
      </dgm:spPr>
      <dgm:t>
        <a:bodyPr/>
        <a:lstStyle/>
        <a:p>
          <a:r>
            <a:rPr lang="en-US" b="1" dirty="0" err="1">
              <a:latin typeface="Times New Roman" panose="02020603050405020304" pitchFamily="18" charset="0"/>
              <a:cs typeface="Times New Roman" panose="02020603050405020304" pitchFamily="18" charset="0"/>
            </a:rPr>
            <a:t>Tượng</a:t>
          </a:r>
          <a:endParaRPr lang="en-US" b="1" dirty="0">
            <a:latin typeface="Times New Roman" panose="02020603050405020304" pitchFamily="18" charset="0"/>
            <a:cs typeface="Times New Roman" panose="02020603050405020304" pitchFamily="18" charset="0"/>
          </a:endParaRPr>
        </a:p>
      </dgm:t>
    </dgm:pt>
    <dgm:pt modelId="{2741E0D6-A134-4ED0-9563-88243861D5DE}" type="parTrans" cxnId="{A4A31EFD-5DEB-4DAE-ACE7-1EF1F75E9A02}">
      <dgm:prSet/>
      <dgm:spPr/>
      <dgm:t>
        <a:bodyPr/>
        <a:lstStyle/>
        <a:p>
          <a:endParaRPr lang="en-US"/>
        </a:p>
      </dgm:t>
    </dgm:pt>
    <dgm:pt modelId="{8739B368-B4D6-4217-BC23-ADC35917418A}" type="sibTrans" cxnId="{A4A31EFD-5DEB-4DAE-ACE7-1EF1F75E9A02}">
      <dgm:prSet/>
      <dgm:spPr/>
      <dgm:t>
        <a:bodyPr/>
        <a:lstStyle/>
        <a:p>
          <a:endParaRPr lang="en-US"/>
        </a:p>
      </dgm:t>
    </dgm:pt>
    <dgm:pt modelId="{97988F45-B4AC-48AD-8F74-131B7F9D7942}">
      <dgm:prSet phldrT="[Text]"/>
      <dgm:spPr/>
      <dgm:t>
        <a:bodyPr/>
        <a:lstStyle/>
        <a:p>
          <a:r>
            <a:rPr lang="en-US" b="1" dirty="0" err="1">
              <a:solidFill>
                <a:schemeClr val="tx2"/>
              </a:solidFill>
              <a:latin typeface="Times New Roman" panose="02020603050405020304" pitchFamily="18" charset="0"/>
              <a:cs typeface="Times New Roman" panose="02020603050405020304" pitchFamily="18" charset="0"/>
            </a:rPr>
            <a:t>Cái</a:t>
          </a:r>
          <a:r>
            <a:rPr lang="en-US" b="1" dirty="0">
              <a:solidFill>
                <a:schemeClr val="tx2"/>
              </a:solidFill>
              <a:latin typeface="Times New Roman" panose="02020603050405020304" pitchFamily="18" charset="0"/>
              <a:cs typeface="Times New Roman" panose="02020603050405020304" pitchFamily="18" charset="0"/>
            </a:rPr>
            <a:t> </a:t>
          </a:r>
          <a:r>
            <a:rPr lang="en-US" b="1" dirty="0" err="1">
              <a:solidFill>
                <a:schemeClr val="tx2"/>
              </a:solidFill>
              <a:latin typeface="Times New Roman" panose="02020603050405020304" pitchFamily="18" charset="0"/>
              <a:cs typeface="Times New Roman" panose="02020603050405020304" pitchFamily="18" charset="0"/>
            </a:rPr>
            <a:t>thường</a:t>
          </a:r>
          <a:r>
            <a:rPr lang="en-US" b="1" dirty="0">
              <a:solidFill>
                <a:schemeClr val="tx2"/>
              </a:solidFill>
              <a:latin typeface="Times New Roman" panose="02020603050405020304" pitchFamily="18" charset="0"/>
              <a:cs typeface="Times New Roman" panose="02020603050405020304" pitchFamily="18" charset="0"/>
            </a:rPr>
            <a:t> </a:t>
          </a:r>
          <a:r>
            <a:rPr lang="en-US" b="1" dirty="0" err="1">
              <a:solidFill>
                <a:schemeClr val="tx2"/>
              </a:solidFill>
              <a:latin typeface="Times New Roman" panose="02020603050405020304" pitchFamily="18" charset="0"/>
              <a:cs typeface="Times New Roman" panose="02020603050405020304" pitchFamily="18" charset="0"/>
            </a:rPr>
            <a:t>xuyên</a:t>
          </a:r>
          <a:r>
            <a:rPr lang="en-US" b="1" dirty="0">
              <a:solidFill>
                <a:schemeClr val="tx2"/>
              </a:solidFill>
              <a:latin typeface="Times New Roman" panose="02020603050405020304" pitchFamily="18" charset="0"/>
              <a:cs typeface="Times New Roman" panose="02020603050405020304" pitchFamily="18" charset="0"/>
            </a:rPr>
            <a:t> </a:t>
          </a:r>
          <a:r>
            <a:rPr lang="en-US" b="1" dirty="0" err="1">
              <a:solidFill>
                <a:schemeClr val="tx2"/>
              </a:solidFill>
              <a:latin typeface="Times New Roman" panose="02020603050405020304" pitchFamily="18" charset="0"/>
              <a:cs typeface="Times New Roman" panose="02020603050405020304" pitchFamily="18" charset="0"/>
            </a:rPr>
            <a:t>biến</a:t>
          </a:r>
          <a:r>
            <a:rPr lang="en-US" b="1" dirty="0">
              <a:solidFill>
                <a:schemeClr val="tx2"/>
              </a:solidFill>
              <a:latin typeface="Times New Roman" panose="02020603050405020304" pitchFamily="18" charset="0"/>
              <a:cs typeface="Times New Roman" panose="02020603050405020304" pitchFamily="18" charset="0"/>
            </a:rPr>
            <a:t> </a:t>
          </a:r>
          <a:r>
            <a:rPr lang="en-US" b="1" dirty="0" err="1">
              <a:solidFill>
                <a:schemeClr val="tx2"/>
              </a:solidFill>
              <a:latin typeface="Times New Roman" panose="02020603050405020304" pitchFamily="18" charset="0"/>
              <a:cs typeface="Times New Roman" panose="02020603050405020304" pitchFamily="18" charset="0"/>
            </a:rPr>
            <a:t>đổi</a:t>
          </a:r>
          <a:endParaRPr lang="en-US" b="1" dirty="0">
            <a:solidFill>
              <a:schemeClr val="tx2"/>
            </a:solidFill>
            <a:latin typeface="Times New Roman" panose="02020603050405020304" pitchFamily="18" charset="0"/>
            <a:cs typeface="Times New Roman" panose="02020603050405020304" pitchFamily="18" charset="0"/>
          </a:endParaRPr>
        </a:p>
      </dgm:t>
    </dgm:pt>
    <dgm:pt modelId="{31EB4423-8629-4701-8291-2050CC504DDB}" type="parTrans" cxnId="{2A458AB4-44A3-4D85-B06D-D09A4B83D4F8}">
      <dgm:prSet/>
      <dgm:spPr/>
      <dgm:t>
        <a:bodyPr/>
        <a:lstStyle/>
        <a:p>
          <a:endParaRPr lang="en-US"/>
        </a:p>
      </dgm:t>
    </dgm:pt>
    <dgm:pt modelId="{FD801791-54B9-46C0-888A-1D1F80A54BCC}" type="sibTrans" cxnId="{2A458AB4-44A3-4D85-B06D-D09A4B83D4F8}">
      <dgm:prSet/>
      <dgm:spPr/>
      <dgm:t>
        <a:bodyPr/>
        <a:lstStyle/>
        <a:p>
          <a:endParaRPr lang="en-US"/>
        </a:p>
      </dgm:t>
    </dgm:pt>
    <dgm:pt modelId="{63671447-290B-4C0D-BFE9-F008566317C9}">
      <dgm:prSet/>
      <dgm:spPr/>
      <dgm:t>
        <a:bodyPr/>
        <a:lstStyle/>
        <a:p>
          <a:r>
            <a:rPr lang="en-US" b="1" dirty="0" err="1">
              <a:solidFill>
                <a:schemeClr val="tx2"/>
              </a:solidFill>
              <a:latin typeface="Times New Roman" panose="02020603050405020304" pitchFamily="18" charset="0"/>
              <a:cs typeface="Times New Roman" panose="02020603050405020304" pitchFamily="18" charset="0"/>
            </a:rPr>
            <a:t>Cái</a:t>
          </a:r>
          <a:r>
            <a:rPr lang="en-US" b="1" dirty="0">
              <a:solidFill>
                <a:schemeClr val="tx2"/>
              </a:solidFill>
              <a:latin typeface="Times New Roman" panose="02020603050405020304" pitchFamily="18" charset="0"/>
              <a:cs typeface="Times New Roman" panose="02020603050405020304" pitchFamily="18" charset="0"/>
            </a:rPr>
            <a:t> </a:t>
          </a:r>
          <a:r>
            <a:rPr lang="en-US" b="1" dirty="0" err="1">
              <a:solidFill>
                <a:schemeClr val="tx2"/>
              </a:solidFill>
              <a:latin typeface="Times New Roman" panose="02020603050405020304" pitchFamily="18" charset="0"/>
              <a:cs typeface="Times New Roman" panose="02020603050405020304" pitchFamily="18" charset="0"/>
            </a:rPr>
            <a:t>bên</a:t>
          </a:r>
          <a:r>
            <a:rPr lang="en-US" b="1" dirty="0">
              <a:solidFill>
                <a:schemeClr val="tx2"/>
              </a:solidFill>
              <a:latin typeface="Times New Roman" panose="02020603050405020304" pitchFamily="18" charset="0"/>
              <a:cs typeface="Times New Roman" panose="02020603050405020304" pitchFamily="18" charset="0"/>
            </a:rPr>
            <a:t> </a:t>
          </a:r>
          <a:r>
            <a:rPr lang="en-US" b="1" dirty="0" err="1">
              <a:solidFill>
                <a:schemeClr val="tx2"/>
              </a:solidFill>
              <a:latin typeface="Times New Roman" panose="02020603050405020304" pitchFamily="18" charset="0"/>
              <a:cs typeface="Times New Roman" panose="02020603050405020304" pitchFamily="18" charset="0"/>
            </a:rPr>
            <a:t>ngoài</a:t>
          </a:r>
          <a:endParaRPr lang="en-US" b="1" dirty="0">
            <a:solidFill>
              <a:schemeClr val="tx2"/>
            </a:solidFill>
            <a:latin typeface="Times New Roman" panose="02020603050405020304" pitchFamily="18" charset="0"/>
            <a:cs typeface="Times New Roman" panose="02020603050405020304" pitchFamily="18" charset="0"/>
          </a:endParaRPr>
        </a:p>
      </dgm:t>
    </dgm:pt>
    <dgm:pt modelId="{39D94304-D488-4127-BC5D-8375D66E9F50}" type="parTrans" cxnId="{D512CECA-34BB-4285-AE8F-D36093F7E1B6}">
      <dgm:prSet/>
      <dgm:spPr/>
      <dgm:t>
        <a:bodyPr/>
        <a:lstStyle/>
        <a:p>
          <a:endParaRPr lang="en-US"/>
        </a:p>
      </dgm:t>
    </dgm:pt>
    <dgm:pt modelId="{FEAAA1F2-ED61-4CB7-B140-B294468FC818}" type="sibTrans" cxnId="{D512CECA-34BB-4285-AE8F-D36093F7E1B6}">
      <dgm:prSet/>
      <dgm:spPr/>
      <dgm:t>
        <a:bodyPr/>
        <a:lstStyle/>
        <a:p>
          <a:endParaRPr lang="en-US"/>
        </a:p>
      </dgm:t>
    </dgm:pt>
    <dgm:pt modelId="{DCB52B2C-A3C9-46BE-BBEF-548E524418E1}" type="pres">
      <dgm:prSet presAssocID="{B49C0099-F311-4993-A57E-36CFFBFEE815}" presName="linearFlow" presStyleCnt="0">
        <dgm:presLayoutVars>
          <dgm:dir/>
          <dgm:animLvl val="lvl"/>
          <dgm:resizeHandles val="exact"/>
        </dgm:presLayoutVars>
      </dgm:prSet>
      <dgm:spPr/>
    </dgm:pt>
    <dgm:pt modelId="{2244C28B-5A5A-492D-841B-A1D6FA7E2C3A}" type="pres">
      <dgm:prSet presAssocID="{28FA296C-A489-4FCE-9F63-B8792410C05D}" presName="composite" presStyleCnt="0"/>
      <dgm:spPr/>
    </dgm:pt>
    <dgm:pt modelId="{8A4172DA-248B-4ABE-8767-B3A836CC19BA}" type="pres">
      <dgm:prSet presAssocID="{28FA296C-A489-4FCE-9F63-B8792410C05D}" presName="parentText" presStyleLbl="alignNode1" presStyleIdx="0" presStyleCnt="3">
        <dgm:presLayoutVars>
          <dgm:chMax val="1"/>
          <dgm:bulletEnabled val="1"/>
        </dgm:presLayoutVars>
      </dgm:prSet>
      <dgm:spPr/>
    </dgm:pt>
    <dgm:pt modelId="{37E7348A-7715-4DAE-8536-E4B6DA19B799}" type="pres">
      <dgm:prSet presAssocID="{28FA296C-A489-4FCE-9F63-B8792410C05D}" presName="descendantText" presStyleLbl="alignAcc1" presStyleIdx="0" presStyleCnt="3">
        <dgm:presLayoutVars>
          <dgm:bulletEnabled val="1"/>
        </dgm:presLayoutVars>
      </dgm:prSet>
      <dgm:spPr/>
    </dgm:pt>
    <dgm:pt modelId="{B8FE11E5-DF4F-405E-9708-36BB35A6E600}" type="pres">
      <dgm:prSet presAssocID="{5F21B670-ACFF-4693-805A-37BADEA42FEA}" presName="sp" presStyleCnt="0"/>
      <dgm:spPr/>
    </dgm:pt>
    <dgm:pt modelId="{15E2493A-5788-4AAF-94CB-0C89DDBC4422}" type="pres">
      <dgm:prSet presAssocID="{AEC36DAC-1AD4-47EF-8D61-B9A98A52EA8B}" presName="composite" presStyleCnt="0"/>
      <dgm:spPr/>
    </dgm:pt>
    <dgm:pt modelId="{3580F63C-45A3-4D95-98D0-F154F9569ADD}" type="pres">
      <dgm:prSet presAssocID="{AEC36DAC-1AD4-47EF-8D61-B9A98A52EA8B}" presName="parentText" presStyleLbl="alignNode1" presStyleIdx="1" presStyleCnt="3">
        <dgm:presLayoutVars>
          <dgm:chMax val="1"/>
          <dgm:bulletEnabled val="1"/>
        </dgm:presLayoutVars>
      </dgm:prSet>
      <dgm:spPr/>
    </dgm:pt>
    <dgm:pt modelId="{54F9C974-0D7C-4D90-9BF7-BF7BC6914DED}" type="pres">
      <dgm:prSet presAssocID="{AEC36DAC-1AD4-47EF-8D61-B9A98A52EA8B}" presName="descendantText" presStyleLbl="alignAcc1" presStyleIdx="1" presStyleCnt="3">
        <dgm:presLayoutVars>
          <dgm:bulletEnabled val="1"/>
        </dgm:presLayoutVars>
      </dgm:prSet>
      <dgm:spPr/>
    </dgm:pt>
    <dgm:pt modelId="{39992A43-54C4-4714-8409-E32BB97E0F4A}" type="pres">
      <dgm:prSet presAssocID="{BF0F34B3-3064-42E1-A69D-CEA1623252CB}" presName="sp" presStyleCnt="0"/>
      <dgm:spPr/>
    </dgm:pt>
    <dgm:pt modelId="{B9314CCD-280E-4A8B-AB57-05618257A35E}" type="pres">
      <dgm:prSet presAssocID="{C6550E75-A7D8-4A80-B69E-ABFD467AAB94}" presName="composite" presStyleCnt="0"/>
      <dgm:spPr/>
    </dgm:pt>
    <dgm:pt modelId="{89A70CB9-FBDB-4E7A-95A7-BDD319F4EFB6}" type="pres">
      <dgm:prSet presAssocID="{C6550E75-A7D8-4A80-B69E-ABFD467AAB94}" presName="parentText" presStyleLbl="alignNode1" presStyleIdx="2" presStyleCnt="3">
        <dgm:presLayoutVars>
          <dgm:chMax val="1"/>
          <dgm:bulletEnabled val="1"/>
        </dgm:presLayoutVars>
      </dgm:prSet>
      <dgm:spPr/>
    </dgm:pt>
    <dgm:pt modelId="{FD4AF19C-1495-4020-8A9E-D82ECDF4CBD1}" type="pres">
      <dgm:prSet presAssocID="{C6550E75-A7D8-4A80-B69E-ABFD467AAB94}" presName="descendantText" presStyleLbl="alignAcc1" presStyleIdx="2" presStyleCnt="3">
        <dgm:presLayoutVars>
          <dgm:bulletEnabled val="1"/>
        </dgm:presLayoutVars>
      </dgm:prSet>
      <dgm:spPr/>
    </dgm:pt>
  </dgm:ptLst>
  <dgm:cxnLst>
    <dgm:cxn modelId="{5F958700-54FD-401F-9046-5924F60F0715}" srcId="{B49C0099-F311-4993-A57E-36CFFBFEE815}" destId="{28FA296C-A489-4FCE-9F63-B8792410C05D}" srcOrd="0" destOrd="0" parTransId="{FDA97E50-7541-44AE-B507-077675B7BC93}" sibTransId="{5F21B670-ACFF-4693-805A-37BADEA42FEA}"/>
    <dgm:cxn modelId="{077CC813-F178-44F5-81CD-3F36A86BC787}" type="presOf" srcId="{97988F45-B4AC-48AD-8F74-131B7F9D7942}" destId="{FD4AF19C-1495-4020-8A9E-D82ECDF4CBD1}" srcOrd="0" destOrd="0" presId="urn:microsoft.com/office/officeart/2005/8/layout/chevron2"/>
    <dgm:cxn modelId="{A80A378E-1ED2-466E-BC9C-59C0573E6283}" type="presOf" srcId="{63671447-290B-4C0D-BFE9-F008566317C9}" destId="{37E7348A-7715-4DAE-8536-E4B6DA19B799}" srcOrd="0" destOrd="0" presId="urn:microsoft.com/office/officeart/2005/8/layout/chevron2"/>
    <dgm:cxn modelId="{2A458AB4-44A3-4D85-B06D-D09A4B83D4F8}" srcId="{C6550E75-A7D8-4A80-B69E-ABFD467AAB94}" destId="{97988F45-B4AC-48AD-8F74-131B7F9D7942}" srcOrd="0" destOrd="0" parTransId="{31EB4423-8629-4701-8291-2050CC504DDB}" sibTransId="{FD801791-54B9-46C0-888A-1D1F80A54BCC}"/>
    <dgm:cxn modelId="{CFAED3B6-883D-4206-A074-327AE1934AB1}" type="presOf" srcId="{C6550E75-A7D8-4A80-B69E-ABFD467AAB94}" destId="{89A70CB9-FBDB-4E7A-95A7-BDD319F4EFB6}" srcOrd="0" destOrd="0" presId="urn:microsoft.com/office/officeart/2005/8/layout/chevron2"/>
    <dgm:cxn modelId="{D512CECA-34BB-4285-AE8F-D36093F7E1B6}" srcId="{28FA296C-A489-4FCE-9F63-B8792410C05D}" destId="{63671447-290B-4C0D-BFE9-F008566317C9}" srcOrd="0" destOrd="0" parTransId="{39D94304-D488-4127-BC5D-8375D66E9F50}" sibTransId="{FEAAA1F2-ED61-4CB7-B140-B294468FC818}"/>
    <dgm:cxn modelId="{6E926FE3-E645-4C09-B560-ED367044F7D6}" type="presOf" srcId="{28FA296C-A489-4FCE-9F63-B8792410C05D}" destId="{8A4172DA-248B-4ABE-8767-B3A836CC19BA}" srcOrd="0" destOrd="0" presId="urn:microsoft.com/office/officeart/2005/8/layout/chevron2"/>
    <dgm:cxn modelId="{892B92E4-D561-4180-B21B-6D04BD7F924B}" type="presOf" srcId="{6BE1A92A-3444-4021-9C16-BB22526F2C5E}" destId="{54F9C974-0D7C-4D90-9BF7-BF7BC6914DED}" srcOrd="0" destOrd="0" presId="urn:microsoft.com/office/officeart/2005/8/layout/chevron2"/>
    <dgm:cxn modelId="{1B2742E7-BB90-4FBB-9147-0F4CE5B316A2}" type="presOf" srcId="{B49C0099-F311-4993-A57E-36CFFBFEE815}" destId="{DCB52B2C-A3C9-46BE-BBEF-548E524418E1}" srcOrd="0" destOrd="0" presId="urn:microsoft.com/office/officeart/2005/8/layout/chevron2"/>
    <dgm:cxn modelId="{DEAF4BF8-1BB5-4D3E-9A9D-321830B7082A}" srcId="{B49C0099-F311-4993-A57E-36CFFBFEE815}" destId="{AEC36DAC-1AD4-47EF-8D61-B9A98A52EA8B}" srcOrd="1" destOrd="0" parTransId="{36003421-E8AE-4A8F-A5B5-155F39550420}" sibTransId="{BF0F34B3-3064-42E1-A69D-CEA1623252CB}"/>
    <dgm:cxn modelId="{FF7CF5F9-C9CC-4466-8DE3-37DC4D30945A}" srcId="{AEC36DAC-1AD4-47EF-8D61-B9A98A52EA8B}" destId="{6BE1A92A-3444-4021-9C16-BB22526F2C5E}" srcOrd="0" destOrd="0" parTransId="{BD02862D-27E9-49C3-BD32-CD0448505BF6}" sibTransId="{D6F8BDDC-9205-408A-AB70-DDCF29CC731E}"/>
    <dgm:cxn modelId="{A4A31EFD-5DEB-4DAE-ACE7-1EF1F75E9A02}" srcId="{B49C0099-F311-4993-A57E-36CFFBFEE815}" destId="{C6550E75-A7D8-4A80-B69E-ABFD467AAB94}" srcOrd="2" destOrd="0" parTransId="{2741E0D6-A134-4ED0-9563-88243861D5DE}" sibTransId="{8739B368-B4D6-4217-BC23-ADC35917418A}"/>
    <dgm:cxn modelId="{2B7D2DFE-B0E9-4D3A-B34E-6C16CBD42F2A}" type="presOf" srcId="{AEC36DAC-1AD4-47EF-8D61-B9A98A52EA8B}" destId="{3580F63C-45A3-4D95-98D0-F154F9569ADD}" srcOrd="0" destOrd="0" presId="urn:microsoft.com/office/officeart/2005/8/layout/chevron2"/>
    <dgm:cxn modelId="{4628C120-8D6F-47A7-9E62-072115D8034C}" type="presParOf" srcId="{DCB52B2C-A3C9-46BE-BBEF-548E524418E1}" destId="{2244C28B-5A5A-492D-841B-A1D6FA7E2C3A}" srcOrd="0" destOrd="0" presId="urn:microsoft.com/office/officeart/2005/8/layout/chevron2"/>
    <dgm:cxn modelId="{62F0F0BE-6D4F-40CF-A932-419E42D03C21}" type="presParOf" srcId="{2244C28B-5A5A-492D-841B-A1D6FA7E2C3A}" destId="{8A4172DA-248B-4ABE-8767-B3A836CC19BA}" srcOrd="0" destOrd="0" presId="urn:microsoft.com/office/officeart/2005/8/layout/chevron2"/>
    <dgm:cxn modelId="{805E8F7A-7D08-4531-96FB-DA3BC3EE26FE}" type="presParOf" srcId="{2244C28B-5A5A-492D-841B-A1D6FA7E2C3A}" destId="{37E7348A-7715-4DAE-8536-E4B6DA19B799}" srcOrd="1" destOrd="0" presId="urn:microsoft.com/office/officeart/2005/8/layout/chevron2"/>
    <dgm:cxn modelId="{44C377ED-CEBE-4885-8B58-FF61E659B071}" type="presParOf" srcId="{DCB52B2C-A3C9-46BE-BBEF-548E524418E1}" destId="{B8FE11E5-DF4F-405E-9708-36BB35A6E600}" srcOrd="1" destOrd="0" presId="urn:microsoft.com/office/officeart/2005/8/layout/chevron2"/>
    <dgm:cxn modelId="{6C2725DF-DDF1-410D-983A-132C00AC4A03}" type="presParOf" srcId="{DCB52B2C-A3C9-46BE-BBEF-548E524418E1}" destId="{15E2493A-5788-4AAF-94CB-0C89DDBC4422}" srcOrd="2" destOrd="0" presId="urn:microsoft.com/office/officeart/2005/8/layout/chevron2"/>
    <dgm:cxn modelId="{F99EA8BD-80A2-499E-AFD2-322E7883B334}" type="presParOf" srcId="{15E2493A-5788-4AAF-94CB-0C89DDBC4422}" destId="{3580F63C-45A3-4D95-98D0-F154F9569ADD}" srcOrd="0" destOrd="0" presId="urn:microsoft.com/office/officeart/2005/8/layout/chevron2"/>
    <dgm:cxn modelId="{A3B8E9C1-345D-45E9-81BE-FC6138933F8F}" type="presParOf" srcId="{15E2493A-5788-4AAF-94CB-0C89DDBC4422}" destId="{54F9C974-0D7C-4D90-9BF7-BF7BC6914DED}" srcOrd="1" destOrd="0" presId="urn:microsoft.com/office/officeart/2005/8/layout/chevron2"/>
    <dgm:cxn modelId="{BB5C6BFD-4E86-49BC-8360-9617739AB85F}" type="presParOf" srcId="{DCB52B2C-A3C9-46BE-BBEF-548E524418E1}" destId="{39992A43-54C4-4714-8409-E32BB97E0F4A}" srcOrd="3" destOrd="0" presId="urn:microsoft.com/office/officeart/2005/8/layout/chevron2"/>
    <dgm:cxn modelId="{5E726F1C-1948-4C66-921F-C90ED5FB5FF9}" type="presParOf" srcId="{DCB52B2C-A3C9-46BE-BBEF-548E524418E1}" destId="{B9314CCD-280E-4A8B-AB57-05618257A35E}" srcOrd="4" destOrd="0" presId="urn:microsoft.com/office/officeart/2005/8/layout/chevron2"/>
    <dgm:cxn modelId="{359B3195-36A0-4C8F-95E7-27FB78A197BA}" type="presParOf" srcId="{B9314CCD-280E-4A8B-AB57-05618257A35E}" destId="{89A70CB9-FBDB-4E7A-95A7-BDD319F4EFB6}" srcOrd="0" destOrd="0" presId="urn:microsoft.com/office/officeart/2005/8/layout/chevron2"/>
    <dgm:cxn modelId="{0977AE88-487C-41F7-A022-AB5183C7512F}" type="presParOf" srcId="{B9314CCD-280E-4A8B-AB57-05618257A35E}" destId="{FD4AF19C-1495-4020-8A9E-D82ECDF4CBD1}" srcOrd="1"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68C96B5D-D168-40CA-A82F-8457E0E17633}" type="doc">
      <dgm:prSet loTypeId="urn:microsoft.com/office/officeart/2005/8/layout/hList7" loCatId="process" qsTypeId="urn:microsoft.com/office/officeart/2005/8/quickstyle/simple1" qsCatId="simple" csTypeId="urn:microsoft.com/office/officeart/2005/8/colors/accent1_2" csCatId="accent1" phldr="1"/>
      <dgm:spPr/>
    </dgm:pt>
    <dgm:pt modelId="{993E2E4C-6BFB-4B2A-BA56-55E26D17F9F8}">
      <dgm:prSet custT="1"/>
      <dgm:spPr>
        <a:solidFill>
          <a:schemeClr val="accent5">
            <a:lumMod val="20000"/>
            <a:lumOff val="80000"/>
          </a:schemeClr>
        </a:solidFill>
        <a:ln w="19050">
          <a:solidFill>
            <a:srgbClr val="000000"/>
          </a:solidFill>
        </a:ln>
      </dgm:spPr>
      <dgm:t>
        <a:bodyPr/>
        <a:lstStyle/>
        <a:p>
          <a:pPr algn="just"/>
          <a:r>
            <a:rPr lang="vi-VN" sz="2800" b="1" dirty="0">
              <a:solidFill>
                <a:schemeClr val="tx2"/>
              </a:solidFill>
              <a:latin typeface="Times New Roman" panose="02020603050405020304" pitchFamily="18" charset="0"/>
              <a:cs typeface="Times New Roman" panose="02020603050405020304" pitchFamily="18" charset="0"/>
            </a:rPr>
            <a:t>Trong hoạt động</a:t>
          </a:r>
          <a:r>
            <a:rPr lang="en-US" sz="2800" b="1" dirty="0">
              <a:solidFill>
                <a:schemeClr val="tx2"/>
              </a:solidFill>
              <a:latin typeface="Times New Roman" panose="02020603050405020304" pitchFamily="18" charset="0"/>
              <a:cs typeface="Times New Roman" panose="02020603050405020304" pitchFamily="18" charset="0"/>
            </a:rPr>
            <a:t> TT</a:t>
          </a:r>
          <a:r>
            <a:rPr lang="vi-VN" sz="2800" b="1" dirty="0">
              <a:solidFill>
                <a:schemeClr val="tx2"/>
              </a:solidFill>
              <a:latin typeface="Times New Roman" panose="02020603050405020304" pitchFamily="18" charset="0"/>
              <a:cs typeface="Times New Roman" panose="02020603050405020304" pitchFamily="18" charset="0"/>
            </a:rPr>
            <a:t> không dựa vào biểu hiện bên ngoài mà phải dựa vào sự hiểu biết những quy luật của </a:t>
          </a:r>
          <a:r>
            <a:rPr lang="en-US" sz="2800" b="1" dirty="0">
              <a:solidFill>
                <a:schemeClr val="tx2"/>
              </a:solidFill>
              <a:latin typeface="Times New Roman" panose="02020603050405020304" pitchFamily="18" charset="0"/>
              <a:cs typeface="Times New Roman" panose="02020603050405020304" pitchFamily="18" charset="0"/>
            </a:rPr>
            <a:t>SV</a:t>
          </a:r>
          <a:r>
            <a:rPr lang="vi-VN" sz="2800" b="1" dirty="0">
              <a:solidFill>
                <a:schemeClr val="tx2"/>
              </a:solidFill>
              <a:latin typeface="Times New Roman" panose="02020603050405020304" pitchFamily="18" charset="0"/>
              <a:cs typeface="Times New Roman" panose="02020603050405020304" pitchFamily="18" charset="0"/>
            </a:rPr>
            <a:t>, bản chất của sự vật. Vì lẽ đó cần phải hết sức thận trọng khi kết luận về bản chất của sự vật.</a:t>
          </a:r>
          <a:r>
            <a:rPr lang="en-US" sz="2800" b="1" dirty="0">
              <a:solidFill>
                <a:schemeClr val="tx2"/>
              </a:solidFill>
              <a:latin typeface="Times New Roman" panose="02020603050405020304" pitchFamily="18" charset="0"/>
              <a:cs typeface="Times New Roman" panose="02020603050405020304" pitchFamily="18" charset="0"/>
            </a:rPr>
            <a:t>   </a:t>
          </a:r>
        </a:p>
      </dgm:t>
    </dgm:pt>
    <dgm:pt modelId="{CADA4E37-2EE3-45BA-998F-65F9506CB67A}" type="parTrans" cxnId="{A457CF36-F58F-4A3A-9084-84BED0FCBE2F}">
      <dgm:prSet/>
      <dgm:spPr/>
      <dgm:t>
        <a:bodyPr/>
        <a:lstStyle/>
        <a:p>
          <a:endParaRPr lang="en-US"/>
        </a:p>
      </dgm:t>
    </dgm:pt>
    <dgm:pt modelId="{AE781892-0913-4E3E-9CB8-5650F399A10E}" type="sibTrans" cxnId="{A457CF36-F58F-4A3A-9084-84BED0FCBE2F}">
      <dgm:prSet/>
      <dgm:spPr/>
      <dgm:t>
        <a:bodyPr/>
        <a:lstStyle/>
        <a:p>
          <a:endParaRPr lang="en-US"/>
        </a:p>
      </dgm:t>
    </dgm:pt>
    <dgm:pt modelId="{A9759A7F-4E65-4D11-BB00-BBB427C6BDEE}">
      <dgm:prSet custT="1"/>
      <dgm:spPr>
        <a:solidFill>
          <a:schemeClr val="accent3"/>
        </a:solidFill>
        <a:ln w="19050"/>
      </dgm:spPr>
      <dgm:t>
        <a:bodyPr/>
        <a:lstStyle/>
        <a:p>
          <a:pPr algn="just"/>
          <a:r>
            <a:rPr lang="en-US" sz="2800" b="1" dirty="0" err="1">
              <a:solidFill>
                <a:schemeClr val="tx2"/>
              </a:solidFill>
              <a:latin typeface="Times New Roman" panose="02020603050405020304" pitchFamily="18" charset="0"/>
              <a:cs typeface="Times New Roman" panose="02020603050405020304" pitchFamily="18" charset="0"/>
            </a:rPr>
            <a:t>Muốn</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cải</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tạo</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sự</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vật</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phải</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thay</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đổi</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bản</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chất</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của</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nó</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chứ</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không</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nên</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thay</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đổi</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hiện</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tượng</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Thay</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đổi</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được</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bản</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chất</a:t>
          </a:r>
          <a:r>
            <a:rPr lang="en-US" sz="2800" b="1" dirty="0">
              <a:solidFill>
                <a:schemeClr val="tx2"/>
              </a:solidFill>
              <a:latin typeface="Times New Roman" panose="02020603050405020304" pitchFamily="18" charset="0"/>
              <a:cs typeface="Times New Roman" panose="02020603050405020304" pitchFamily="18" charset="0"/>
            </a:rPr>
            <a:t>, HT </a:t>
          </a:r>
          <a:r>
            <a:rPr lang="en-US" sz="2800" b="1" dirty="0" err="1">
              <a:solidFill>
                <a:schemeClr val="tx2"/>
              </a:solidFill>
              <a:latin typeface="Times New Roman" panose="02020603050405020304" pitchFamily="18" charset="0"/>
              <a:cs typeface="Times New Roman" panose="02020603050405020304" pitchFamily="18" charset="0"/>
            </a:rPr>
            <a:t>sẽ</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thay</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đổi</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theo.</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Đây</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lá</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quá</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trình</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phức</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tạp</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không</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chủ</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quan</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nóng</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vội</a:t>
          </a:r>
          <a:r>
            <a:rPr lang="en-US" sz="2800" b="1" dirty="0">
              <a:solidFill>
                <a:schemeClr val="tx2"/>
              </a:solidFill>
              <a:latin typeface="Times New Roman" panose="02020603050405020304" pitchFamily="18" charset="0"/>
              <a:cs typeface="Times New Roman" panose="02020603050405020304" pitchFamily="18" charset="0"/>
            </a:rPr>
            <a:t>.</a:t>
          </a:r>
        </a:p>
      </dgm:t>
    </dgm:pt>
    <dgm:pt modelId="{E7D55931-CC32-41A7-BA9F-793C15AAA1D8}" type="parTrans" cxnId="{F7B31463-AC58-4E48-9D39-58CC35BA53D6}">
      <dgm:prSet/>
      <dgm:spPr/>
      <dgm:t>
        <a:bodyPr/>
        <a:lstStyle/>
        <a:p>
          <a:endParaRPr lang="en-US"/>
        </a:p>
      </dgm:t>
    </dgm:pt>
    <dgm:pt modelId="{788D9414-7851-4D1D-B0BD-2FA1B7DBD486}" type="sibTrans" cxnId="{F7B31463-AC58-4E48-9D39-58CC35BA53D6}">
      <dgm:prSet/>
      <dgm:spPr/>
      <dgm:t>
        <a:bodyPr/>
        <a:lstStyle/>
        <a:p>
          <a:endParaRPr lang="en-US"/>
        </a:p>
      </dgm:t>
    </dgm:pt>
    <dgm:pt modelId="{CBF7C184-8266-4A1A-83B0-50715AE56CC0}" type="pres">
      <dgm:prSet presAssocID="{68C96B5D-D168-40CA-A82F-8457E0E17633}" presName="Name0" presStyleCnt="0">
        <dgm:presLayoutVars>
          <dgm:dir/>
          <dgm:resizeHandles val="exact"/>
        </dgm:presLayoutVars>
      </dgm:prSet>
      <dgm:spPr/>
    </dgm:pt>
    <dgm:pt modelId="{32DF91AD-B6FE-4FF5-A5A0-CA624DD63FE0}" type="pres">
      <dgm:prSet presAssocID="{68C96B5D-D168-40CA-A82F-8457E0E17633}" presName="fgShape" presStyleLbl="fgShp" presStyleIdx="0" presStyleCnt="1" custScaleY="13821" custLinFactNeighborY="34959"/>
      <dgm:spPr>
        <a:ln>
          <a:solidFill>
            <a:srgbClr val="FF0000"/>
          </a:solidFill>
        </a:ln>
      </dgm:spPr>
    </dgm:pt>
    <dgm:pt modelId="{785BCFA8-C9B8-4AFF-A222-5E2D09687C68}" type="pres">
      <dgm:prSet presAssocID="{68C96B5D-D168-40CA-A82F-8457E0E17633}" presName="linComp" presStyleCnt="0"/>
      <dgm:spPr/>
    </dgm:pt>
    <dgm:pt modelId="{BC60556C-DD23-473A-A48D-B1DC421E548C}" type="pres">
      <dgm:prSet presAssocID="{993E2E4C-6BFB-4B2A-BA56-55E26D17F9F8}" presName="compNode" presStyleCnt="0"/>
      <dgm:spPr/>
    </dgm:pt>
    <dgm:pt modelId="{7E228645-964C-4715-A15C-3E33AF7571A0}" type="pres">
      <dgm:prSet presAssocID="{993E2E4C-6BFB-4B2A-BA56-55E26D17F9F8}" presName="bkgdShape" presStyleLbl="node1" presStyleIdx="0" presStyleCnt="2"/>
      <dgm:spPr/>
    </dgm:pt>
    <dgm:pt modelId="{6E6A1316-2D58-458C-812C-5E6DED9C9BCE}" type="pres">
      <dgm:prSet presAssocID="{993E2E4C-6BFB-4B2A-BA56-55E26D17F9F8}" presName="nodeTx" presStyleLbl="node1" presStyleIdx="0" presStyleCnt="2">
        <dgm:presLayoutVars>
          <dgm:bulletEnabled val="1"/>
        </dgm:presLayoutVars>
      </dgm:prSet>
      <dgm:spPr/>
    </dgm:pt>
    <dgm:pt modelId="{4056E354-F839-41E0-8716-8EEE70EE650B}" type="pres">
      <dgm:prSet presAssocID="{993E2E4C-6BFB-4B2A-BA56-55E26D17F9F8}" presName="invisiNode" presStyleLbl="node1" presStyleIdx="0" presStyleCnt="2"/>
      <dgm:spPr/>
    </dgm:pt>
    <dgm:pt modelId="{3BBDF6A8-098A-4FA1-8D0C-ED2022AA40D6}" type="pres">
      <dgm:prSet presAssocID="{993E2E4C-6BFB-4B2A-BA56-55E26D17F9F8}" presName="imagNode" presStyleLbl="fgImgPlace1" presStyleIdx="0" presStyleCnt="2" custScaleX="203878" custScaleY="78700" custLinFactNeighborX="-1464" custLinFactNeighborY="-31927"/>
      <dgm:spPr>
        <a:blipFill rotWithShape="1">
          <a:blip xmlns:r="http://schemas.openxmlformats.org/officeDocument/2006/relationships" r:embed="rId1"/>
          <a:stretch>
            <a:fillRect/>
          </a:stretch>
        </a:blipFill>
      </dgm:spPr>
    </dgm:pt>
    <dgm:pt modelId="{6AD2B322-5899-4521-A627-A55AC1FBAC38}" type="pres">
      <dgm:prSet presAssocID="{AE781892-0913-4E3E-9CB8-5650F399A10E}" presName="sibTrans" presStyleLbl="sibTrans2D1" presStyleIdx="0" presStyleCnt="0"/>
      <dgm:spPr/>
    </dgm:pt>
    <dgm:pt modelId="{ECA2B458-40F1-4304-9D50-480A10B0CE43}" type="pres">
      <dgm:prSet presAssocID="{A9759A7F-4E65-4D11-BB00-BBB427C6BDEE}" presName="compNode" presStyleCnt="0"/>
      <dgm:spPr/>
    </dgm:pt>
    <dgm:pt modelId="{65A037D3-80DA-456E-AB59-81B7AB571225}" type="pres">
      <dgm:prSet presAssocID="{A9759A7F-4E65-4D11-BB00-BBB427C6BDEE}" presName="bkgdShape" presStyleLbl="node1" presStyleIdx="1" presStyleCnt="2"/>
      <dgm:spPr/>
    </dgm:pt>
    <dgm:pt modelId="{B729B119-73A8-449E-9F30-88B7C32CFB9B}" type="pres">
      <dgm:prSet presAssocID="{A9759A7F-4E65-4D11-BB00-BBB427C6BDEE}" presName="nodeTx" presStyleLbl="node1" presStyleIdx="1" presStyleCnt="2">
        <dgm:presLayoutVars>
          <dgm:bulletEnabled val="1"/>
        </dgm:presLayoutVars>
      </dgm:prSet>
      <dgm:spPr/>
    </dgm:pt>
    <dgm:pt modelId="{4F291E60-1061-4FA1-8419-A7456FE42146}" type="pres">
      <dgm:prSet presAssocID="{A9759A7F-4E65-4D11-BB00-BBB427C6BDEE}" presName="invisiNode" presStyleLbl="node1" presStyleIdx="1" presStyleCnt="2"/>
      <dgm:spPr/>
    </dgm:pt>
    <dgm:pt modelId="{4827B0ED-F7C0-41EE-9DE7-9B2B43689114}" type="pres">
      <dgm:prSet presAssocID="{A9759A7F-4E65-4D11-BB00-BBB427C6BDEE}" presName="imagNode" presStyleLbl="fgImgPlace1" presStyleIdx="1" presStyleCnt="2" custScaleX="215078" custScaleY="71391" custLinFactNeighborX="2930" custLinFactNeighborY="-28272"/>
      <dgm:spPr>
        <a:blipFill rotWithShape="1">
          <a:blip xmlns:r="http://schemas.openxmlformats.org/officeDocument/2006/relationships" r:embed="rId2"/>
          <a:stretch>
            <a:fillRect/>
          </a:stretch>
        </a:blipFill>
        <a:ln>
          <a:noFill/>
        </a:ln>
        <a:effectLst>
          <a:outerShdw blurRad="44450" dist="27940" dir="5400000" algn="ctr">
            <a:srgbClr val="000000">
              <a:alpha val="32000"/>
            </a:srgbClr>
          </a:outerShdw>
        </a:effectLst>
      </dgm:spPr>
    </dgm:pt>
  </dgm:ptLst>
  <dgm:cxnLst>
    <dgm:cxn modelId="{A457CF36-F58F-4A3A-9084-84BED0FCBE2F}" srcId="{68C96B5D-D168-40CA-A82F-8457E0E17633}" destId="{993E2E4C-6BFB-4B2A-BA56-55E26D17F9F8}" srcOrd="0" destOrd="0" parTransId="{CADA4E37-2EE3-45BA-998F-65F9506CB67A}" sibTransId="{AE781892-0913-4E3E-9CB8-5650F399A10E}"/>
    <dgm:cxn modelId="{02681A3D-4C7E-461C-8768-556C1BE83988}" type="presOf" srcId="{68C96B5D-D168-40CA-A82F-8457E0E17633}" destId="{CBF7C184-8266-4A1A-83B0-50715AE56CC0}" srcOrd="0" destOrd="0" presId="urn:microsoft.com/office/officeart/2005/8/layout/hList7"/>
    <dgm:cxn modelId="{F7B31463-AC58-4E48-9D39-58CC35BA53D6}" srcId="{68C96B5D-D168-40CA-A82F-8457E0E17633}" destId="{A9759A7F-4E65-4D11-BB00-BBB427C6BDEE}" srcOrd="1" destOrd="0" parTransId="{E7D55931-CC32-41A7-BA9F-793C15AAA1D8}" sibTransId="{788D9414-7851-4D1D-B0BD-2FA1B7DBD486}"/>
    <dgm:cxn modelId="{68645395-83FF-4136-988B-E503E5AB7513}" type="presOf" srcId="{993E2E4C-6BFB-4B2A-BA56-55E26D17F9F8}" destId="{7E228645-964C-4715-A15C-3E33AF7571A0}" srcOrd="0" destOrd="0" presId="urn:microsoft.com/office/officeart/2005/8/layout/hList7"/>
    <dgm:cxn modelId="{FE48039D-2BCD-4B87-8FEA-3026AF73FA34}" type="presOf" srcId="{993E2E4C-6BFB-4B2A-BA56-55E26D17F9F8}" destId="{6E6A1316-2D58-458C-812C-5E6DED9C9BCE}" srcOrd="1" destOrd="0" presId="urn:microsoft.com/office/officeart/2005/8/layout/hList7"/>
    <dgm:cxn modelId="{844FF3A1-9616-42E3-97A6-D817736352C4}" type="presOf" srcId="{A9759A7F-4E65-4D11-BB00-BBB427C6BDEE}" destId="{65A037D3-80DA-456E-AB59-81B7AB571225}" srcOrd="0" destOrd="0" presId="urn:microsoft.com/office/officeart/2005/8/layout/hList7"/>
    <dgm:cxn modelId="{77111FA4-69BF-4BCE-8D4D-D8473E72E7F1}" type="presOf" srcId="{AE781892-0913-4E3E-9CB8-5650F399A10E}" destId="{6AD2B322-5899-4521-A627-A55AC1FBAC38}" srcOrd="0" destOrd="0" presId="urn:microsoft.com/office/officeart/2005/8/layout/hList7"/>
    <dgm:cxn modelId="{8C9697A6-066F-4728-9BAD-D98C73940A9F}" type="presOf" srcId="{A9759A7F-4E65-4D11-BB00-BBB427C6BDEE}" destId="{B729B119-73A8-449E-9F30-88B7C32CFB9B}" srcOrd="1" destOrd="0" presId="urn:microsoft.com/office/officeart/2005/8/layout/hList7"/>
    <dgm:cxn modelId="{052B0181-E423-4594-9BF0-757D18EF0D25}" type="presParOf" srcId="{CBF7C184-8266-4A1A-83B0-50715AE56CC0}" destId="{32DF91AD-B6FE-4FF5-A5A0-CA624DD63FE0}" srcOrd="0" destOrd="0" presId="urn:microsoft.com/office/officeart/2005/8/layout/hList7"/>
    <dgm:cxn modelId="{C8CD65F5-5551-441B-BF21-9F9BB862697E}" type="presParOf" srcId="{CBF7C184-8266-4A1A-83B0-50715AE56CC0}" destId="{785BCFA8-C9B8-4AFF-A222-5E2D09687C68}" srcOrd="1" destOrd="0" presId="urn:microsoft.com/office/officeart/2005/8/layout/hList7"/>
    <dgm:cxn modelId="{62697DA4-B7F8-4BD7-8BC0-78C247B24B68}" type="presParOf" srcId="{785BCFA8-C9B8-4AFF-A222-5E2D09687C68}" destId="{BC60556C-DD23-473A-A48D-B1DC421E548C}" srcOrd="0" destOrd="0" presId="urn:microsoft.com/office/officeart/2005/8/layout/hList7"/>
    <dgm:cxn modelId="{27A4BD1F-EC4E-4B52-97D0-92C75AEBE9D1}" type="presParOf" srcId="{BC60556C-DD23-473A-A48D-B1DC421E548C}" destId="{7E228645-964C-4715-A15C-3E33AF7571A0}" srcOrd="0" destOrd="0" presId="urn:microsoft.com/office/officeart/2005/8/layout/hList7"/>
    <dgm:cxn modelId="{2192BFD8-331F-44E8-A783-88BEBA2F6361}" type="presParOf" srcId="{BC60556C-DD23-473A-A48D-B1DC421E548C}" destId="{6E6A1316-2D58-458C-812C-5E6DED9C9BCE}" srcOrd="1" destOrd="0" presId="urn:microsoft.com/office/officeart/2005/8/layout/hList7"/>
    <dgm:cxn modelId="{5CD4E420-723D-4500-9300-F81D585324F6}" type="presParOf" srcId="{BC60556C-DD23-473A-A48D-B1DC421E548C}" destId="{4056E354-F839-41E0-8716-8EEE70EE650B}" srcOrd="2" destOrd="0" presId="urn:microsoft.com/office/officeart/2005/8/layout/hList7"/>
    <dgm:cxn modelId="{41C92972-48B4-4174-852F-52CFDF5F2846}" type="presParOf" srcId="{BC60556C-DD23-473A-A48D-B1DC421E548C}" destId="{3BBDF6A8-098A-4FA1-8D0C-ED2022AA40D6}" srcOrd="3" destOrd="0" presId="urn:microsoft.com/office/officeart/2005/8/layout/hList7"/>
    <dgm:cxn modelId="{4FEB7527-98D4-4879-81BB-B90F4371B60A}" type="presParOf" srcId="{785BCFA8-C9B8-4AFF-A222-5E2D09687C68}" destId="{6AD2B322-5899-4521-A627-A55AC1FBAC38}" srcOrd="1" destOrd="0" presId="urn:microsoft.com/office/officeart/2005/8/layout/hList7"/>
    <dgm:cxn modelId="{31E1E43B-9010-4F0F-AF5D-C9216905912B}" type="presParOf" srcId="{785BCFA8-C9B8-4AFF-A222-5E2D09687C68}" destId="{ECA2B458-40F1-4304-9D50-480A10B0CE43}" srcOrd="2" destOrd="0" presId="urn:microsoft.com/office/officeart/2005/8/layout/hList7"/>
    <dgm:cxn modelId="{8C829FF4-99F2-4A80-8442-674B936A4E16}" type="presParOf" srcId="{ECA2B458-40F1-4304-9D50-480A10B0CE43}" destId="{65A037D3-80DA-456E-AB59-81B7AB571225}" srcOrd="0" destOrd="0" presId="urn:microsoft.com/office/officeart/2005/8/layout/hList7"/>
    <dgm:cxn modelId="{C0DCDB2D-8647-468D-9D3D-C3FDE7297F6F}" type="presParOf" srcId="{ECA2B458-40F1-4304-9D50-480A10B0CE43}" destId="{B729B119-73A8-449E-9F30-88B7C32CFB9B}" srcOrd="1" destOrd="0" presId="urn:microsoft.com/office/officeart/2005/8/layout/hList7"/>
    <dgm:cxn modelId="{17025CCD-225F-4657-B444-72370BD22D85}" type="presParOf" srcId="{ECA2B458-40F1-4304-9D50-480A10B0CE43}" destId="{4F291E60-1061-4FA1-8419-A7456FE42146}" srcOrd="2" destOrd="0" presId="urn:microsoft.com/office/officeart/2005/8/layout/hList7"/>
    <dgm:cxn modelId="{127732CC-C291-4CCA-8944-83C771D37634}" type="presParOf" srcId="{ECA2B458-40F1-4304-9D50-480A10B0CE43}" destId="{4827B0ED-F7C0-41EE-9DE7-9B2B43689114}"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2752054E-1DBF-404B-859E-69675C4FC5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36770552-5496-413B-B9CD-6D5C7060975B}">
      <dgm:prSet phldrT="[Text]" custT="1"/>
      <dgm:spPr>
        <a:solidFill>
          <a:srgbClr val="0000CC"/>
        </a:solidFill>
      </dgm:spPr>
      <dgm:t>
        <a:bodyPr/>
        <a:lstStyle/>
        <a:p>
          <a:r>
            <a:rPr lang="en-US" sz="2800" b="1" dirty="0" err="1">
              <a:solidFill>
                <a:schemeClr val="bg1"/>
              </a:solidFill>
              <a:latin typeface="Times New Roman" panose="02020603050405020304" pitchFamily="18" charset="0"/>
              <a:cs typeface="Times New Roman" panose="02020603050405020304" pitchFamily="18" charset="0"/>
            </a:rPr>
            <a:t>Quy</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luật</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riêng</a:t>
          </a:r>
          <a:endParaRPr lang="en-US" sz="2800" b="1" dirty="0">
            <a:solidFill>
              <a:schemeClr val="bg1"/>
            </a:solidFill>
            <a:latin typeface="Times New Roman" panose="02020603050405020304" pitchFamily="18" charset="0"/>
            <a:cs typeface="Times New Roman" panose="02020603050405020304" pitchFamily="18" charset="0"/>
          </a:endParaRPr>
        </a:p>
      </dgm:t>
    </dgm:pt>
    <dgm:pt modelId="{8AA10FE9-0181-430B-AECD-371607531808}" type="parTrans" cxnId="{B868AFA2-0489-41C0-AAD5-1F647C844E2F}">
      <dgm:prSet/>
      <dgm:spPr/>
      <dgm:t>
        <a:bodyPr/>
        <a:lstStyle/>
        <a:p>
          <a:endParaRPr lang="en-US" sz="2800" b="1">
            <a:solidFill>
              <a:schemeClr val="tx1"/>
            </a:solidFill>
            <a:latin typeface="Times New Roman" panose="02020603050405020304" pitchFamily="18" charset="0"/>
            <a:cs typeface="Times New Roman" panose="02020603050405020304" pitchFamily="18" charset="0"/>
          </a:endParaRPr>
        </a:p>
      </dgm:t>
    </dgm:pt>
    <dgm:pt modelId="{1186DE0B-38F9-43E1-A905-90DB4DDAB810}" type="sibTrans" cxnId="{B868AFA2-0489-41C0-AAD5-1F647C844E2F}">
      <dgm:prSet/>
      <dgm:spPr/>
      <dgm:t>
        <a:bodyPr/>
        <a:lstStyle/>
        <a:p>
          <a:endParaRPr lang="en-US" sz="2800" b="1">
            <a:solidFill>
              <a:schemeClr val="tx1"/>
            </a:solidFill>
            <a:latin typeface="Times New Roman" panose="02020603050405020304" pitchFamily="18" charset="0"/>
            <a:cs typeface="Times New Roman" panose="02020603050405020304" pitchFamily="18" charset="0"/>
          </a:endParaRPr>
        </a:p>
      </dgm:t>
    </dgm:pt>
    <dgm:pt modelId="{F5916330-978B-4214-A7CA-25A21AFE6C3A}">
      <dgm:prSet phldrT="[Text]" custT="1"/>
      <dgm:spPr>
        <a:solidFill>
          <a:srgbClr val="FFC000"/>
        </a:solidFill>
      </dgm:spPr>
      <dgm:t>
        <a:bodyPr/>
        <a:lstStyle/>
        <a:p>
          <a:r>
            <a:rPr lang="en-US" sz="2800" b="1" dirty="0" err="1">
              <a:solidFill>
                <a:schemeClr val="tx2"/>
              </a:solidFill>
              <a:latin typeface="Times New Roman" panose="02020603050405020304" pitchFamily="18" charset="0"/>
              <a:ea typeface="Tahoma" pitchFamily="34" charset="0"/>
              <a:cs typeface="Times New Roman" panose="02020603050405020304" pitchFamily="18" charset="0"/>
            </a:rPr>
            <a:t>Quy</a:t>
          </a:r>
          <a:r>
            <a:rPr lang="en-US" sz="2800" b="1"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800" b="1" dirty="0" err="1">
              <a:solidFill>
                <a:schemeClr val="tx2"/>
              </a:solidFill>
              <a:latin typeface="Times New Roman" panose="02020603050405020304" pitchFamily="18" charset="0"/>
              <a:ea typeface="Tahoma" pitchFamily="34" charset="0"/>
              <a:cs typeface="Times New Roman" panose="02020603050405020304" pitchFamily="18" charset="0"/>
            </a:rPr>
            <a:t>luật</a:t>
          </a:r>
          <a:r>
            <a:rPr lang="en-US" sz="2800" b="1"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800" b="1" dirty="0" err="1">
              <a:solidFill>
                <a:schemeClr val="tx2"/>
              </a:solidFill>
              <a:latin typeface="Times New Roman" panose="02020603050405020304" pitchFamily="18" charset="0"/>
              <a:ea typeface="Tahoma" pitchFamily="34" charset="0"/>
              <a:cs typeface="Times New Roman" panose="02020603050405020304" pitchFamily="18" charset="0"/>
            </a:rPr>
            <a:t>chung</a:t>
          </a:r>
          <a:endParaRPr lang="en-US" sz="2800" b="1" dirty="0">
            <a:solidFill>
              <a:schemeClr val="tx2"/>
            </a:solidFill>
            <a:latin typeface="Times New Roman" panose="02020603050405020304" pitchFamily="18" charset="0"/>
            <a:ea typeface="Tahoma" pitchFamily="34" charset="0"/>
            <a:cs typeface="Times New Roman" panose="02020603050405020304" pitchFamily="18" charset="0"/>
          </a:endParaRPr>
        </a:p>
      </dgm:t>
    </dgm:pt>
    <dgm:pt modelId="{97863DF0-904E-4C03-8C8D-E1BBBA30876D}" type="parTrans" cxnId="{30427608-290B-4266-94A1-179D0A6F621E}">
      <dgm:prSet/>
      <dgm:spPr/>
      <dgm:t>
        <a:bodyPr/>
        <a:lstStyle/>
        <a:p>
          <a:endParaRPr lang="en-US" sz="2800" b="1">
            <a:solidFill>
              <a:schemeClr val="tx1"/>
            </a:solidFill>
            <a:latin typeface="Times New Roman" panose="02020603050405020304" pitchFamily="18" charset="0"/>
            <a:cs typeface="Times New Roman" panose="02020603050405020304" pitchFamily="18" charset="0"/>
          </a:endParaRPr>
        </a:p>
      </dgm:t>
    </dgm:pt>
    <dgm:pt modelId="{CACC00B4-1987-400F-B136-5CBE9DBABF70}" type="sibTrans" cxnId="{30427608-290B-4266-94A1-179D0A6F621E}">
      <dgm:prSet/>
      <dgm:spPr/>
      <dgm:t>
        <a:bodyPr/>
        <a:lstStyle/>
        <a:p>
          <a:endParaRPr lang="en-US" sz="2800" b="1">
            <a:solidFill>
              <a:schemeClr val="tx1"/>
            </a:solidFill>
            <a:latin typeface="Times New Roman" panose="02020603050405020304" pitchFamily="18" charset="0"/>
            <a:cs typeface="Times New Roman" panose="02020603050405020304" pitchFamily="18" charset="0"/>
          </a:endParaRPr>
        </a:p>
      </dgm:t>
    </dgm:pt>
    <dgm:pt modelId="{199A900C-0170-4156-8D77-B751EDD382CA}">
      <dgm:prSet phldrT="[Text]" custT="1"/>
      <dgm:spPr>
        <a:solidFill>
          <a:srgbClr val="FF0000"/>
        </a:solidFill>
      </dgm:spPr>
      <dgm:t>
        <a:bodyPr/>
        <a:lstStyle/>
        <a:p>
          <a:r>
            <a:rPr lang="en-US" sz="2800" b="1" dirty="0" err="1">
              <a:solidFill>
                <a:schemeClr val="bg1"/>
              </a:solidFill>
              <a:latin typeface="Times New Roman" panose="02020603050405020304" pitchFamily="18" charset="0"/>
              <a:ea typeface="Tahoma" pitchFamily="34" charset="0"/>
              <a:cs typeface="Times New Roman" panose="02020603050405020304" pitchFamily="18" charset="0"/>
            </a:rPr>
            <a:t>Quy</a:t>
          </a:r>
          <a:r>
            <a:rPr lang="en-US" sz="2800" b="1" dirty="0">
              <a:solidFill>
                <a:schemeClr val="bg1"/>
              </a:solidFill>
              <a:latin typeface="Times New Roman" panose="02020603050405020304" pitchFamily="18" charset="0"/>
              <a:ea typeface="Tahoma" pitchFamily="34" charset="0"/>
              <a:cs typeface="Times New Roman" panose="02020603050405020304" pitchFamily="18" charset="0"/>
            </a:rPr>
            <a:t> </a:t>
          </a:r>
          <a:r>
            <a:rPr lang="en-US" sz="2800" b="1" dirty="0" err="1">
              <a:solidFill>
                <a:schemeClr val="bg1"/>
              </a:solidFill>
              <a:latin typeface="Times New Roman" panose="02020603050405020304" pitchFamily="18" charset="0"/>
              <a:ea typeface="Tahoma" pitchFamily="34" charset="0"/>
              <a:cs typeface="Times New Roman" panose="02020603050405020304" pitchFamily="18" charset="0"/>
            </a:rPr>
            <a:t>luật</a:t>
          </a:r>
          <a:r>
            <a:rPr lang="en-US" sz="2800" b="1" dirty="0">
              <a:solidFill>
                <a:schemeClr val="bg1"/>
              </a:solidFill>
              <a:latin typeface="Times New Roman" panose="02020603050405020304" pitchFamily="18" charset="0"/>
              <a:ea typeface="Tahoma" pitchFamily="34" charset="0"/>
              <a:cs typeface="Times New Roman" panose="02020603050405020304" pitchFamily="18" charset="0"/>
            </a:rPr>
            <a:t> </a:t>
          </a:r>
          <a:r>
            <a:rPr lang="en-US" sz="2800" b="1" dirty="0" err="1">
              <a:solidFill>
                <a:schemeClr val="bg1"/>
              </a:solidFill>
              <a:latin typeface="Times New Roman" panose="02020603050405020304" pitchFamily="18" charset="0"/>
              <a:ea typeface="Tahoma" pitchFamily="34" charset="0"/>
              <a:cs typeface="Times New Roman" panose="02020603050405020304" pitchFamily="18" charset="0"/>
            </a:rPr>
            <a:t>phổ</a:t>
          </a:r>
          <a:r>
            <a:rPr lang="en-US" sz="2800" b="1" dirty="0">
              <a:solidFill>
                <a:schemeClr val="bg1"/>
              </a:solidFill>
              <a:latin typeface="Times New Roman" panose="02020603050405020304" pitchFamily="18" charset="0"/>
              <a:ea typeface="Tahoma" pitchFamily="34" charset="0"/>
              <a:cs typeface="Times New Roman" panose="02020603050405020304" pitchFamily="18" charset="0"/>
            </a:rPr>
            <a:t> </a:t>
          </a:r>
          <a:r>
            <a:rPr lang="en-US" sz="2800" b="1" dirty="0" err="1">
              <a:solidFill>
                <a:schemeClr val="bg1"/>
              </a:solidFill>
              <a:latin typeface="Times New Roman" panose="02020603050405020304" pitchFamily="18" charset="0"/>
              <a:ea typeface="Tahoma" pitchFamily="34" charset="0"/>
              <a:cs typeface="Times New Roman" panose="02020603050405020304" pitchFamily="18" charset="0"/>
            </a:rPr>
            <a:t>biến</a:t>
          </a:r>
          <a:endParaRPr lang="en-US" sz="2800" b="1" dirty="0">
            <a:solidFill>
              <a:schemeClr val="bg1"/>
            </a:solidFill>
            <a:latin typeface="Times New Roman" panose="02020603050405020304" pitchFamily="18" charset="0"/>
            <a:ea typeface="Tahoma" pitchFamily="34" charset="0"/>
            <a:cs typeface="Times New Roman" panose="02020603050405020304" pitchFamily="18" charset="0"/>
          </a:endParaRPr>
        </a:p>
      </dgm:t>
    </dgm:pt>
    <dgm:pt modelId="{348C677F-FE93-4077-B373-0210CFC2F97B}" type="parTrans" cxnId="{DEED0F64-1E99-4842-86D4-1975CEB5A372}">
      <dgm:prSet/>
      <dgm:spPr/>
      <dgm:t>
        <a:bodyPr/>
        <a:lstStyle/>
        <a:p>
          <a:endParaRPr lang="en-US" sz="2800" b="1">
            <a:solidFill>
              <a:schemeClr val="tx1"/>
            </a:solidFill>
            <a:latin typeface="Times New Roman" panose="02020603050405020304" pitchFamily="18" charset="0"/>
            <a:cs typeface="Times New Roman" panose="02020603050405020304" pitchFamily="18" charset="0"/>
          </a:endParaRPr>
        </a:p>
      </dgm:t>
    </dgm:pt>
    <dgm:pt modelId="{51A99E8F-CEE0-4711-9E3F-CF8829D8FB28}" type="sibTrans" cxnId="{DEED0F64-1E99-4842-86D4-1975CEB5A372}">
      <dgm:prSet/>
      <dgm:spPr/>
      <dgm:t>
        <a:bodyPr/>
        <a:lstStyle/>
        <a:p>
          <a:endParaRPr lang="en-US" sz="2800" b="1">
            <a:solidFill>
              <a:schemeClr val="tx1"/>
            </a:solidFill>
            <a:latin typeface="Times New Roman" panose="02020603050405020304" pitchFamily="18" charset="0"/>
            <a:cs typeface="Times New Roman" panose="02020603050405020304" pitchFamily="18" charset="0"/>
          </a:endParaRPr>
        </a:p>
      </dgm:t>
    </dgm:pt>
    <dgm:pt modelId="{D53E138E-3853-415C-820A-A232DAC9BDD4}">
      <dgm:prSet phldrT="[Text]" custT="1"/>
      <dgm:spPr>
        <a:solidFill>
          <a:schemeClr val="accent6">
            <a:lumMod val="60000"/>
            <a:lumOff val="40000"/>
          </a:schemeClr>
        </a:solidFill>
      </dgm:spPr>
      <dgm:t>
        <a:bodyPr/>
        <a:lstStyle/>
        <a:p>
          <a:r>
            <a:rPr lang="en-US" sz="3200" b="1" dirty="0">
              <a:solidFill>
                <a:schemeClr val="tx2"/>
              </a:solidFill>
              <a:latin typeface="Times New Roman" panose="02020603050405020304" pitchFamily="18" charset="0"/>
              <a:ea typeface="Tahoma" pitchFamily="34" charset="0"/>
              <a:cs typeface="Times New Roman" panose="02020603050405020304" pitchFamily="18" charset="0"/>
            </a:rPr>
            <a:t>*</a:t>
          </a:r>
          <a:r>
            <a:rPr lang="en-US" sz="3200" b="1" dirty="0" err="1">
              <a:solidFill>
                <a:schemeClr val="tx2"/>
              </a:solidFill>
              <a:latin typeface="Times New Roman" panose="02020603050405020304" pitchFamily="18" charset="0"/>
              <a:ea typeface="Tahoma" pitchFamily="34" charset="0"/>
              <a:cs typeface="Times New Roman" panose="02020603050405020304" pitchFamily="18" charset="0"/>
            </a:rPr>
            <a:t>Căn</a:t>
          </a:r>
          <a:r>
            <a:rPr lang="en-US" sz="3200" b="1"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3200" b="1" dirty="0" err="1">
              <a:solidFill>
                <a:schemeClr val="tx2"/>
              </a:solidFill>
              <a:latin typeface="Times New Roman" panose="02020603050405020304" pitchFamily="18" charset="0"/>
              <a:ea typeface="Tahoma" pitchFamily="34" charset="0"/>
              <a:cs typeface="Times New Roman" panose="02020603050405020304" pitchFamily="18" charset="0"/>
            </a:rPr>
            <a:t>cứ</a:t>
          </a:r>
          <a:r>
            <a:rPr lang="en-US" sz="3200" b="1"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3200" b="1" dirty="0" err="1">
              <a:solidFill>
                <a:schemeClr val="tx2"/>
              </a:solidFill>
              <a:latin typeface="Times New Roman" panose="02020603050405020304" pitchFamily="18" charset="0"/>
              <a:ea typeface="Tahoma" pitchFamily="34" charset="0"/>
              <a:cs typeface="Times New Roman" panose="02020603050405020304" pitchFamily="18" charset="0"/>
            </a:rPr>
            <a:t>vào</a:t>
          </a:r>
          <a:r>
            <a:rPr lang="en-US" sz="3200" b="1"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3200" b="1" dirty="0" err="1">
              <a:solidFill>
                <a:schemeClr val="tx2"/>
              </a:solidFill>
              <a:latin typeface="Times New Roman" panose="02020603050405020304" pitchFamily="18" charset="0"/>
              <a:ea typeface="Tahoma" pitchFamily="34" charset="0"/>
              <a:cs typeface="Times New Roman" panose="02020603050405020304" pitchFamily="18" charset="0"/>
            </a:rPr>
            <a:t>mức</a:t>
          </a:r>
          <a:r>
            <a:rPr lang="en-US" sz="3200" b="1"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3200" b="1" dirty="0" err="1">
              <a:solidFill>
                <a:schemeClr val="tx2"/>
              </a:solidFill>
              <a:latin typeface="Times New Roman" panose="02020603050405020304" pitchFamily="18" charset="0"/>
              <a:ea typeface="Tahoma" pitchFamily="34" charset="0"/>
              <a:cs typeface="Times New Roman" panose="02020603050405020304" pitchFamily="18" charset="0"/>
            </a:rPr>
            <a:t>độ</a:t>
          </a:r>
          <a:r>
            <a:rPr lang="en-US" sz="3200" b="1"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3200" b="1" dirty="0" err="1">
              <a:solidFill>
                <a:schemeClr val="tx2"/>
              </a:solidFill>
              <a:latin typeface="Times New Roman" panose="02020603050405020304" pitchFamily="18" charset="0"/>
              <a:ea typeface="Tahoma" pitchFamily="34" charset="0"/>
              <a:cs typeface="Times New Roman" panose="02020603050405020304" pitchFamily="18" charset="0"/>
            </a:rPr>
            <a:t>của</a:t>
          </a:r>
          <a:r>
            <a:rPr lang="en-US" sz="3200" b="1"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3200" b="1" dirty="0" err="1">
              <a:solidFill>
                <a:schemeClr val="tx2"/>
              </a:solidFill>
              <a:latin typeface="Times New Roman" panose="02020603050405020304" pitchFamily="18" charset="0"/>
              <a:ea typeface="Tahoma" pitchFamily="34" charset="0"/>
              <a:cs typeface="Times New Roman" panose="02020603050405020304" pitchFamily="18" charset="0"/>
            </a:rPr>
            <a:t>tính</a:t>
          </a:r>
          <a:r>
            <a:rPr lang="en-US" sz="3200" b="1"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3200" b="1" dirty="0" err="1">
              <a:solidFill>
                <a:schemeClr val="tx2"/>
              </a:solidFill>
              <a:latin typeface="Times New Roman" panose="02020603050405020304" pitchFamily="18" charset="0"/>
              <a:ea typeface="Tahoma" pitchFamily="34" charset="0"/>
              <a:cs typeface="Times New Roman" panose="02020603050405020304" pitchFamily="18" charset="0"/>
            </a:rPr>
            <a:t>phổ</a:t>
          </a:r>
          <a:r>
            <a:rPr lang="en-US" sz="3200" b="1"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3200" b="1" dirty="0" err="1">
              <a:solidFill>
                <a:schemeClr val="tx2"/>
              </a:solidFill>
              <a:latin typeface="Times New Roman" panose="02020603050405020304" pitchFamily="18" charset="0"/>
              <a:ea typeface="Tahoma" pitchFamily="34" charset="0"/>
              <a:cs typeface="Times New Roman" panose="02020603050405020304" pitchFamily="18" charset="0"/>
            </a:rPr>
            <a:t>biến</a:t>
          </a:r>
          <a:r>
            <a:rPr lang="en-US" sz="3200" b="1" dirty="0">
              <a:solidFill>
                <a:schemeClr val="tx2"/>
              </a:solidFill>
              <a:latin typeface="Times New Roman" panose="02020603050405020304" pitchFamily="18" charset="0"/>
              <a:ea typeface="Tahoma" pitchFamily="34" charset="0"/>
              <a:cs typeface="Times New Roman" panose="02020603050405020304" pitchFamily="18" charset="0"/>
            </a:rPr>
            <a:t> </a:t>
          </a:r>
        </a:p>
      </dgm:t>
    </dgm:pt>
    <dgm:pt modelId="{20A46176-0E4A-437D-B0FD-16371426AE60}" type="parTrans" cxnId="{C171E4FC-5F42-4A01-B818-B52CCA667304}">
      <dgm:prSet/>
      <dgm:spPr/>
      <dgm:t>
        <a:bodyPr/>
        <a:lstStyle/>
        <a:p>
          <a:endParaRPr lang="en-US" sz="2800" b="1">
            <a:solidFill>
              <a:schemeClr val="tx1"/>
            </a:solidFill>
            <a:latin typeface="Times New Roman" panose="02020603050405020304" pitchFamily="18" charset="0"/>
            <a:cs typeface="Times New Roman" panose="02020603050405020304" pitchFamily="18" charset="0"/>
          </a:endParaRPr>
        </a:p>
      </dgm:t>
    </dgm:pt>
    <dgm:pt modelId="{E82C2ABA-C160-43CA-9CD2-06CB1CA37B3F}" type="sibTrans" cxnId="{C171E4FC-5F42-4A01-B818-B52CCA667304}">
      <dgm:prSet/>
      <dgm:spPr/>
      <dgm:t>
        <a:bodyPr/>
        <a:lstStyle/>
        <a:p>
          <a:endParaRPr lang="en-US" sz="2800" b="1">
            <a:solidFill>
              <a:schemeClr val="tx1"/>
            </a:solidFill>
            <a:latin typeface="Times New Roman" panose="02020603050405020304" pitchFamily="18" charset="0"/>
            <a:cs typeface="Times New Roman" panose="02020603050405020304" pitchFamily="18" charset="0"/>
          </a:endParaRPr>
        </a:p>
      </dgm:t>
    </dgm:pt>
    <dgm:pt modelId="{09518D57-4992-4579-88D5-BD285D76AC6F}" type="pres">
      <dgm:prSet presAssocID="{2752054E-1DBF-404B-859E-69675C4FC5BE}" presName="diagram" presStyleCnt="0">
        <dgm:presLayoutVars>
          <dgm:dir/>
          <dgm:resizeHandles val="exact"/>
        </dgm:presLayoutVars>
      </dgm:prSet>
      <dgm:spPr/>
    </dgm:pt>
    <dgm:pt modelId="{2D7A126B-33FE-454D-BE9F-C9A23D29629E}" type="pres">
      <dgm:prSet presAssocID="{36770552-5496-413B-B9CD-6D5C7060975B}" presName="node" presStyleLbl="node1" presStyleIdx="0" presStyleCnt="4">
        <dgm:presLayoutVars>
          <dgm:bulletEnabled val="1"/>
        </dgm:presLayoutVars>
      </dgm:prSet>
      <dgm:spPr/>
    </dgm:pt>
    <dgm:pt modelId="{F99E0E38-24CD-4D59-9F05-FF7F65FC7F1B}" type="pres">
      <dgm:prSet presAssocID="{1186DE0B-38F9-43E1-A905-90DB4DDAB810}" presName="sibTrans" presStyleCnt="0"/>
      <dgm:spPr/>
    </dgm:pt>
    <dgm:pt modelId="{8BD3E339-34E5-4E2C-A728-0D98C8AD145C}" type="pres">
      <dgm:prSet presAssocID="{F5916330-978B-4214-A7CA-25A21AFE6C3A}" presName="node" presStyleLbl="node1" presStyleIdx="1" presStyleCnt="4">
        <dgm:presLayoutVars>
          <dgm:bulletEnabled val="1"/>
        </dgm:presLayoutVars>
      </dgm:prSet>
      <dgm:spPr/>
    </dgm:pt>
    <dgm:pt modelId="{B8A507FF-B395-4BD7-B014-EAB2C078AB1A}" type="pres">
      <dgm:prSet presAssocID="{CACC00B4-1987-400F-B136-5CBE9DBABF70}" presName="sibTrans" presStyleCnt="0"/>
      <dgm:spPr/>
    </dgm:pt>
    <dgm:pt modelId="{6F16F8BD-4A68-423F-96A6-551084C9DC36}" type="pres">
      <dgm:prSet presAssocID="{199A900C-0170-4156-8D77-B751EDD382CA}" presName="node" presStyleLbl="node1" presStyleIdx="2" presStyleCnt="4">
        <dgm:presLayoutVars>
          <dgm:bulletEnabled val="1"/>
        </dgm:presLayoutVars>
      </dgm:prSet>
      <dgm:spPr/>
    </dgm:pt>
    <dgm:pt modelId="{DA724E15-E383-4A85-A408-A12A40DD99AB}" type="pres">
      <dgm:prSet presAssocID="{51A99E8F-CEE0-4711-9E3F-CF8829D8FB28}" presName="sibTrans" presStyleCnt="0"/>
      <dgm:spPr/>
    </dgm:pt>
    <dgm:pt modelId="{3957761A-623C-4BDC-87C0-DA84D447A052}" type="pres">
      <dgm:prSet presAssocID="{D53E138E-3853-415C-820A-A232DAC9BDD4}" presName="node" presStyleLbl="node1" presStyleIdx="3" presStyleCnt="4" custScaleX="270264" custLinFactNeighborY="-15587">
        <dgm:presLayoutVars>
          <dgm:bulletEnabled val="1"/>
        </dgm:presLayoutVars>
      </dgm:prSet>
      <dgm:spPr/>
    </dgm:pt>
  </dgm:ptLst>
  <dgm:cxnLst>
    <dgm:cxn modelId="{30427608-290B-4266-94A1-179D0A6F621E}" srcId="{2752054E-1DBF-404B-859E-69675C4FC5BE}" destId="{F5916330-978B-4214-A7CA-25A21AFE6C3A}" srcOrd="1" destOrd="0" parTransId="{97863DF0-904E-4C03-8C8D-E1BBBA30876D}" sibTransId="{CACC00B4-1987-400F-B136-5CBE9DBABF70}"/>
    <dgm:cxn modelId="{DEED0F64-1E99-4842-86D4-1975CEB5A372}" srcId="{2752054E-1DBF-404B-859E-69675C4FC5BE}" destId="{199A900C-0170-4156-8D77-B751EDD382CA}" srcOrd="2" destOrd="0" parTransId="{348C677F-FE93-4077-B373-0210CFC2F97B}" sibTransId="{51A99E8F-CEE0-4711-9E3F-CF8829D8FB28}"/>
    <dgm:cxn modelId="{6FD1BE65-EBD1-4C42-AF5B-E29A8BE39808}" type="presOf" srcId="{D53E138E-3853-415C-820A-A232DAC9BDD4}" destId="{3957761A-623C-4BDC-87C0-DA84D447A052}" srcOrd="0" destOrd="0" presId="urn:microsoft.com/office/officeart/2005/8/layout/default"/>
    <dgm:cxn modelId="{46F9B78E-E04D-48A7-8423-671926D4410D}" type="presOf" srcId="{199A900C-0170-4156-8D77-B751EDD382CA}" destId="{6F16F8BD-4A68-423F-96A6-551084C9DC36}" srcOrd="0" destOrd="0" presId="urn:microsoft.com/office/officeart/2005/8/layout/default"/>
    <dgm:cxn modelId="{B868AFA2-0489-41C0-AAD5-1F647C844E2F}" srcId="{2752054E-1DBF-404B-859E-69675C4FC5BE}" destId="{36770552-5496-413B-B9CD-6D5C7060975B}" srcOrd="0" destOrd="0" parTransId="{8AA10FE9-0181-430B-AECD-371607531808}" sibTransId="{1186DE0B-38F9-43E1-A905-90DB4DDAB810}"/>
    <dgm:cxn modelId="{7BD67FB1-A9F0-4ACD-80ED-2A289819B60F}" type="presOf" srcId="{36770552-5496-413B-B9CD-6D5C7060975B}" destId="{2D7A126B-33FE-454D-BE9F-C9A23D29629E}" srcOrd="0" destOrd="0" presId="urn:microsoft.com/office/officeart/2005/8/layout/default"/>
    <dgm:cxn modelId="{0BB689BE-2483-4143-BED8-4C56373FDCCE}" type="presOf" srcId="{F5916330-978B-4214-A7CA-25A21AFE6C3A}" destId="{8BD3E339-34E5-4E2C-A728-0D98C8AD145C}" srcOrd="0" destOrd="0" presId="urn:microsoft.com/office/officeart/2005/8/layout/default"/>
    <dgm:cxn modelId="{347A02E0-BDE1-41DA-95E1-FD355BF1B5F6}" type="presOf" srcId="{2752054E-1DBF-404B-859E-69675C4FC5BE}" destId="{09518D57-4992-4579-88D5-BD285D76AC6F}" srcOrd="0" destOrd="0" presId="urn:microsoft.com/office/officeart/2005/8/layout/default"/>
    <dgm:cxn modelId="{C171E4FC-5F42-4A01-B818-B52CCA667304}" srcId="{2752054E-1DBF-404B-859E-69675C4FC5BE}" destId="{D53E138E-3853-415C-820A-A232DAC9BDD4}" srcOrd="3" destOrd="0" parTransId="{20A46176-0E4A-437D-B0FD-16371426AE60}" sibTransId="{E82C2ABA-C160-43CA-9CD2-06CB1CA37B3F}"/>
    <dgm:cxn modelId="{1BC358DF-D249-4955-9575-A0887B4DBA73}" type="presParOf" srcId="{09518D57-4992-4579-88D5-BD285D76AC6F}" destId="{2D7A126B-33FE-454D-BE9F-C9A23D29629E}" srcOrd="0" destOrd="0" presId="urn:microsoft.com/office/officeart/2005/8/layout/default"/>
    <dgm:cxn modelId="{44181FAC-CD84-4A08-A574-E8CCF7369DFA}" type="presParOf" srcId="{09518D57-4992-4579-88D5-BD285D76AC6F}" destId="{F99E0E38-24CD-4D59-9F05-FF7F65FC7F1B}" srcOrd="1" destOrd="0" presId="urn:microsoft.com/office/officeart/2005/8/layout/default"/>
    <dgm:cxn modelId="{EE5F2553-BBE2-4818-BCE5-5EE2A3500E99}" type="presParOf" srcId="{09518D57-4992-4579-88D5-BD285D76AC6F}" destId="{8BD3E339-34E5-4E2C-A728-0D98C8AD145C}" srcOrd="2" destOrd="0" presId="urn:microsoft.com/office/officeart/2005/8/layout/default"/>
    <dgm:cxn modelId="{2C7D2921-B2ED-4D2C-BA4B-551536AD6263}" type="presParOf" srcId="{09518D57-4992-4579-88D5-BD285D76AC6F}" destId="{B8A507FF-B395-4BD7-B014-EAB2C078AB1A}" srcOrd="3" destOrd="0" presId="urn:microsoft.com/office/officeart/2005/8/layout/default"/>
    <dgm:cxn modelId="{A872EE50-9AF7-4A9B-A5EF-58AEEEA36EB3}" type="presParOf" srcId="{09518D57-4992-4579-88D5-BD285D76AC6F}" destId="{6F16F8BD-4A68-423F-96A6-551084C9DC36}" srcOrd="4" destOrd="0" presId="urn:microsoft.com/office/officeart/2005/8/layout/default"/>
    <dgm:cxn modelId="{D0032857-417F-46D7-A417-2A1B2D6315CA}" type="presParOf" srcId="{09518D57-4992-4579-88D5-BD285D76AC6F}" destId="{DA724E15-E383-4A85-A408-A12A40DD99AB}" srcOrd="5" destOrd="0" presId="urn:microsoft.com/office/officeart/2005/8/layout/default"/>
    <dgm:cxn modelId="{90983F48-DD06-43FE-A5F9-8CD527718181}" type="presParOf" srcId="{09518D57-4992-4579-88D5-BD285D76AC6F}" destId="{3957761A-623C-4BDC-87C0-DA84D447A052}"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2752054E-1DBF-404B-859E-69675C4FC5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36770552-5496-413B-B9CD-6D5C7060975B}">
      <dgm:prSet phldrT="[Text]" custT="1"/>
      <dgm:spPr>
        <a:solidFill>
          <a:srgbClr val="0000CC"/>
        </a:solidFill>
      </dgm:spPr>
      <dgm:t>
        <a:bodyPr/>
        <a:lstStyle/>
        <a:p>
          <a:r>
            <a:rPr lang="en-US" sz="2800" b="1">
              <a:latin typeface="Times New Roman" panose="02020603050405020304" pitchFamily="18" charset="0"/>
              <a:cs typeface="Times New Roman" panose="02020603050405020304" pitchFamily="18" charset="0"/>
            </a:rPr>
            <a:t>Quy luật tự nhiên</a:t>
          </a:r>
        </a:p>
      </dgm:t>
    </dgm:pt>
    <dgm:pt modelId="{8AA10FE9-0181-430B-AECD-371607531808}" type="parTrans" cxnId="{B868AFA2-0489-41C0-AAD5-1F647C844E2F}">
      <dgm:prSet/>
      <dgm:spPr/>
      <dgm:t>
        <a:bodyPr/>
        <a:lstStyle/>
        <a:p>
          <a:endParaRPr lang="en-US" sz="2800" b="1">
            <a:latin typeface="Times New Roman" panose="02020603050405020304" pitchFamily="18" charset="0"/>
            <a:cs typeface="Times New Roman" panose="02020603050405020304" pitchFamily="18" charset="0"/>
          </a:endParaRPr>
        </a:p>
      </dgm:t>
    </dgm:pt>
    <dgm:pt modelId="{1186DE0B-38F9-43E1-A905-90DB4DDAB810}" type="sibTrans" cxnId="{B868AFA2-0489-41C0-AAD5-1F647C844E2F}">
      <dgm:prSet/>
      <dgm:spPr/>
      <dgm:t>
        <a:bodyPr/>
        <a:lstStyle/>
        <a:p>
          <a:endParaRPr lang="en-US" sz="2800" b="1">
            <a:latin typeface="Times New Roman" panose="02020603050405020304" pitchFamily="18" charset="0"/>
            <a:cs typeface="Times New Roman" panose="02020603050405020304" pitchFamily="18" charset="0"/>
          </a:endParaRPr>
        </a:p>
      </dgm:t>
    </dgm:pt>
    <dgm:pt modelId="{F5916330-978B-4214-A7CA-25A21AFE6C3A}">
      <dgm:prSet phldrT="[Text]" custT="1"/>
      <dgm:spPr>
        <a:solidFill>
          <a:srgbClr val="FFC000"/>
        </a:solidFill>
      </dgm:spPr>
      <dgm:t>
        <a:bodyPr/>
        <a:lstStyle/>
        <a:p>
          <a:r>
            <a:rPr lang="en-US" sz="2800" b="1" dirty="0" err="1">
              <a:solidFill>
                <a:schemeClr val="tx2"/>
              </a:solidFill>
              <a:latin typeface="Times New Roman" panose="02020603050405020304" pitchFamily="18" charset="0"/>
              <a:ea typeface="Tahoma" pitchFamily="34" charset="0"/>
              <a:cs typeface="Times New Roman" panose="02020603050405020304" pitchFamily="18" charset="0"/>
            </a:rPr>
            <a:t>Quy</a:t>
          </a:r>
          <a:r>
            <a:rPr lang="en-US" sz="2800" b="1"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800" b="1" dirty="0" err="1">
              <a:solidFill>
                <a:schemeClr val="tx2"/>
              </a:solidFill>
              <a:latin typeface="Times New Roman" panose="02020603050405020304" pitchFamily="18" charset="0"/>
              <a:ea typeface="Tahoma" pitchFamily="34" charset="0"/>
              <a:cs typeface="Times New Roman" panose="02020603050405020304" pitchFamily="18" charset="0"/>
            </a:rPr>
            <a:t>luật</a:t>
          </a:r>
          <a:r>
            <a:rPr lang="en-US" sz="2800" b="1"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800" b="1" dirty="0" err="1">
              <a:solidFill>
                <a:schemeClr val="tx2"/>
              </a:solidFill>
              <a:latin typeface="Times New Roman" panose="02020603050405020304" pitchFamily="18" charset="0"/>
              <a:ea typeface="Tahoma" pitchFamily="34" charset="0"/>
              <a:cs typeface="Times New Roman" panose="02020603050405020304" pitchFamily="18" charset="0"/>
            </a:rPr>
            <a:t>xã</a:t>
          </a:r>
          <a:r>
            <a:rPr lang="en-US" sz="2800" b="1"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800" b="1" dirty="0" err="1">
              <a:solidFill>
                <a:schemeClr val="tx2"/>
              </a:solidFill>
              <a:latin typeface="Times New Roman" panose="02020603050405020304" pitchFamily="18" charset="0"/>
              <a:ea typeface="Tahoma" pitchFamily="34" charset="0"/>
              <a:cs typeface="Times New Roman" panose="02020603050405020304" pitchFamily="18" charset="0"/>
            </a:rPr>
            <a:t>hội</a:t>
          </a:r>
          <a:endParaRPr lang="en-US" sz="2800" b="1" dirty="0">
            <a:solidFill>
              <a:schemeClr val="tx2"/>
            </a:solidFill>
            <a:latin typeface="Times New Roman" panose="02020603050405020304" pitchFamily="18" charset="0"/>
            <a:ea typeface="Tahoma" pitchFamily="34" charset="0"/>
            <a:cs typeface="Times New Roman" panose="02020603050405020304" pitchFamily="18" charset="0"/>
          </a:endParaRPr>
        </a:p>
      </dgm:t>
    </dgm:pt>
    <dgm:pt modelId="{97863DF0-904E-4C03-8C8D-E1BBBA30876D}" type="parTrans" cxnId="{30427608-290B-4266-94A1-179D0A6F621E}">
      <dgm:prSet/>
      <dgm:spPr/>
      <dgm:t>
        <a:bodyPr/>
        <a:lstStyle/>
        <a:p>
          <a:endParaRPr lang="en-US" sz="2800" b="1">
            <a:latin typeface="Times New Roman" panose="02020603050405020304" pitchFamily="18" charset="0"/>
            <a:cs typeface="Times New Roman" panose="02020603050405020304" pitchFamily="18" charset="0"/>
          </a:endParaRPr>
        </a:p>
      </dgm:t>
    </dgm:pt>
    <dgm:pt modelId="{CACC00B4-1987-400F-B136-5CBE9DBABF70}" type="sibTrans" cxnId="{30427608-290B-4266-94A1-179D0A6F621E}">
      <dgm:prSet/>
      <dgm:spPr/>
      <dgm:t>
        <a:bodyPr/>
        <a:lstStyle/>
        <a:p>
          <a:endParaRPr lang="en-US" sz="2800" b="1">
            <a:latin typeface="Times New Roman" panose="02020603050405020304" pitchFamily="18" charset="0"/>
            <a:cs typeface="Times New Roman" panose="02020603050405020304" pitchFamily="18" charset="0"/>
          </a:endParaRPr>
        </a:p>
      </dgm:t>
    </dgm:pt>
    <dgm:pt modelId="{199A900C-0170-4156-8D77-B751EDD382CA}">
      <dgm:prSet phldrT="[Text]" custT="1"/>
      <dgm:spPr>
        <a:solidFill>
          <a:srgbClr val="FF0000"/>
        </a:solidFill>
      </dgm:spPr>
      <dgm:t>
        <a:bodyPr/>
        <a:lstStyle/>
        <a:p>
          <a:r>
            <a:rPr lang="en-US" sz="2800" b="1">
              <a:latin typeface="Times New Roman" panose="02020603050405020304" pitchFamily="18" charset="0"/>
              <a:ea typeface="Tahoma" pitchFamily="34" charset="0"/>
              <a:cs typeface="Times New Roman" panose="02020603050405020304" pitchFamily="18" charset="0"/>
            </a:rPr>
            <a:t>Quy luật tư duy</a:t>
          </a:r>
        </a:p>
      </dgm:t>
    </dgm:pt>
    <dgm:pt modelId="{348C677F-FE93-4077-B373-0210CFC2F97B}" type="parTrans" cxnId="{DEED0F64-1E99-4842-86D4-1975CEB5A372}">
      <dgm:prSet/>
      <dgm:spPr/>
      <dgm:t>
        <a:bodyPr/>
        <a:lstStyle/>
        <a:p>
          <a:endParaRPr lang="en-US" sz="2800" b="1">
            <a:latin typeface="Times New Roman" panose="02020603050405020304" pitchFamily="18" charset="0"/>
            <a:cs typeface="Times New Roman" panose="02020603050405020304" pitchFamily="18" charset="0"/>
          </a:endParaRPr>
        </a:p>
      </dgm:t>
    </dgm:pt>
    <dgm:pt modelId="{51A99E8F-CEE0-4711-9E3F-CF8829D8FB28}" type="sibTrans" cxnId="{DEED0F64-1E99-4842-86D4-1975CEB5A372}">
      <dgm:prSet/>
      <dgm:spPr/>
      <dgm:t>
        <a:bodyPr/>
        <a:lstStyle/>
        <a:p>
          <a:endParaRPr lang="en-US" sz="2800" b="1">
            <a:latin typeface="Times New Roman" panose="02020603050405020304" pitchFamily="18" charset="0"/>
            <a:cs typeface="Times New Roman" panose="02020603050405020304" pitchFamily="18" charset="0"/>
          </a:endParaRPr>
        </a:p>
      </dgm:t>
    </dgm:pt>
    <dgm:pt modelId="{D53E138E-3853-415C-820A-A232DAC9BDD4}">
      <dgm:prSet phldrT="[Text]" custT="1"/>
      <dgm:spPr>
        <a:solidFill>
          <a:schemeClr val="accent6">
            <a:lumMod val="60000"/>
            <a:lumOff val="40000"/>
          </a:schemeClr>
        </a:solidFill>
      </dgm:spPr>
      <dgm:t>
        <a:bodyPr/>
        <a:lstStyle/>
        <a:p>
          <a:r>
            <a:rPr lang="en-US" sz="3200" b="1" dirty="0">
              <a:solidFill>
                <a:schemeClr val="tx2"/>
              </a:solidFill>
              <a:latin typeface="Times New Roman" panose="02020603050405020304" pitchFamily="18" charset="0"/>
              <a:ea typeface="Tahoma" pitchFamily="34" charset="0"/>
              <a:cs typeface="Times New Roman" panose="02020603050405020304" pitchFamily="18" charset="0"/>
            </a:rPr>
            <a:t>*</a:t>
          </a:r>
          <a:r>
            <a:rPr lang="en-US" sz="3200" b="1" dirty="0" err="1">
              <a:solidFill>
                <a:schemeClr val="tx2"/>
              </a:solidFill>
              <a:latin typeface="Times New Roman" panose="02020603050405020304" pitchFamily="18" charset="0"/>
              <a:ea typeface="Tahoma" pitchFamily="34" charset="0"/>
              <a:cs typeface="Times New Roman" panose="02020603050405020304" pitchFamily="18" charset="0"/>
            </a:rPr>
            <a:t>Căn</a:t>
          </a:r>
          <a:r>
            <a:rPr lang="en-US" sz="3200" b="1"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3200" b="1" dirty="0" err="1">
              <a:solidFill>
                <a:schemeClr val="tx2"/>
              </a:solidFill>
              <a:latin typeface="Times New Roman" panose="02020603050405020304" pitchFamily="18" charset="0"/>
              <a:ea typeface="Tahoma" pitchFamily="34" charset="0"/>
              <a:cs typeface="Times New Roman" panose="02020603050405020304" pitchFamily="18" charset="0"/>
            </a:rPr>
            <a:t>cứ</a:t>
          </a:r>
          <a:r>
            <a:rPr lang="en-US" sz="3200" b="1"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3200" b="1" dirty="0" err="1">
              <a:solidFill>
                <a:schemeClr val="tx2"/>
              </a:solidFill>
              <a:latin typeface="Times New Roman" panose="02020603050405020304" pitchFamily="18" charset="0"/>
              <a:ea typeface="Tahoma" pitchFamily="34" charset="0"/>
              <a:cs typeface="Times New Roman" panose="02020603050405020304" pitchFamily="18" charset="0"/>
            </a:rPr>
            <a:t>vào</a:t>
          </a:r>
          <a:r>
            <a:rPr lang="en-US" sz="3200" b="1"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3200" b="1" dirty="0" err="1">
              <a:solidFill>
                <a:schemeClr val="tx2"/>
              </a:solidFill>
              <a:latin typeface="Times New Roman" panose="02020603050405020304" pitchFamily="18" charset="0"/>
              <a:ea typeface="Tahoma" pitchFamily="34" charset="0"/>
              <a:cs typeface="Times New Roman" panose="02020603050405020304" pitchFamily="18" charset="0"/>
            </a:rPr>
            <a:t>lĩnh</a:t>
          </a:r>
          <a:r>
            <a:rPr lang="en-US" sz="3200" b="1"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3200" b="1" dirty="0" err="1">
              <a:solidFill>
                <a:schemeClr val="tx2"/>
              </a:solidFill>
              <a:latin typeface="Times New Roman" panose="02020603050405020304" pitchFamily="18" charset="0"/>
              <a:ea typeface="Tahoma" pitchFamily="34" charset="0"/>
              <a:cs typeface="Times New Roman" panose="02020603050405020304" pitchFamily="18" charset="0"/>
            </a:rPr>
            <a:t>vực</a:t>
          </a:r>
          <a:r>
            <a:rPr lang="en-US" sz="3200" b="1" dirty="0">
              <a:solidFill>
                <a:schemeClr val="tx2"/>
              </a:solidFill>
              <a:latin typeface="Times New Roman" panose="02020603050405020304" pitchFamily="18" charset="0"/>
              <a:ea typeface="Tahoma" pitchFamily="34" charset="0"/>
              <a:cs typeface="Times New Roman" panose="02020603050405020304" pitchFamily="18" charset="0"/>
            </a:rPr>
            <a:t> </a:t>
          </a:r>
        </a:p>
        <a:p>
          <a:r>
            <a:rPr lang="en-US" sz="3200" b="1" dirty="0" err="1">
              <a:solidFill>
                <a:schemeClr val="tx2"/>
              </a:solidFill>
              <a:latin typeface="Times New Roman" panose="02020603050405020304" pitchFamily="18" charset="0"/>
              <a:ea typeface="Tahoma" pitchFamily="34" charset="0"/>
              <a:cs typeface="Times New Roman" panose="02020603050405020304" pitchFamily="18" charset="0"/>
            </a:rPr>
            <a:t>tác</a:t>
          </a:r>
          <a:r>
            <a:rPr lang="en-US" sz="3200" b="1"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3200" b="1" dirty="0" err="1">
              <a:solidFill>
                <a:schemeClr val="tx2"/>
              </a:solidFill>
              <a:latin typeface="Times New Roman" panose="02020603050405020304" pitchFamily="18" charset="0"/>
              <a:ea typeface="Tahoma" pitchFamily="34" charset="0"/>
              <a:cs typeface="Times New Roman" panose="02020603050405020304" pitchFamily="18" charset="0"/>
            </a:rPr>
            <a:t>động</a:t>
          </a:r>
          <a:r>
            <a:rPr lang="en-US" sz="3200" b="1" dirty="0">
              <a:solidFill>
                <a:schemeClr val="tx2"/>
              </a:solidFill>
              <a:latin typeface="Times New Roman" panose="02020603050405020304" pitchFamily="18" charset="0"/>
              <a:ea typeface="Tahoma" pitchFamily="34" charset="0"/>
              <a:cs typeface="Times New Roman" panose="02020603050405020304" pitchFamily="18" charset="0"/>
            </a:rPr>
            <a:t> </a:t>
          </a:r>
        </a:p>
      </dgm:t>
    </dgm:pt>
    <dgm:pt modelId="{20A46176-0E4A-437D-B0FD-16371426AE60}" type="parTrans" cxnId="{C171E4FC-5F42-4A01-B818-B52CCA667304}">
      <dgm:prSet/>
      <dgm:spPr/>
      <dgm:t>
        <a:bodyPr/>
        <a:lstStyle/>
        <a:p>
          <a:endParaRPr lang="en-US" sz="2800" b="1">
            <a:latin typeface="Times New Roman" panose="02020603050405020304" pitchFamily="18" charset="0"/>
            <a:cs typeface="Times New Roman" panose="02020603050405020304" pitchFamily="18" charset="0"/>
          </a:endParaRPr>
        </a:p>
      </dgm:t>
    </dgm:pt>
    <dgm:pt modelId="{E82C2ABA-C160-43CA-9CD2-06CB1CA37B3F}" type="sibTrans" cxnId="{C171E4FC-5F42-4A01-B818-B52CCA667304}">
      <dgm:prSet/>
      <dgm:spPr/>
      <dgm:t>
        <a:bodyPr/>
        <a:lstStyle/>
        <a:p>
          <a:endParaRPr lang="en-US" sz="2800" b="1">
            <a:latin typeface="Times New Roman" panose="02020603050405020304" pitchFamily="18" charset="0"/>
            <a:cs typeface="Times New Roman" panose="02020603050405020304" pitchFamily="18" charset="0"/>
          </a:endParaRPr>
        </a:p>
      </dgm:t>
    </dgm:pt>
    <dgm:pt modelId="{09518D57-4992-4579-88D5-BD285D76AC6F}" type="pres">
      <dgm:prSet presAssocID="{2752054E-1DBF-404B-859E-69675C4FC5BE}" presName="diagram" presStyleCnt="0">
        <dgm:presLayoutVars>
          <dgm:dir/>
          <dgm:resizeHandles val="exact"/>
        </dgm:presLayoutVars>
      </dgm:prSet>
      <dgm:spPr/>
    </dgm:pt>
    <dgm:pt modelId="{2D7A126B-33FE-454D-BE9F-C9A23D29629E}" type="pres">
      <dgm:prSet presAssocID="{36770552-5496-413B-B9CD-6D5C7060975B}" presName="node" presStyleLbl="node1" presStyleIdx="0" presStyleCnt="4">
        <dgm:presLayoutVars>
          <dgm:bulletEnabled val="1"/>
        </dgm:presLayoutVars>
      </dgm:prSet>
      <dgm:spPr/>
    </dgm:pt>
    <dgm:pt modelId="{F99E0E38-24CD-4D59-9F05-FF7F65FC7F1B}" type="pres">
      <dgm:prSet presAssocID="{1186DE0B-38F9-43E1-A905-90DB4DDAB810}" presName="sibTrans" presStyleCnt="0"/>
      <dgm:spPr/>
    </dgm:pt>
    <dgm:pt modelId="{8BD3E339-34E5-4E2C-A728-0D98C8AD145C}" type="pres">
      <dgm:prSet presAssocID="{F5916330-978B-4214-A7CA-25A21AFE6C3A}" presName="node" presStyleLbl="node1" presStyleIdx="1" presStyleCnt="4">
        <dgm:presLayoutVars>
          <dgm:bulletEnabled val="1"/>
        </dgm:presLayoutVars>
      </dgm:prSet>
      <dgm:spPr/>
    </dgm:pt>
    <dgm:pt modelId="{B8A507FF-B395-4BD7-B014-EAB2C078AB1A}" type="pres">
      <dgm:prSet presAssocID="{CACC00B4-1987-400F-B136-5CBE9DBABF70}" presName="sibTrans" presStyleCnt="0"/>
      <dgm:spPr/>
    </dgm:pt>
    <dgm:pt modelId="{6F16F8BD-4A68-423F-96A6-551084C9DC36}" type="pres">
      <dgm:prSet presAssocID="{199A900C-0170-4156-8D77-B751EDD382CA}" presName="node" presStyleLbl="node1" presStyleIdx="2" presStyleCnt="4">
        <dgm:presLayoutVars>
          <dgm:bulletEnabled val="1"/>
        </dgm:presLayoutVars>
      </dgm:prSet>
      <dgm:spPr/>
    </dgm:pt>
    <dgm:pt modelId="{DA724E15-E383-4A85-A408-A12A40DD99AB}" type="pres">
      <dgm:prSet presAssocID="{51A99E8F-CEE0-4711-9E3F-CF8829D8FB28}" presName="sibTrans" presStyleCnt="0"/>
      <dgm:spPr/>
    </dgm:pt>
    <dgm:pt modelId="{3957761A-623C-4BDC-87C0-DA84D447A052}" type="pres">
      <dgm:prSet presAssocID="{D53E138E-3853-415C-820A-A232DAC9BDD4}" presName="node" presStyleLbl="node1" presStyleIdx="3" presStyleCnt="4" custScaleX="270264" custLinFactNeighborY="-16137">
        <dgm:presLayoutVars>
          <dgm:bulletEnabled val="1"/>
        </dgm:presLayoutVars>
      </dgm:prSet>
      <dgm:spPr/>
    </dgm:pt>
  </dgm:ptLst>
  <dgm:cxnLst>
    <dgm:cxn modelId="{30427608-290B-4266-94A1-179D0A6F621E}" srcId="{2752054E-1DBF-404B-859E-69675C4FC5BE}" destId="{F5916330-978B-4214-A7CA-25A21AFE6C3A}" srcOrd="1" destOrd="0" parTransId="{97863DF0-904E-4C03-8C8D-E1BBBA30876D}" sibTransId="{CACC00B4-1987-400F-B136-5CBE9DBABF70}"/>
    <dgm:cxn modelId="{43F3020F-4DC6-448F-A371-191BCC0EFACD}" type="presOf" srcId="{2752054E-1DBF-404B-859E-69675C4FC5BE}" destId="{09518D57-4992-4579-88D5-BD285D76AC6F}" srcOrd="0" destOrd="0" presId="urn:microsoft.com/office/officeart/2005/8/layout/default"/>
    <dgm:cxn modelId="{A84AE255-7B4E-46BC-A71E-F8867634C8E8}" type="presOf" srcId="{D53E138E-3853-415C-820A-A232DAC9BDD4}" destId="{3957761A-623C-4BDC-87C0-DA84D447A052}" srcOrd="0" destOrd="0" presId="urn:microsoft.com/office/officeart/2005/8/layout/default"/>
    <dgm:cxn modelId="{5431CB61-C7B4-4418-B5B8-DD46F859BA0F}" type="presOf" srcId="{36770552-5496-413B-B9CD-6D5C7060975B}" destId="{2D7A126B-33FE-454D-BE9F-C9A23D29629E}" srcOrd="0" destOrd="0" presId="urn:microsoft.com/office/officeart/2005/8/layout/default"/>
    <dgm:cxn modelId="{DEED0F64-1E99-4842-86D4-1975CEB5A372}" srcId="{2752054E-1DBF-404B-859E-69675C4FC5BE}" destId="{199A900C-0170-4156-8D77-B751EDD382CA}" srcOrd="2" destOrd="0" parTransId="{348C677F-FE93-4077-B373-0210CFC2F97B}" sibTransId="{51A99E8F-CEE0-4711-9E3F-CF8829D8FB28}"/>
    <dgm:cxn modelId="{DE05808F-E710-42BE-B02C-67245B23607D}" type="presOf" srcId="{F5916330-978B-4214-A7CA-25A21AFE6C3A}" destId="{8BD3E339-34E5-4E2C-A728-0D98C8AD145C}" srcOrd="0" destOrd="0" presId="urn:microsoft.com/office/officeart/2005/8/layout/default"/>
    <dgm:cxn modelId="{B868AFA2-0489-41C0-AAD5-1F647C844E2F}" srcId="{2752054E-1DBF-404B-859E-69675C4FC5BE}" destId="{36770552-5496-413B-B9CD-6D5C7060975B}" srcOrd="0" destOrd="0" parTransId="{8AA10FE9-0181-430B-AECD-371607531808}" sibTransId="{1186DE0B-38F9-43E1-A905-90DB4DDAB810}"/>
    <dgm:cxn modelId="{D61ECDF2-E534-4F4C-8BDB-CB5A665F2A5A}" type="presOf" srcId="{199A900C-0170-4156-8D77-B751EDD382CA}" destId="{6F16F8BD-4A68-423F-96A6-551084C9DC36}" srcOrd="0" destOrd="0" presId="urn:microsoft.com/office/officeart/2005/8/layout/default"/>
    <dgm:cxn modelId="{C171E4FC-5F42-4A01-B818-B52CCA667304}" srcId="{2752054E-1DBF-404B-859E-69675C4FC5BE}" destId="{D53E138E-3853-415C-820A-A232DAC9BDD4}" srcOrd="3" destOrd="0" parTransId="{20A46176-0E4A-437D-B0FD-16371426AE60}" sibTransId="{E82C2ABA-C160-43CA-9CD2-06CB1CA37B3F}"/>
    <dgm:cxn modelId="{857ECBBF-FC9B-4FBA-98C6-C50E7AE05101}" type="presParOf" srcId="{09518D57-4992-4579-88D5-BD285D76AC6F}" destId="{2D7A126B-33FE-454D-BE9F-C9A23D29629E}" srcOrd="0" destOrd="0" presId="urn:microsoft.com/office/officeart/2005/8/layout/default"/>
    <dgm:cxn modelId="{AB882360-3656-4D7C-8695-6D0183C8B0E8}" type="presParOf" srcId="{09518D57-4992-4579-88D5-BD285D76AC6F}" destId="{F99E0E38-24CD-4D59-9F05-FF7F65FC7F1B}" srcOrd="1" destOrd="0" presId="urn:microsoft.com/office/officeart/2005/8/layout/default"/>
    <dgm:cxn modelId="{ADF3B523-FCEB-42ED-A1FF-237CC00F91DB}" type="presParOf" srcId="{09518D57-4992-4579-88D5-BD285D76AC6F}" destId="{8BD3E339-34E5-4E2C-A728-0D98C8AD145C}" srcOrd="2" destOrd="0" presId="urn:microsoft.com/office/officeart/2005/8/layout/default"/>
    <dgm:cxn modelId="{F88A0D34-D8FB-442C-8BF1-AD48CF6A623A}" type="presParOf" srcId="{09518D57-4992-4579-88D5-BD285D76AC6F}" destId="{B8A507FF-B395-4BD7-B014-EAB2C078AB1A}" srcOrd="3" destOrd="0" presId="urn:microsoft.com/office/officeart/2005/8/layout/default"/>
    <dgm:cxn modelId="{01552585-C816-4A53-92B7-BD9327784E56}" type="presParOf" srcId="{09518D57-4992-4579-88D5-BD285D76AC6F}" destId="{6F16F8BD-4A68-423F-96A6-551084C9DC36}" srcOrd="4" destOrd="0" presId="urn:microsoft.com/office/officeart/2005/8/layout/default"/>
    <dgm:cxn modelId="{D0136AAF-56DB-4AE9-82C3-97C1212308F9}" type="presParOf" srcId="{09518D57-4992-4579-88D5-BD285D76AC6F}" destId="{DA724E15-E383-4A85-A408-A12A40DD99AB}" srcOrd="5" destOrd="0" presId="urn:microsoft.com/office/officeart/2005/8/layout/default"/>
    <dgm:cxn modelId="{65529B15-BE82-42B0-B325-F33DCD9CFB0F}" type="presParOf" srcId="{09518D57-4992-4579-88D5-BD285D76AC6F}" destId="{3957761A-623C-4BDC-87C0-DA84D447A052}" srcOrd="6"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4000174F-D04D-40FE-AA0C-7D5AD96663FB}" type="doc">
      <dgm:prSet loTypeId="urn:microsoft.com/office/officeart/2009/3/layout/FramedTextPicture" loCatId="picture" qsTypeId="urn:microsoft.com/office/officeart/2005/8/quickstyle/simple1" qsCatId="simple" csTypeId="urn:microsoft.com/office/officeart/2005/8/colors/accent1_2" csCatId="accent1" phldr="1"/>
      <dgm:spPr/>
      <dgm:t>
        <a:bodyPr/>
        <a:lstStyle/>
        <a:p>
          <a:endParaRPr lang="en-US"/>
        </a:p>
      </dgm:t>
    </dgm:pt>
    <dgm:pt modelId="{383163E2-3013-4758-8CCC-FEB0CF8CF530}">
      <dgm:prSet phldrT="[Text]" custT="1"/>
      <dgm:spPr/>
      <dgm:t>
        <a:bodyPr/>
        <a:lstStyle/>
        <a:p>
          <a:r>
            <a:rPr lang="en-US" sz="6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Cách</a:t>
          </a:r>
          <a:r>
            <a:rPr lang="en-US" sz="6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6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thức</a:t>
          </a:r>
          <a:endParaRPr lang="en-US" sz="6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AD9442D9-54AE-454D-B3E7-858D54AF4F2E}" type="parTrans" cxnId="{17FC8192-79C2-416F-8AD4-166D1489AC86}">
      <dgm:prSet/>
      <dgm:spPr/>
      <dgm:t>
        <a:bodyPr/>
        <a:lstStyle/>
        <a:p>
          <a:endParaRPr lang="en-US"/>
        </a:p>
      </dgm:t>
    </dgm:pt>
    <dgm:pt modelId="{33C84D49-E481-4459-A2C1-8E25BA0C3346}" type="sibTrans" cxnId="{17FC8192-79C2-416F-8AD4-166D1489AC86}">
      <dgm:prSet/>
      <dgm:spPr/>
      <dgm:t>
        <a:bodyPr/>
        <a:lstStyle/>
        <a:p>
          <a:endParaRPr lang="en-US"/>
        </a:p>
      </dgm:t>
    </dgm:pt>
    <dgm:pt modelId="{9AEB824A-CC1C-4A1C-9EC7-EFCC550EE97C}" type="pres">
      <dgm:prSet presAssocID="{4000174F-D04D-40FE-AA0C-7D5AD96663FB}" presName="Name0" presStyleCnt="0">
        <dgm:presLayoutVars>
          <dgm:chMax/>
          <dgm:chPref/>
          <dgm:dir/>
        </dgm:presLayoutVars>
      </dgm:prSet>
      <dgm:spPr/>
    </dgm:pt>
    <dgm:pt modelId="{84F90970-E957-40FB-ABCB-685242338012}" type="pres">
      <dgm:prSet presAssocID="{383163E2-3013-4758-8CCC-FEB0CF8CF530}" presName="composite" presStyleCnt="0">
        <dgm:presLayoutVars>
          <dgm:chMax/>
          <dgm:chPref/>
        </dgm:presLayoutVars>
      </dgm:prSet>
      <dgm:spPr/>
    </dgm:pt>
    <dgm:pt modelId="{50095F3B-1726-4184-AEE4-F91EC3E4FA46}" type="pres">
      <dgm:prSet presAssocID="{383163E2-3013-4758-8CCC-FEB0CF8CF530}" presName="Image" presStyleLbl="bgImgPlace1" presStyleIdx="0" presStyleCnt="1" custScaleX="196090" custScaleY="256279" custLinFactX="-100000" custLinFactNeighborX="-111340" custLinFactNeighborY="-1659"/>
      <dgm:spPr>
        <a:blipFill rotWithShape="1">
          <a:blip xmlns:r="http://schemas.openxmlformats.org/officeDocument/2006/relationships" r:embed="rId1"/>
          <a:stretch>
            <a:fillRect/>
          </a:stretch>
        </a:blipFill>
      </dgm:spPr>
    </dgm:pt>
    <dgm:pt modelId="{B8FA20FE-AA00-49C4-A86E-AC0B66CE0B6A}" type="pres">
      <dgm:prSet presAssocID="{383163E2-3013-4758-8CCC-FEB0CF8CF530}" presName="ParentText" presStyleLbl="revTx" presStyleIdx="0" presStyleCnt="1">
        <dgm:presLayoutVars>
          <dgm:chMax val="0"/>
          <dgm:chPref val="0"/>
          <dgm:bulletEnabled val="1"/>
        </dgm:presLayoutVars>
      </dgm:prSet>
      <dgm:spPr/>
    </dgm:pt>
    <dgm:pt modelId="{E73DDDB3-60D7-4963-8288-C85D45E82AD9}" type="pres">
      <dgm:prSet presAssocID="{383163E2-3013-4758-8CCC-FEB0CF8CF530}" presName="tlFrame" presStyleLbl="node1" presStyleIdx="0" presStyleCnt="4"/>
      <dgm:spPr/>
    </dgm:pt>
    <dgm:pt modelId="{FAA565F3-FEB1-4B15-BE25-E6560DAA0575}" type="pres">
      <dgm:prSet presAssocID="{383163E2-3013-4758-8CCC-FEB0CF8CF530}" presName="trFrame" presStyleLbl="node1" presStyleIdx="1" presStyleCnt="4"/>
      <dgm:spPr/>
    </dgm:pt>
    <dgm:pt modelId="{8435DD80-2245-4EBC-8FC2-C0B75A691AA2}" type="pres">
      <dgm:prSet presAssocID="{383163E2-3013-4758-8CCC-FEB0CF8CF530}" presName="blFrame" presStyleLbl="node1" presStyleIdx="2" presStyleCnt="4"/>
      <dgm:spPr/>
    </dgm:pt>
    <dgm:pt modelId="{E2EF15C3-7F22-45A6-A844-1AFDB20454F3}" type="pres">
      <dgm:prSet presAssocID="{383163E2-3013-4758-8CCC-FEB0CF8CF530}" presName="brFrame" presStyleLbl="node1" presStyleIdx="3" presStyleCnt="4"/>
      <dgm:spPr>
        <a:ln>
          <a:solidFill>
            <a:srgbClr val="000000"/>
          </a:solidFill>
        </a:ln>
      </dgm:spPr>
    </dgm:pt>
  </dgm:ptLst>
  <dgm:cxnLst>
    <dgm:cxn modelId="{17FC8192-79C2-416F-8AD4-166D1489AC86}" srcId="{4000174F-D04D-40FE-AA0C-7D5AD96663FB}" destId="{383163E2-3013-4758-8CCC-FEB0CF8CF530}" srcOrd="0" destOrd="0" parTransId="{AD9442D9-54AE-454D-B3E7-858D54AF4F2E}" sibTransId="{33C84D49-E481-4459-A2C1-8E25BA0C3346}"/>
    <dgm:cxn modelId="{0D66E198-7328-4655-ABC9-865B64ADE595}" type="presOf" srcId="{4000174F-D04D-40FE-AA0C-7D5AD96663FB}" destId="{9AEB824A-CC1C-4A1C-9EC7-EFCC550EE97C}" srcOrd="0" destOrd="0" presId="urn:microsoft.com/office/officeart/2009/3/layout/FramedTextPicture"/>
    <dgm:cxn modelId="{A2AC09BB-05CF-44D5-BA01-6D3CABED5FAF}" type="presOf" srcId="{383163E2-3013-4758-8CCC-FEB0CF8CF530}" destId="{B8FA20FE-AA00-49C4-A86E-AC0B66CE0B6A}" srcOrd="0" destOrd="0" presId="urn:microsoft.com/office/officeart/2009/3/layout/FramedTextPicture"/>
    <dgm:cxn modelId="{2D086927-25B2-4B5A-84AE-7CA82E6DA4DB}" type="presParOf" srcId="{9AEB824A-CC1C-4A1C-9EC7-EFCC550EE97C}" destId="{84F90970-E957-40FB-ABCB-685242338012}" srcOrd="0" destOrd="0" presId="urn:microsoft.com/office/officeart/2009/3/layout/FramedTextPicture"/>
    <dgm:cxn modelId="{CF44D2C7-A35B-4DE5-933F-A1FF79CC2737}" type="presParOf" srcId="{84F90970-E957-40FB-ABCB-685242338012}" destId="{50095F3B-1726-4184-AEE4-F91EC3E4FA46}" srcOrd="0" destOrd="0" presId="urn:microsoft.com/office/officeart/2009/3/layout/FramedTextPicture"/>
    <dgm:cxn modelId="{79E1215A-7115-4029-B809-2DEE16F060A9}" type="presParOf" srcId="{84F90970-E957-40FB-ABCB-685242338012}" destId="{B8FA20FE-AA00-49C4-A86E-AC0B66CE0B6A}" srcOrd="1" destOrd="0" presId="urn:microsoft.com/office/officeart/2009/3/layout/FramedTextPicture"/>
    <dgm:cxn modelId="{67F293B5-042F-41B3-AD34-307000826F5E}" type="presParOf" srcId="{84F90970-E957-40FB-ABCB-685242338012}" destId="{E73DDDB3-60D7-4963-8288-C85D45E82AD9}" srcOrd="2" destOrd="0" presId="urn:microsoft.com/office/officeart/2009/3/layout/FramedTextPicture"/>
    <dgm:cxn modelId="{CDE57444-E188-4468-9E37-6449586C9241}" type="presParOf" srcId="{84F90970-E957-40FB-ABCB-685242338012}" destId="{FAA565F3-FEB1-4B15-BE25-E6560DAA0575}" srcOrd="3" destOrd="0" presId="urn:microsoft.com/office/officeart/2009/3/layout/FramedTextPicture"/>
    <dgm:cxn modelId="{28D63A5E-23E4-4C4C-B807-A027CE7D8999}" type="presParOf" srcId="{84F90970-E957-40FB-ABCB-685242338012}" destId="{8435DD80-2245-4EBC-8FC2-C0B75A691AA2}" srcOrd="4" destOrd="0" presId="urn:microsoft.com/office/officeart/2009/3/layout/FramedTextPicture"/>
    <dgm:cxn modelId="{35882498-DDEE-4B62-B86F-CF2FEFC1F967}" type="presParOf" srcId="{84F90970-E957-40FB-ABCB-685242338012}" destId="{E2EF15C3-7F22-45A6-A844-1AFDB20454F3}" srcOrd="5" destOrd="0" presId="urn:microsoft.com/office/officeart/2009/3/layout/FramedTextPicture"/>
  </dgm:cxnLst>
  <dgm:bg/>
  <dgm:whole>
    <a:ln w="9525">
      <a:solidFill>
        <a:srgbClr val="000000"/>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B28DD6C3-B219-4A05-9B1B-2DC58F6EEAFC}" type="doc">
      <dgm:prSet loTypeId="urn:microsoft.com/office/officeart/2011/layout/TabList" loCatId="list" qsTypeId="urn:microsoft.com/office/officeart/2005/8/quickstyle/simple1" qsCatId="simple" csTypeId="urn:microsoft.com/office/officeart/2005/8/colors/colorful4" csCatId="colorful" phldr="1"/>
      <dgm:spPr/>
      <dgm:t>
        <a:bodyPr/>
        <a:lstStyle/>
        <a:p>
          <a:endParaRPr lang="en-US"/>
        </a:p>
      </dgm:t>
    </dgm:pt>
    <dgm:pt modelId="{F4EE96B1-B727-4581-90E9-BB92B122D611}">
      <dgm:prSet phldrT="[Text]" custT="1"/>
      <dgm:spPr/>
      <dgm:t>
        <a:bodyPr/>
        <a:lstStyle/>
        <a:p>
          <a:r>
            <a:rPr lang="en-US" sz="2800" b="1" dirty="0" err="1">
              <a:latin typeface="Times New Roman" panose="02020603050405020304" pitchFamily="18" charset="0"/>
              <a:cs typeface="Times New Roman" panose="02020603050405020304" pitchFamily="18" charset="0"/>
            </a:rPr>
            <a:t>Một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là</a:t>
          </a:r>
          <a:r>
            <a:rPr lang="en-US" sz="2800" b="1" dirty="0">
              <a:latin typeface="Times New Roman" panose="02020603050405020304" pitchFamily="18" charset="0"/>
              <a:cs typeface="Times New Roman" panose="02020603050405020304" pitchFamily="18" charset="0"/>
            </a:rPr>
            <a:t>:</a:t>
          </a:r>
        </a:p>
      </dgm:t>
    </dgm:pt>
    <dgm:pt modelId="{FD5C1ED2-65ED-45F9-AC56-B9C0A59E0BE1}" type="parTrans" cxnId="{C17D3FAF-49A6-4171-B3CC-B6EBBD95711F}">
      <dgm:prSet/>
      <dgm:spPr/>
      <dgm:t>
        <a:bodyPr/>
        <a:lstStyle/>
        <a:p>
          <a:endParaRPr lang="en-US" b="0">
            <a:solidFill>
              <a:schemeClr val="tx2"/>
            </a:solidFill>
          </a:endParaRPr>
        </a:p>
      </dgm:t>
    </dgm:pt>
    <dgm:pt modelId="{09F2C854-2A0F-44F6-A949-0E71E82FF691}" type="sibTrans" cxnId="{C17D3FAF-49A6-4171-B3CC-B6EBBD95711F}">
      <dgm:prSet/>
      <dgm:spPr/>
      <dgm:t>
        <a:bodyPr/>
        <a:lstStyle/>
        <a:p>
          <a:endParaRPr lang="en-US" b="0">
            <a:solidFill>
              <a:schemeClr val="tx2"/>
            </a:solidFill>
          </a:endParaRPr>
        </a:p>
      </dgm:t>
    </dgm:pt>
    <dgm:pt modelId="{82F985B4-8F98-411A-A4DF-A3DA449EE2F7}">
      <dgm:prSet phldrT="[Text]" custT="1"/>
      <dgm:spPr/>
      <dgm:t>
        <a:bodyPr/>
        <a:lstStyle/>
        <a:p>
          <a:r>
            <a:rPr lang="en-US" sz="2800" b="1" i="1" u="sng" dirty="0" err="1">
              <a:solidFill>
                <a:srgbClr val="FF0000"/>
              </a:solidFill>
              <a:latin typeface="Times New Roman" panose="02020603050405020304" pitchFamily="18" charset="0"/>
              <a:cs typeface="Times New Roman" panose="02020603050405020304" pitchFamily="18" charset="0"/>
            </a:rPr>
            <a:t>Yêu</a:t>
          </a:r>
          <a:r>
            <a:rPr lang="en-US" sz="2800" b="1" i="1" u="sng" dirty="0">
              <a:solidFill>
                <a:srgbClr val="FF0000"/>
              </a:solidFill>
              <a:latin typeface="Times New Roman" panose="02020603050405020304" pitchFamily="18" charset="0"/>
              <a:cs typeface="Times New Roman" panose="02020603050405020304" pitchFamily="18" charset="0"/>
            </a:rPr>
            <a:t> </a:t>
          </a:r>
          <a:r>
            <a:rPr lang="en-US" sz="2800" b="1" i="1" u="sng" dirty="0" err="1">
              <a:solidFill>
                <a:srgbClr val="FF0000"/>
              </a:solidFill>
              <a:latin typeface="Times New Roman" panose="02020603050405020304" pitchFamily="18" charset="0"/>
              <a:cs typeface="Times New Roman" panose="02020603050405020304" pitchFamily="18" charset="0"/>
            </a:rPr>
            <a:t>cầu</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trong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nhận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thức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và</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hoạt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động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thực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tiễn</a:t>
          </a:r>
          <a:r>
            <a:rPr lang="en-US" sz="2800" b="1" i="1" dirty="0">
              <a:solidFill>
                <a:srgbClr val="FF0000"/>
              </a:solidFill>
              <a:latin typeface="Times New Roman" panose="02020603050405020304" pitchFamily="18" charset="0"/>
              <a:cs typeface="Times New Roman" panose="02020603050405020304" pitchFamily="18" charset="0"/>
            </a:rPr>
            <a:t> </a:t>
          </a:r>
        </a:p>
      </dgm:t>
    </dgm:pt>
    <dgm:pt modelId="{0AA2E5F0-C8FF-4D99-A512-5C83CC1F3B41}" type="parTrans" cxnId="{CF8C41B6-E929-4BA0-ACBE-D914E1B82FE3}">
      <dgm:prSet/>
      <dgm:spPr/>
      <dgm:t>
        <a:bodyPr/>
        <a:lstStyle/>
        <a:p>
          <a:endParaRPr lang="en-US" b="0">
            <a:solidFill>
              <a:schemeClr val="tx2"/>
            </a:solidFill>
          </a:endParaRPr>
        </a:p>
      </dgm:t>
    </dgm:pt>
    <dgm:pt modelId="{C3F0FE1E-7C77-4745-BE05-55249C3D0887}" type="sibTrans" cxnId="{CF8C41B6-E929-4BA0-ACBE-D914E1B82FE3}">
      <dgm:prSet/>
      <dgm:spPr/>
      <dgm:t>
        <a:bodyPr/>
        <a:lstStyle/>
        <a:p>
          <a:endParaRPr lang="en-US" b="0">
            <a:solidFill>
              <a:schemeClr val="tx2"/>
            </a:solidFill>
          </a:endParaRPr>
        </a:p>
      </dgm:t>
    </dgm:pt>
    <dgm:pt modelId="{FC70EFE2-2B04-468B-86A5-3B09A2F120C8}">
      <dgm:prSet phldrT="[Text]" custT="1"/>
      <dgm:spPr/>
      <dgm:t>
        <a:bodyPr/>
        <a:lstStyle/>
        <a:p>
          <a:pPr algn="just"/>
          <a:r>
            <a:rPr lang="en-US" sz="28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Cần</a:t>
          </a:r>
          <a:r>
            <a:rPr lang="en-US" sz="28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phải</a:t>
          </a:r>
          <a:r>
            <a:rPr lang="en-US" sz="28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biết</a:t>
          </a:r>
          <a:r>
            <a:rPr lang="en-US" sz="28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tích</a:t>
          </a:r>
          <a:r>
            <a:rPr lang="en-US" sz="28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lũy</a:t>
          </a:r>
          <a:r>
            <a:rPr lang="en-US" sz="28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về</a:t>
          </a:r>
          <a:r>
            <a:rPr lang="en-US" sz="28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lượng</a:t>
          </a:r>
          <a:r>
            <a:rPr lang="en-US" sz="28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để</a:t>
          </a:r>
          <a:r>
            <a:rPr lang="en-US" sz="28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có</a:t>
          </a:r>
          <a:r>
            <a:rPr lang="en-US" sz="28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biến</a:t>
          </a:r>
          <a:r>
            <a:rPr lang="en-US" sz="28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đổi</a:t>
          </a:r>
          <a:r>
            <a:rPr lang="en-US" sz="28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về</a:t>
          </a:r>
          <a:r>
            <a:rPr lang="en-US" sz="28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chất</a:t>
          </a:r>
          <a:r>
            <a:rPr lang="en-US" sz="28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không</a:t>
          </a:r>
          <a:r>
            <a:rPr lang="en-US" sz="28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được</a:t>
          </a:r>
          <a:r>
            <a:rPr lang="en-US" sz="28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nôn</a:t>
          </a:r>
          <a:r>
            <a:rPr lang="en-US" sz="28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nóng</a:t>
          </a:r>
          <a:r>
            <a:rPr lang="en-US" sz="28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bảo</a:t>
          </a:r>
          <a:r>
            <a:rPr lang="en-US" sz="28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thủ</a:t>
          </a:r>
          <a:endParaRPr lang="en-US" sz="28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endParaRPr>
        </a:p>
      </dgm:t>
    </dgm:pt>
    <dgm:pt modelId="{82262807-742F-445C-A82D-E00150B4758A}" type="parTrans" cxnId="{74DA071E-946D-4AB6-B062-7D44C9F2CFE6}">
      <dgm:prSet/>
      <dgm:spPr/>
      <dgm:t>
        <a:bodyPr/>
        <a:lstStyle/>
        <a:p>
          <a:endParaRPr lang="en-US" b="0">
            <a:solidFill>
              <a:schemeClr val="tx2"/>
            </a:solidFill>
          </a:endParaRPr>
        </a:p>
      </dgm:t>
    </dgm:pt>
    <dgm:pt modelId="{8AAF17AD-3C28-49CC-8DF9-29B1A1989B3A}" type="sibTrans" cxnId="{74DA071E-946D-4AB6-B062-7D44C9F2CFE6}">
      <dgm:prSet/>
      <dgm:spPr/>
      <dgm:t>
        <a:bodyPr/>
        <a:lstStyle/>
        <a:p>
          <a:endParaRPr lang="en-US" b="0">
            <a:solidFill>
              <a:schemeClr val="tx2"/>
            </a:solidFill>
          </a:endParaRPr>
        </a:p>
      </dgm:t>
    </dgm:pt>
    <dgm:pt modelId="{6EE168A3-BAD3-4341-988B-5DD292914A5D}">
      <dgm:prSet phldrT="[Text]" custT="1"/>
      <dgm:spPr/>
      <dgm:t>
        <a:bodyPr/>
        <a:lstStyle/>
        <a:p>
          <a:r>
            <a:rPr lang="en-US" sz="2800" b="1">
              <a:latin typeface="Times New Roman" panose="02020603050405020304" pitchFamily="18" charset="0"/>
              <a:cs typeface="Times New Roman" panose="02020603050405020304" pitchFamily="18" charset="0"/>
            </a:rPr>
            <a:t>Hai là:</a:t>
          </a:r>
          <a:endParaRPr lang="en-US" sz="2800" b="1" dirty="0">
            <a:latin typeface="Times New Roman" panose="02020603050405020304" pitchFamily="18" charset="0"/>
            <a:cs typeface="Times New Roman" panose="02020603050405020304" pitchFamily="18" charset="0"/>
          </a:endParaRPr>
        </a:p>
      </dgm:t>
    </dgm:pt>
    <dgm:pt modelId="{50CEBA18-50D0-4AFF-86F4-0DF63FF15AA0}" type="parTrans" cxnId="{F2ACADA3-46E1-4211-BB5D-9758A8C5A0FF}">
      <dgm:prSet/>
      <dgm:spPr/>
      <dgm:t>
        <a:bodyPr/>
        <a:lstStyle/>
        <a:p>
          <a:endParaRPr lang="en-US" b="0">
            <a:solidFill>
              <a:schemeClr val="tx2"/>
            </a:solidFill>
          </a:endParaRPr>
        </a:p>
      </dgm:t>
    </dgm:pt>
    <dgm:pt modelId="{9004E6EA-2531-4312-9188-5F631033D612}" type="sibTrans" cxnId="{F2ACADA3-46E1-4211-BB5D-9758A8C5A0FF}">
      <dgm:prSet/>
      <dgm:spPr/>
      <dgm:t>
        <a:bodyPr/>
        <a:lstStyle/>
        <a:p>
          <a:endParaRPr lang="en-US" b="0">
            <a:solidFill>
              <a:schemeClr val="tx2"/>
            </a:solidFill>
          </a:endParaRPr>
        </a:p>
      </dgm:t>
    </dgm:pt>
    <dgm:pt modelId="{84C09F22-DD5D-4A2A-A276-E3EE9C3199E5}">
      <dgm:prSet phldrT="[Text]" custT="1"/>
      <dgm:spPr/>
      <dgm:t>
        <a:bodyPr/>
        <a:lstStyle/>
        <a:p>
          <a:r>
            <a:rPr lang="en-US" sz="2800" b="1" i="1" u="sng" dirty="0" err="1">
              <a:solidFill>
                <a:srgbClr val="FF0000"/>
              </a:solidFill>
              <a:latin typeface="Times New Roman" panose="02020603050405020304" pitchFamily="18" charset="0"/>
              <a:cs typeface="Times New Roman" panose="02020603050405020304" pitchFamily="18" charset="0"/>
            </a:rPr>
            <a:t>Đòi</a:t>
          </a:r>
          <a:r>
            <a:rPr lang="en-US" sz="2800" b="1" i="1" u="sng" dirty="0">
              <a:solidFill>
                <a:srgbClr val="FF0000"/>
              </a:solidFill>
              <a:latin typeface="Times New Roman" panose="02020603050405020304" pitchFamily="18" charset="0"/>
              <a:cs typeface="Times New Roman" panose="02020603050405020304" pitchFamily="18" charset="0"/>
            </a:rPr>
            <a:t> </a:t>
          </a:r>
          <a:r>
            <a:rPr lang="en-US" sz="2800" b="1" i="1" u="sng" dirty="0" err="1">
              <a:solidFill>
                <a:srgbClr val="FF0000"/>
              </a:solidFill>
              <a:latin typeface="Times New Roman" panose="02020603050405020304" pitchFamily="18" charset="0"/>
              <a:cs typeface="Times New Roman" panose="02020603050405020304" pitchFamily="18" charset="0"/>
            </a:rPr>
            <a:t>hỏi</a:t>
          </a:r>
          <a:r>
            <a:rPr lang="en-US" sz="2800" b="1" i="1" dirty="0">
              <a:solidFill>
                <a:srgbClr val="FF0000"/>
              </a:solidFill>
              <a:latin typeface="Times New Roman" panose="02020603050405020304" pitchFamily="18" charset="0"/>
              <a:cs typeface="Times New Roman" panose="02020603050405020304" pitchFamily="18" charset="0"/>
            </a:rPr>
            <a:t>: của </a:t>
          </a:r>
          <a:r>
            <a:rPr lang="en-US" sz="2800" b="1" i="1" dirty="0" err="1">
              <a:solidFill>
                <a:srgbClr val="FF0000"/>
              </a:solidFill>
              <a:latin typeface="Times New Roman" panose="02020603050405020304" pitchFamily="18" charset="0"/>
              <a:cs typeface="Times New Roman" panose="02020603050405020304" pitchFamily="18" charset="0"/>
            </a:rPr>
            <a:t>quy</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luật</a:t>
          </a:r>
          <a:r>
            <a:rPr lang="en-US" sz="2800" b="1" i="1" dirty="0">
              <a:solidFill>
                <a:srgbClr val="FF0000"/>
              </a:solidFill>
              <a:latin typeface="Times New Roman" panose="02020603050405020304" pitchFamily="18" charset="0"/>
              <a:cs typeface="Times New Roman" panose="02020603050405020304" pitchFamily="18" charset="0"/>
            </a:rPr>
            <a:t> </a:t>
          </a:r>
        </a:p>
      </dgm:t>
    </dgm:pt>
    <dgm:pt modelId="{EAECB5A4-68C9-46A7-9F81-FFF006A258B2}" type="parTrans" cxnId="{ABA19E29-9C35-4D5A-B90B-28FF7F417F44}">
      <dgm:prSet/>
      <dgm:spPr/>
      <dgm:t>
        <a:bodyPr/>
        <a:lstStyle/>
        <a:p>
          <a:endParaRPr lang="en-US" b="0">
            <a:solidFill>
              <a:schemeClr val="tx2"/>
            </a:solidFill>
          </a:endParaRPr>
        </a:p>
      </dgm:t>
    </dgm:pt>
    <dgm:pt modelId="{59028129-56BB-4A8C-B14B-EF14EA9A1485}" type="sibTrans" cxnId="{ABA19E29-9C35-4D5A-B90B-28FF7F417F44}">
      <dgm:prSet/>
      <dgm:spPr/>
      <dgm:t>
        <a:bodyPr/>
        <a:lstStyle/>
        <a:p>
          <a:endParaRPr lang="en-US" b="0">
            <a:solidFill>
              <a:schemeClr val="tx2"/>
            </a:solidFill>
          </a:endParaRPr>
        </a:p>
      </dgm:t>
    </dgm:pt>
    <dgm:pt modelId="{32D6A73B-402A-4B4F-BCA8-E5C7C242654F}">
      <dgm:prSet phldrT="[Text]" custT="1"/>
      <dgm:spPr/>
      <dgm:t>
        <a:bodyPr/>
        <a:lstStyle/>
        <a:p>
          <a:pPr algn="just"/>
          <a:r>
            <a:rPr lang="en-US" sz="2800" b="0" dirty="0" err="1">
              <a:solidFill>
                <a:schemeClr val="tx2"/>
              </a:solidFill>
              <a:latin typeface="Times New Roman" panose="02020603050405020304" pitchFamily="18" charset="0"/>
              <a:cs typeface="Times New Roman" panose="02020603050405020304" pitchFamily="18" charset="0"/>
            </a:rPr>
            <a:t>Phải</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có</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thái</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độ</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khách</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quan</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khoa</a:t>
          </a:r>
          <a:r>
            <a:rPr lang="en-US" sz="2800" b="0" dirty="0">
              <a:solidFill>
                <a:schemeClr val="tx2"/>
              </a:solidFill>
              <a:latin typeface="Times New Roman" panose="02020603050405020304" pitchFamily="18" charset="0"/>
              <a:cs typeface="Times New Roman" panose="02020603050405020304" pitchFamily="18" charset="0"/>
            </a:rPr>
            <a:t> học </a:t>
          </a:r>
          <a:r>
            <a:rPr lang="en-US" sz="2800" b="0" dirty="0" err="1">
              <a:solidFill>
                <a:schemeClr val="tx2"/>
              </a:solidFill>
              <a:latin typeface="Times New Roman" panose="02020603050405020304" pitchFamily="18" charset="0"/>
              <a:cs typeface="Times New Roman" panose="02020603050405020304" pitchFamily="18" charset="0"/>
            </a:rPr>
            <a:t>và</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quyết</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tâm</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thực</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hiện</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bước</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nhảy</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chống</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giáo</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điều</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rập</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khuôn</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nghị</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lực</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chủ</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động</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nắm</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bắt</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thời</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cơ</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thực</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hiện</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cách</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mạng</a:t>
          </a:r>
          <a:r>
            <a:rPr lang="en-US" sz="2800" b="0" dirty="0">
              <a:solidFill>
                <a:schemeClr val="tx2"/>
              </a:solidFill>
              <a:latin typeface="Times New Roman" panose="02020603050405020304" pitchFamily="18" charset="0"/>
              <a:cs typeface="Times New Roman" panose="02020603050405020304" pitchFamily="18" charset="0"/>
            </a:rPr>
            <a:t>.</a:t>
          </a:r>
        </a:p>
      </dgm:t>
    </dgm:pt>
    <dgm:pt modelId="{4E454B5A-4707-4DC8-B384-84F51876A0B9}" type="parTrans" cxnId="{8989A4A0-3816-45AD-A453-585370A2D62B}">
      <dgm:prSet/>
      <dgm:spPr/>
      <dgm:t>
        <a:bodyPr/>
        <a:lstStyle/>
        <a:p>
          <a:endParaRPr lang="en-US" b="0">
            <a:solidFill>
              <a:schemeClr val="tx2"/>
            </a:solidFill>
          </a:endParaRPr>
        </a:p>
      </dgm:t>
    </dgm:pt>
    <dgm:pt modelId="{BE97FD2A-6F5B-4720-9EFE-C71E015D8ED0}" type="sibTrans" cxnId="{8989A4A0-3816-45AD-A453-585370A2D62B}">
      <dgm:prSet/>
      <dgm:spPr/>
      <dgm:t>
        <a:bodyPr/>
        <a:lstStyle/>
        <a:p>
          <a:endParaRPr lang="en-US" b="0">
            <a:solidFill>
              <a:schemeClr val="tx2"/>
            </a:solidFill>
          </a:endParaRPr>
        </a:p>
      </dgm:t>
    </dgm:pt>
    <dgm:pt modelId="{FAEDAEDC-A910-414B-9F12-2A2B0263A3F9}">
      <dgm:prSet phldrT="[Text]" custT="1"/>
      <dgm:spPr/>
      <dgm:t>
        <a:bodyPr/>
        <a:lstStyle/>
        <a:p>
          <a:r>
            <a:rPr lang="en-US" sz="2800" b="1" dirty="0">
              <a:solidFill>
                <a:schemeClr val="tx2"/>
              </a:solidFill>
              <a:latin typeface="Times New Roman" panose="02020603050405020304" pitchFamily="18" charset="0"/>
              <a:cs typeface="Times New Roman" panose="02020603050405020304" pitchFamily="18" charset="0"/>
            </a:rPr>
            <a:t>Ba </a:t>
          </a:r>
          <a:r>
            <a:rPr lang="en-US" sz="2800" b="1" dirty="0" err="1">
              <a:solidFill>
                <a:schemeClr val="tx2"/>
              </a:solidFill>
              <a:latin typeface="Times New Roman" panose="02020603050405020304" pitchFamily="18" charset="0"/>
              <a:cs typeface="Times New Roman" panose="02020603050405020304" pitchFamily="18" charset="0"/>
            </a:rPr>
            <a:t>là</a:t>
          </a:r>
          <a:r>
            <a:rPr lang="en-US" sz="2800" b="1" dirty="0">
              <a:solidFill>
                <a:schemeClr val="tx2"/>
              </a:solidFill>
              <a:latin typeface="Times New Roman" panose="02020603050405020304" pitchFamily="18" charset="0"/>
              <a:cs typeface="Times New Roman" panose="02020603050405020304" pitchFamily="18" charset="0"/>
            </a:rPr>
            <a:t>:</a:t>
          </a:r>
        </a:p>
      </dgm:t>
    </dgm:pt>
    <dgm:pt modelId="{08122066-5121-4344-B82F-C3A1A76CDD63}" type="parTrans" cxnId="{A46F36D7-1D2D-4988-8944-E4C28E7C36C5}">
      <dgm:prSet/>
      <dgm:spPr/>
      <dgm:t>
        <a:bodyPr/>
        <a:lstStyle/>
        <a:p>
          <a:endParaRPr lang="en-US" b="0">
            <a:solidFill>
              <a:schemeClr val="tx2"/>
            </a:solidFill>
          </a:endParaRPr>
        </a:p>
      </dgm:t>
    </dgm:pt>
    <dgm:pt modelId="{ABE8049E-2179-4B09-A47B-8F7C7FA4198C}" type="sibTrans" cxnId="{A46F36D7-1D2D-4988-8944-E4C28E7C36C5}">
      <dgm:prSet/>
      <dgm:spPr/>
      <dgm:t>
        <a:bodyPr/>
        <a:lstStyle/>
        <a:p>
          <a:endParaRPr lang="en-US" b="0">
            <a:solidFill>
              <a:schemeClr val="tx2"/>
            </a:solidFill>
          </a:endParaRPr>
        </a:p>
      </dgm:t>
    </dgm:pt>
    <dgm:pt modelId="{28182647-DB33-4789-BB29-9B1CD5C06BCB}">
      <dgm:prSet phldrT="[Text]" custT="1"/>
      <dgm:spPr/>
      <dgm:t>
        <a:bodyPr/>
        <a:lstStyle/>
        <a:p>
          <a:r>
            <a:rPr lang="en-US" sz="2800" b="1" i="1" u="sng" dirty="0" err="1">
              <a:solidFill>
                <a:srgbClr val="FF0000"/>
              </a:solidFill>
              <a:latin typeface="Times New Roman" panose="02020603050405020304" pitchFamily="18" charset="0"/>
              <a:cs typeface="Times New Roman" panose="02020603050405020304" pitchFamily="18" charset="0"/>
            </a:rPr>
            <a:t>Yêu</a:t>
          </a:r>
          <a:r>
            <a:rPr lang="en-US" sz="2800" b="1" i="1" u="sng" dirty="0">
              <a:solidFill>
                <a:srgbClr val="FF0000"/>
              </a:solidFill>
              <a:latin typeface="Times New Roman" panose="02020603050405020304" pitchFamily="18" charset="0"/>
              <a:cs typeface="Times New Roman" panose="02020603050405020304" pitchFamily="18" charset="0"/>
            </a:rPr>
            <a:t> </a:t>
          </a:r>
          <a:r>
            <a:rPr lang="en-US" sz="2800" b="1" i="1" u="sng" dirty="0" err="1">
              <a:solidFill>
                <a:srgbClr val="FF0000"/>
              </a:solidFill>
              <a:latin typeface="Times New Roman" panose="02020603050405020304" pitchFamily="18" charset="0"/>
              <a:cs typeface="Times New Roman" panose="02020603050405020304" pitchFamily="18" charset="0"/>
            </a:rPr>
            <a:t>cầu</a:t>
          </a:r>
          <a:r>
            <a:rPr lang="en-US" sz="2800" b="1" i="1" dirty="0">
              <a:solidFill>
                <a:srgbClr val="FF0000"/>
              </a:solidFill>
              <a:latin typeface="Times New Roman" panose="02020603050405020304" pitchFamily="18" charset="0"/>
              <a:cs typeface="Times New Roman" panose="02020603050405020304" pitchFamily="18" charset="0"/>
            </a:rPr>
            <a:t>: </a:t>
          </a:r>
          <a:r>
            <a:rPr lang="en-US" sz="2600" b="1" i="1" dirty="0" err="1">
              <a:solidFill>
                <a:srgbClr val="FF0000"/>
              </a:solidFill>
              <a:latin typeface="Times New Roman" panose="02020603050405020304" pitchFamily="18" charset="0"/>
              <a:cs typeface="Times New Roman" panose="02020603050405020304" pitchFamily="18" charset="0"/>
            </a:rPr>
            <a:t>trong</a:t>
          </a:r>
          <a:r>
            <a:rPr lang="en-US" sz="2600" b="1" i="1" dirty="0">
              <a:solidFill>
                <a:srgbClr val="FF0000"/>
              </a:solidFill>
              <a:latin typeface="Times New Roman" panose="02020603050405020304" pitchFamily="18" charset="0"/>
              <a:cs typeface="Times New Roman" panose="02020603050405020304" pitchFamily="18" charset="0"/>
            </a:rPr>
            <a:t> </a:t>
          </a:r>
          <a:r>
            <a:rPr lang="en-US" sz="2600" b="1" i="1" dirty="0" err="1">
              <a:solidFill>
                <a:srgbClr val="FF0000"/>
              </a:solidFill>
              <a:latin typeface="Times New Roman" panose="02020603050405020304" pitchFamily="18" charset="0"/>
              <a:cs typeface="Times New Roman" panose="02020603050405020304" pitchFamily="18" charset="0"/>
            </a:rPr>
            <a:t>nhận</a:t>
          </a:r>
          <a:r>
            <a:rPr lang="en-US" sz="2600" b="1" i="1" dirty="0">
              <a:solidFill>
                <a:srgbClr val="FF0000"/>
              </a:solidFill>
              <a:latin typeface="Times New Roman" panose="02020603050405020304" pitchFamily="18" charset="0"/>
              <a:cs typeface="Times New Roman" panose="02020603050405020304" pitchFamily="18" charset="0"/>
            </a:rPr>
            <a:t> </a:t>
          </a:r>
          <a:r>
            <a:rPr lang="en-US" sz="2600" b="1" i="1" dirty="0" err="1">
              <a:solidFill>
                <a:srgbClr val="FF0000"/>
              </a:solidFill>
              <a:latin typeface="Times New Roman" panose="02020603050405020304" pitchFamily="18" charset="0"/>
              <a:cs typeface="Times New Roman" panose="02020603050405020304" pitchFamily="18" charset="0"/>
            </a:rPr>
            <a:t>thức</a:t>
          </a:r>
          <a:r>
            <a:rPr lang="en-US" sz="2600" b="1" i="1" dirty="0">
              <a:solidFill>
                <a:srgbClr val="FF0000"/>
              </a:solidFill>
              <a:latin typeface="Times New Roman" panose="02020603050405020304" pitchFamily="18" charset="0"/>
              <a:cs typeface="Times New Roman" panose="02020603050405020304" pitchFamily="18" charset="0"/>
            </a:rPr>
            <a:t> </a:t>
          </a:r>
          <a:r>
            <a:rPr lang="en-US" sz="2600" b="1" i="1" dirty="0" err="1">
              <a:solidFill>
                <a:srgbClr val="FF0000"/>
              </a:solidFill>
              <a:latin typeface="Times New Roman" panose="02020603050405020304" pitchFamily="18" charset="0"/>
              <a:cs typeface="Times New Roman" panose="02020603050405020304" pitchFamily="18" charset="0"/>
            </a:rPr>
            <a:t>sự</a:t>
          </a:r>
          <a:r>
            <a:rPr lang="en-US" sz="2600" b="1" i="1" dirty="0">
              <a:solidFill>
                <a:srgbClr val="FF0000"/>
              </a:solidFill>
              <a:latin typeface="Times New Roman" panose="02020603050405020304" pitchFamily="18" charset="0"/>
              <a:cs typeface="Times New Roman" panose="02020603050405020304" pitchFamily="18" charset="0"/>
            </a:rPr>
            <a:t> </a:t>
          </a:r>
          <a:r>
            <a:rPr lang="en-US" sz="2600" b="1" i="1" dirty="0" err="1">
              <a:solidFill>
                <a:srgbClr val="FF0000"/>
              </a:solidFill>
              <a:latin typeface="Times New Roman" panose="02020603050405020304" pitchFamily="18" charset="0"/>
              <a:cs typeface="Times New Roman" panose="02020603050405020304" pitchFamily="18" charset="0"/>
            </a:rPr>
            <a:t>thay</a:t>
          </a:r>
          <a:r>
            <a:rPr lang="en-US" sz="2600" b="1" i="1" dirty="0">
              <a:solidFill>
                <a:srgbClr val="FF0000"/>
              </a:solidFill>
              <a:latin typeface="Times New Roman" panose="02020603050405020304" pitchFamily="18" charset="0"/>
              <a:cs typeface="Times New Roman" panose="02020603050405020304" pitchFamily="18" charset="0"/>
            </a:rPr>
            <a:t> </a:t>
          </a:r>
          <a:r>
            <a:rPr lang="en-US" sz="2600" b="1" i="1" dirty="0" err="1">
              <a:solidFill>
                <a:srgbClr val="FF0000"/>
              </a:solidFill>
              <a:latin typeface="Times New Roman" panose="02020603050405020304" pitchFamily="18" charset="0"/>
              <a:cs typeface="Times New Roman" panose="02020603050405020304" pitchFamily="18" charset="0"/>
            </a:rPr>
            <a:t>đổi</a:t>
          </a:r>
          <a:r>
            <a:rPr lang="en-US" sz="2600" b="1" i="1" dirty="0">
              <a:solidFill>
                <a:srgbClr val="FF0000"/>
              </a:solidFill>
              <a:latin typeface="Times New Roman" panose="02020603050405020304" pitchFamily="18" charset="0"/>
              <a:cs typeface="Times New Roman" panose="02020603050405020304" pitchFamily="18" charset="0"/>
            </a:rPr>
            <a:t> </a:t>
          </a:r>
          <a:r>
            <a:rPr lang="en-US" sz="2600" b="1" i="1" dirty="0" err="1">
              <a:solidFill>
                <a:srgbClr val="FF0000"/>
              </a:solidFill>
              <a:latin typeface="Times New Roman" panose="02020603050405020304" pitchFamily="18" charset="0"/>
              <a:cs typeface="Times New Roman" panose="02020603050405020304" pitchFamily="18" charset="0"/>
            </a:rPr>
            <a:t>về</a:t>
          </a:r>
          <a:r>
            <a:rPr lang="en-US" sz="2600" b="1" i="1" dirty="0">
              <a:solidFill>
                <a:srgbClr val="FF0000"/>
              </a:solidFill>
              <a:latin typeface="Times New Roman" panose="02020603050405020304" pitchFamily="18" charset="0"/>
              <a:cs typeface="Times New Roman" panose="02020603050405020304" pitchFamily="18" charset="0"/>
            </a:rPr>
            <a:t> </a:t>
          </a:r>
          <a:r>
            <a:rPr lang="en-US" sz="2600" b="1" i="1" dirty="0" err="1">
              <a:solidFill>
                <a:srgbClr val="FF0000"/>
              </a:solidFill>
              <a:latin typeface="Times New Roman" panose="02020603050405020304" pitchFamily="18" charset="0"/>
              <a:cs typeface="Times New Roman" panose="02020603050405020304" pitchFamily="18" charset="0"/>
            </a:rPr>
            <a:t>chất</a:t>
          </a:r>
          <a:r>
            <a:rPr lang="en-US" sz="2600" b="1" i="1" dirty="0">
              <a:solidFill>
                <a:srgbClr val="FF0000"/>
              </a:solidFill>
              <a:latin typeface="Times New Roman" panose="02020603050405020304" pitchFamily="18" charset="0"/>
              <a:cs typeface="Times New Roman" panose="02020603050405020304" pitchFamily="18" charset="0"/>
            </a:rPr>
            <a:t> của SV</a:t>
          </a:r>
        </a:p>
      </dgm:t>
    </dgm:pt>
    <dgm:pt modelId="{3C7E4C83-B196-40F6-B032-24CB09F870BA}" type="parTrans" cxnId="{13B81819-10A2-4AC9-BD33-35007F570C26}">
      <dgm:prSet/>
      <dgm:spPr/>
      <dgm:t>
        <a:bodyPr/>
        <a:lstStyle/>
        <a:p>
          <a:endParaRPr lang="en-US" b="0">
            <a:solidFill>
              <a:schemeClr val="tx2"/>
            </a:solidFill>
          </a:endParaRPr>
        </a:p>
      </dgm:t>
    </dgm:pt>
    <dgm:pt modelId="{9867B038-8427-4CAD-9BB3-E769B2FB70FA}" type="sibTrans" cxnId="{13B81819-10A2-4AC9-BD33-35007F570C26}">
      <dgm:prSet/>
      <dgm:spPr/>
      <dgm:t>
        <a:bodyPr/>
        <a:lstStyle/>
        <a:p>
          <a:endParaRPr lang="en-US" b="0">
            <a:solidFill>
              <a:schemeClr val="tx2"/>
            </a:solidFill>
          </a:endParaRPr>
        </a:p>
      </dgm:t>
    </dgm:pt>
    <dgm:pt modelId="{165FC2A0-E79E-4EE1-9FC7-9B396DAEF510}">
      <dgm:prSet phldrT="[Text]" custT="1"/>
      <dgm:spPr/>
      <dgm:t>
        <a:bodyPr/>
        <a:lstStyle/>
        <a:p>
          <a:pPr algn="just"/>
          <a:r>
            <a:rPr lang="en-US" sz="2800" b="0" dirty="0" err="1">
              <a:solidFill>
                <a:schemeClr val="tx2"/>
              </a:solidFill>
              <a:latin typeface="Times New Roman" panose="02020603050405020304" pitchFamily="18" charset="0"/>
              <a:cs typeface="Times New Roman" panose="02020603050405020304" pitchFamily="18" charset="0"/>
            </a:rPr>
            <a:t>Phải</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biết</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lựa</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chọn</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phương</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pháp</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phù</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hợp</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để</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tác</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động</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vào</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phương</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thức</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liên</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kết</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để</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thay</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đổi</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chất</a:t>
          </a:r>
          <a:r>
            <a:rPr lang="en-US" sz="2800" b="0" dirty="0">
              <a:solidFill>
                <a:schemeClr val="tx2"/>
              </a:solidFill>
              <a:latin typeface="Times New Roman" panose="02020603050405020304" pitchFamily="18" charset="0"/>
              <a:cs typeface="Times New Roman" panose="02020603050405020304" pitchFamily="18" charset="0"/>
            </a:rPr>
            <a:t> của SV.</a:t>
          </a:r>
        </a:p>
      </dgm:t>
    </dgm:pt>
    <dgm:pt modelId="{0A77C9AC-EFB1-497E-AB96-DB8927D23DA1}" type="parTrans" cxnId="{2344EA97-05DB-4A8A-BB2C-0B60B38EC6E8}">
      <dgm:prSet/>
      <dgm:spPr/>
      <dgm:t>
        <a:bodyPr/>
        <a:lstStyle/>
        <a:p>
          <a:endParaRPr lang="en-US" b="0">
            <a:solidFill>
              <a:schemeClr val="tx2"/>
            </a:solidFill>
          </a:endParaRPr>
        </a:p>
      </dgm:t>
    </dgm:pt>
    <dgm:pt modelId="{7F0FDEC5-7D78-478B-BD6C-C2F5CF45DBC0}" type="sibTrans" cxnId="{2344EA97-05DB-4A8A-BB2C-0B60B38EC6E8}">
      <dgm:prSet/>
      <dgm:spPr/>
      <dgm:t>
        <a:bodyPr/>
        <a:lstStyle/>
        <a:p>
          <a:endParaRPr lang="en-US" b="0">
            <a:solidFill>
              <a:schemeClr val="tx2"/>
            </a:solidFill>
          </a:endParaRPr>
        </a:p>
      </dgm:t>
    </dgm:pt>
    <dgm:pt modelId="{2FDDBBE4-69EE-4407-A1C5-F3ACF36E5E7C}" type="pres">
      <dgm:prSet presAssocID="{B28DD6C3-B219-4A05-9B1B-2DC58F6EEAFC}" presName="Name0" presStyleCnt="0">
        <dgm:presLayoutVars>
          <dgm:chMax/>
          <dgm:chPref val="3"/>
          <dgm:dir/>
          <dgm:animOne val="branch"/>
          <dgm:animLvl val="lvl"/>
        </dgm:presLayoutVars>
      </dgm:prSet>
      <dgm:spPr/>
    </dgm:pt>
    <dgm:pt modelId="{B5204C25-82B8-4274-A7D7-4AE61B9F5A74}" type="pres">
      <dgm:prSet presAssocID="{F4EE96B1-B727-4581-90E9-BB92B122D611}" presName="composite" presStyleCnt="0"/>
      <dgm:spPr/>
    </dgm:pt>
    <dgm:pt modelId="{EFEE8269-3D05-4C18-9054-9F2A8367E5E0}" type="pres">
      <dgm:prSet presAssocID="{F4EE96B1-B727-4581-90E9-BB92B122D611}" presName="FirstChild" presStyleLbl="revTx" presStyleIdx="0" presStyleCnt="6" custScaleX="114089" custLinFactNeighborX="-4300">
        <dgm:presLayoutVars>
          <dgm:chMax val="0"/>
          <dgm:chPref val="0"/>
          <dgm:bulletEnabled val="1"/>
        </dgm:presLayoutVars>
      </dgm:prSet>
      <dgm:spPr/>
    </dgm:pt>
    <dgm:pt modelId="{95AA686E-C137-4A3E-9FEF-D3AD0912EC31}" type="pres">
      <dgm:prSet presAssocID="{F4EE96B1-B727-4581-90E9-BB92B122D611}" presName="Parent" presStyleLbl="alignNode1" presStyleIdx="0" presStyleCnt="3" custScaleX="55534" custLinFactNeighborX="-13965">
        <dgm:presLayoutVars>
          <dgm:chMax val="3"/>
          <dgm:chPref val="3"/>
          <dgm:bulletEnabled val="1"/>
        </dgm:presLayoutVars>
      </dgm:prSet>
      <dgm:spPr/>
    </dgm:pt>
    <dgm:pt modelId="{96B90B6B-7448-4611-8EA7-F766776FCBB0}" type="pres">
      <dgm:prSet presAssocID="{F4EE96B1-B727-4581-90E9-BB92B122D611}" presName="Accent" presStyleLbl="parChTrans1D1" presStyleIdx="0" presStyleCnt="3" custLinFactNeighborX="2714"/>
      <dgm:spPr/>
    </dgm:pt>
    <dgm:pt modelId="{7614B290-0C2E-4744-B26B-D7F2B8EE6BE5}" type="pres">
      <dgm:prSet presAssocID="{F4EE96B1-B727-4581-90E9-BB92B122D611}" presName="Child" presStyleLbl="revTx" presStyleIdx="1" presStyleCnt="6">
        <dgm:presLayoutVars>
          <dgm:chMax val="0"/>
          <dgm:chPref val="0"/>
          <dgm:bulletEnabled val="1"/>
        </dgm:presLayoutVars>
      </dgm:prSet>
      <dgm:spPr/>
    </dgm:pt>
    <dgm:pt modelId="{98761C60-44CF-4126-9EC0-832BBCFA8E82}" type="pres">
      <dgm:prSet presAssocID="{09F2C854-2A0F-44F6-A949-0E71E82FF691}" presName="sibTrans" presStyleCnt="0"/>
      <dgm:spPr/>
    </dgm:pt>
    <dgm:pt modelId="{293EEE4D-C62A-44E2-8973-713AE27AE670}" type="pres">
      <dgm:prSet presAssocID="{6EE168A3-BAD3-4341-988B-5DD292914A5D}" presName="composite" presStyleCnt="0"/>
      <dgm:spPr/>
    </dgm:pt>
    <dgm:pt modelId="{99AB1CB7-AD60-4AC4-8294-C4C512DEC9C5}" type="pres">
      <dgm:prSet presAssocID="{6EE168A3-BAD3-4341-988B-5DD292914A5D}" presName="FirstChild" presStyleLbl="revTx" presStyleIdx="2" presStyleCnt="6" custScaleX="114089" custLinFactNeighborX="-4300">
        <dgm:presLayoutVars>
          <dgm:chMax val="0"/>
          <dgm:chPref val="0"/>
          <dgm:bulletEnabled val="1"/>
        </dgm:presLayoutVars>
      </dgm:prSet>
      <dgm:spPr/>
    </dgm:pt>
    <dgm:pt modelId="{35A2A7BB-015C-43D2-BF83-AC92864CEFEF}" type="pres">
      <dgm:prSet presAssocID="{6EE168A3-BAD3-4341-988B-5DD292914A5D}" presName="Parent" presStyleLbl="alignNode1" presStyleIdx="1" presStyleCnt="3" custScaleX="55534" custLinFactNeighborX="-13965">
        <dgm:presLayoutVars>
          <dgm:chMax val="3"/>
          <dgm:chPref val="3"/>
          <dgm:bulletEnabled val="1"/>
        </dgm:presLayoutVars>
      </dgm:prSet>
      <dgm:spPr/>
    </dgm:pt>
    <dgm:pt modelId="{2F63A709-0449-4007-990E-9AEBBB59B971}" type="pres">
      <dgm:prSet presAssocID="{6EE168A3-BAD3-4341-988B-5DD292914A5D}" presName="Accent" presStyleLbl="parChTrans1D1" presStyleIdx="1" presStyleCnt="3" custLinFactNeighborX="2596"/>
      <dgm:spPr/>
    </dgm:pt>
    <dgm:pt modelId="{5302FF2D-792F-459A-96EF-9AA82992B7BC}" type="pres">
      <dgm:prSet presAssocID="{6EE168A3-BAD3-4341-988B-5DD292914A5D}" presName="Child" presStyleLbl="revTx" presStyleIdx="3" presStyleCnt="6">
        <dgm:presLayoutVars>
          <dgm:chMax val="0"/>
          <dgm:chPref val="0"/>
          <dgm:bulletEnabled val="1"/>
        </dgm:presLayoutVars>
      </dgm:prSet>
      <dgm:spPr/>
    </dgm:pt>
    <dgm:pt modelId="{192158F7-D4BF-49C3-929B-53DD0CC7D42A}" type="pres">
      <dgm:prSet presAssocID="{9004E6EA-2531-4312-9188-5F631033D612}" presName="sibTrans" presStyleCnt="0"/>
      <dgm:spPr/>
    </dgm:pt>
    <dgm:pt modelId="{842910B8-8D0C-4C1E-8060-971F37287F12}" type="pres">
      <dgm:prSet presAssocID="{FAEDAEDC-A910-414B-9F12-2A2B0263A3F9}" presName="composite" presStyleCnt="0"/>
      <dgm:spPr/>
    </dgm:pt>
    <dgm:pt modelId="{FA569536-F33F-41D7-94FC-DEC6393CC89C}" type="pres">
      <dgm:prSet presAssocID="{FAEDAEDC-A910-414B-9F12-2A2B0263A3F9}" presName="FirstChild" presStyleLbl="revTx" presStyleIdx="4" presStyleCnt="6" custScaleX="114089" custLinFactNeighborX="-4300">
        <dgm:presLayoutVars>
          <dgm:chMax val="0"/>
          <dgm:chPref val="0"/>
          <dgm:bulletEnabled val="1"/>
        </dgm:presLayoutVars>
      </dgm:prSet>
      <dgm:spPr/>
    </dgm:pt>
    <dgm:pt modelId="{CAFF16D3-8520-47DB-867D-62AAB3E9B6DC}" type="pres">
      <dgm:prSet presAssocID="{FAEDAEDC-A910-414B-9F12-2A2B0263A3F9}" presName="Parent" presStyleLbl="alignNode1" presStyleIdx="2" presStyleCnt="3" custScaleX="55534" custLinFactNeighborX="-13965">
        <dgm:presLayoutVars>
          <dgm:chMax val="3"/>
          <dgm:chPref val="3"/>
          <dgm:bulletEnabled val="1"/>
        </dgm:presLayoutVars>
      </dgm:prSet>
      <dgm:spPr/>
    </dgm:pt>
    <dgm:pt modelId="{B0558FC4-4B64-4AD1-A2B4-086059AEA95E}" type="pres">
      <dgm:prSet presAssocID="{FAEDAEDC-A910-414B-9F12-2A2B0263A3F9}" presName="Accent" presStyleLbl="parChTrans1D1" presStyleIdx="2" presStyleCnt="3" custLinFactNeighborX="2478"/>
      <dgm:spPr/>
    </dgm:pt>
    <dgm:pt modelId="{6006F572-17F4-4C7C-97F9-A69521F64595}" type="pres">
      <dgm:prSet presAssocID="{FAEDAEDC-A910-414B-9F12-2A2B0263A3F9}" presName="Child" presStyleLbl="revTx" presStyleIdx="5" presStyleCnt="6">
        <dgm:presLayoutVars>
          <dgm:chMax val="0"/>
          <dgm:chPref val="0"/>
          <dgm:bulletEnabled val="1"/>
        </dgm:presLayoutVars>
      </dgm:prSet>
      <dgm:spPr/>
    </dgm:pt>
  </dgm:ptLst>
  <dgm:cxnLst>
    <dgm:cxn modelId="{13B81819-10A2-4AC9-BD33-35007F570C26}" srcId="{FAEDAEDC-A910-414B-9F12-2A2B0263A3F9}" destId="{28182647-DB33-4789-BB29-9B1CD5C06BCB}" srcOrd="0" destOrd="0" parTransId="{3C7E4C83-B196-40F6-B032-24CB09F870BA}" sibTransId="{9867B038-8427-4CAD-9BB3-E769B2FB70FA}"/>
    <dgm:cxn modelId="{74DA071E-946D-4AB6-B062-7D44C9F2CFE6}" srcId="{F4EE96B1-B727-4581-90E9-BB92B122D611}" destId="{FC70EFE2-2B04-468B-86A5-3B09A2F120C8}" srcOrd="1" destOrd="0" parTransId="{82262807-742F-445C-A82D-E00150B4758A}" sibTransId="{8AAF17AD-3C28-49CC-8DF9-29B1A1989B3A}"/>
    <dgm:cxn modelId="{B98F2022-2F31-49E3-8522-FCDF3EC433AD}" type="presOf" srcId="{165FC2A0-E79E-4EE1-9FC7-9B396DAEF510}" destId="{6006F572-17F4-4C7C-97F9-A69521F64595}" srcOrd="0" destOrd="0" presId="urn:microsoft.com/office/officeart/2011/layout/TabList"/>
    <dgm:cxn modelId="{ABA19E29-9C35-4D5A-B90B-28FF7F417F44}" srcId="{6EE168A3-BAD3-4341-988B-5DD292914A5D}" destId="{84C09F22-DD5D-4A2A-A276-E3EE9C3199E5}" srcOrd="0" destOrd="0" parTransId="{EAECB5A4-68C9-46A7-9F81-FFF006A258B2}" sibTransId="{59028129-56BB-4A8C-B14B-EF14EA9A1485}"/>
    <dgm:cxn modelId="{31F78931-58F8-4F93-AA69-14DBC981AA3A}" type="presOf" srcId="{6EE168A3-BAD3-4341-988B-5DD292914A5D}" destId="{35A2A7BB-015C-43D2-BF83-AC92864CEFEF}" srcOrd="0" destOrd="0" presId="urn:microsoft.com/office/officeart/2011/layout/TabList"/>
    <dgm:cxn modelId="{06647B38-D844-4A3D-B94E-4316CCF2C389}" type="presOf" srcId="{FC70EFE2-2B04-468B-86A5-3B09A2F120C8}" destId="{7614B290-0C2E-4744-B26B-D7F2B8EE6BE5}" srcOrd="0" destOrd="0" presId="urn:microsoft.com/office/officeart/2011/layout/TabList"/>
    <dgm:cxn modelId="{44F53A39-EB9E-4FA7-8AB4-6197C0D6263C}" type="presOf" srcId="{32D6A73B-402A-4B4F-BCA8-E5C7C242654F}" destId="{5302FF2D-792F-459A-96EF-9AA82992B7BC}" srcOrd="0" destOrd="0" presId="urn:microsoft.com/office/officeart/2011/layout/TabList"/>
    <dgm:cxn modelId="{6DFF8A46-C971-4604-A9D3-931434B15EE9}" type="presOf" srcId="{28182647-DB33-4789-BB29-9B1CD5C06BCB}" destId="{FA569536-F33F-41D7-94FC-DEC6393CC89C}" srcOrd="0" destOrd="0" presId="urn:microsoft.com/office/officeart/2011/layout/TabList"/>
    <dgm:cxn modelId="{E6AD785F-FE4E-4097-A0E5-82ED6C23BC8C}" type="presOf" srcId="{FAEDAEDC-A910-414B-9F12-2A2B0263A3F9}" destId="{CAFF16D3-8520-47DB-867D-62AAB3E9B6DC}" srcOrd="0" destOrd="0" presId="urn:microsoft.com/office/officeart/2011/layout/TabList"/>
    <dgm:cxn modelId="{51698760-A305-4226-ABD7-6AF6683932EB}" type="presOf" srcId="{82F985B4-8F98-411A-A4DF-A3DA449EE2F7}" destId="{EFEE8269-3D05-4C18-9054-9F2A8367E5E0}" srcOrd="0" destOrd="0" presId="urn:microsoft.com/office/officeart/2011/layout/TabList"/>
    <dgm:cxn modelId="{103E9472-62D6-4CDA-B745-B936258BACEA}" type="presOf" srcId="{B28DD6C3-B219-4A05-9B1B-2DC58F6EEAFC}" destId="{2FDDBBE4-69EE-4407-A1C5-F3ACF36E5E7C}" srcOrd="0" destOrd="0" presId="urn:microsoft.com/office/officeart/2011/layout/TabList"/>
    <dgm:cxn modelId="{5E058888-B0E2-4631-A777-63945518E142}" type="presOf" srcId="{84C09F22-DD5D-4A2A-A276-E3EE9C3199E5}" destId="{99AB1CB7-AD60-4AC4-8294-C4C512DEC9C5}" srcOrd="0" destOrd="0" presId="urn:microsoft.com/office/officeart/2011/layout/TabList"/>
    <dgm:cxn modelId="{2344EA97-05DB-4A8A-BB2C-0B60B38EC6E8}" srcId="{FAEDAEDC-A910-414B-9F12-2A2B0263A3F9}" destId="{165FC2A0-E79E-4EE1-9FC7-9B396DAEF510}" srcOrd="1" destOrd="0" parTransId="{0A77C9AC-EFB1-497E-AB96-DB8927D23DA1}" sibTransId="{7F0FDEC5-7D78-478B-BD6C-C2F5CF45DBC0}"/>
    <dgm:cxn modelId="{8989A4A0-3816-45AD-A453-585370A2D62B}" srcId="{6EE168A3-BAD3-4341-988B-5DD292914A5D}" destId="{32D6A73B-402A-4B4F-BCA8-E5C7C242654F}" srcOrd="1" destOrd="0" parTransId="{4E454B5A-4707-4DC8-B384-84F51876A0B9}" sibTransId="{BE97FD2A-6F5B-4720-9EFE-C71E015D8ED0}"/>
    <dgm:cxn modelId="{F2ACADA3-46E1-4211-BB5D-9758A8C5A0FF}" srcId="{B28DD6C3-B219-4A05-9B1B-2DC58F6EEAFC}" destId="{6EE168A3-BAD3-4341-988B-5DD292914A5D}" srcOrd="1" destOrd="0" parTransId="{50CEBA18-50D0-4AFF-86F4-0DF63FF15AA0}" sibTransId="{9004E6EA-2531-4312-9188-5F631033D612}"/>
    <dgm:cxn modelId="{C17D3FAF-49A6-4171-B3CC-B6EBBD95711F}" srcId="{B28DD6C3-B219-4A05-9B1B-2DC58F6EEAFC}" destId="{F4EE96B1-B727-4581-90E9-BB92B122D611}" srcOrd="0" destOrd="0" parTransId="{FD5C1ED2-65ED-45F9-AC56-B9C0A59E0BE1}" sibTransId="{09F2C854-2A0F-44F6-A949-0E71E82FF691}"/>
    <dgm:cxn modelId="{CF8C41B6-E929-4BA0-ACBE-D914E1B82FE3}" srcId="{F4EE96B1-B727-4581-90E9-BB92B122D611}" destId="{82F985B4-8F98-411A-A4DF-A3DA449EE2F7}" srcOrd="0" destOrd="0" parTransId="{0AA2E5F0-C8FF-4D99-A512-5C83CC1F3B41}" sibTransId="{C3F0FE1E-7C77-4745-BE05-55249C3D0887}"/>
    <dgm:cxn modelId="{A46F36D7-1D2D-4988-8944-E4C28E7C36C5}" srcId="{B28DD6C3-B219-4A05-9B1B-2DC58F6EEAFC}" destId="{FAEDAEDC-A910-414B-9F12-2A2B0263A3F9}" srcOrd="2" destOrd="0" parTransId="{08122066-5121-4344-B82F-C3A1A76CDD63}" sibTransId="{ABE8049E-2179-4B09-A47B-8F7C7FA4198C}"/>
    <dgm:cxn modelId="{11935EEF-734E-454C-AA9B-92346542E1C8}" type="presOf" srcId="{F4EE96B1-B727-4581-90E9-BB92B122D611}" destId="{95AA686E-C137-4A3E-9FEF-D3AD0912EC31}" srcOrd="0" destOrd="0" presId="urn:microsoft.com/office/officeart/2011/layout/TabList"/>
    <dgm:cxn modelId="{6FD4122F-D517-43E2-B18D-D8443820769F}" type="presParOf" srcId="{2FDDBBE4-69EE-4407-A1C5-F3ACF36E5E7C}" destId="{B5204C25-82B8-4274-A7D7-4AE61B9F5A74}" srcOrd="0" destOrd="0" presId="urn:microsoft.com/office/officeart/2011/layout/TabList"/>
    <dgm:cxn modelId="{8467F889-F937-4981-8A31-F8201CB38DCB}" type="presParOf" srcId="{B5204C25-82B8-4274-A7D7-4AE61B9F5A74}" destId="{EFEE8269-3D05-4C18-9054-9F2A8367E5E0}" srcOrd="0" destOrd="0" presId="urn:microsoft.com/office/officeart/2011/layout/TabList"/>
    <dgm:cxn modelId="{5236B94C-592C-481E-813B-EE2EB706E35C}" type="presParOf" srcId="{B5204C25-82B8-4274-A7D7-4AE61B9F5A74}" destId="{95AA686E-C137-4A3E-9FEF-D3AD0912EC31}" srcOrd="1" destOrd="0" presId="urn:microsoft.com/office/officeart/2011/layout/TabList"/>
    <dgm:cxn modelId="{F717518F-A2B2-4BAE-A443-A937C64EE809}" type="presParOf" srcId="{B5204C25-82B8-4274-A7D7-4AE61B9F5A74}" destId="{96B90B6B-7448-4611-8EA7-F766776FCBB0}" srcOrd="2" destOrd="0" presId="urn:microsoft.com/office/officeart/2011/layout/TabList"/>
    <dgm:cxn modelId="{DB9E7338-4F33-4F9D-9A6D-6362AFD743BA}" type="presParOf" srcId="{2FDDBBE4-69EE-4407-A1C5-F3ACF36E5E7C}" destId="{7614B290-0C2E-4744-B26B-D7F2B8EE6BE5}" srcOrd="1" destOrd="0" presId="urn:microsoft.com/office/officeart/2011/layout/TabList"/>
    <dgm:cxn modelId="{D1A9C82D-BF48-4EA1-A799-447068535C12}" type="presParOf" srcId="{2FDDBBE4-69EE-4407-A1C5-F3ACF36E5E7C}" destId="{98761C60-44CF-4126-9EC0-832BBCFA8E82}" srcOrd="2" destOrd="0" presId="urn:microsoft.com/office/officeart/2011/layout/TabList"/>
    <dgm:cxn modelId="{B5F89F06-3A84-4860-87B6-F5E1C59BB273}" type="presParOf" srcId="{2FDDBBE4-69EE-4407-A1C5-F3ACF36E5E7C}" destId="{293EEE4D-C62A-44E2-8973-713AE27AE670}" srcOrd="3" destOrd="0" presId="urn:microsoft.com/office/officeart/2011/layout/TabList"/>
    <dgm:cxn modelId="{4155C7C0-A2AF-4BDC-B6A5-54BB053714C7}" type="presParOf" srcId="{293EEE4D-C62A-44E2-8973-713AE27AE670}" destId="{99AB1CB7-AD60-4AC4-8294-C4C512DEC9C5}" srcOrd="0" destOrd="0" presId="urn:microsoft.com/office/officeart/2011/layout/TabList"/>
    <dgm:cxn modelId="{00511E3B-DC2D-4193-84E2-7B8DB2A8582B}" type="presParOf" srcId="{293EEE4D-C62A-44E2-8973-713AE27AE670}" destId="{35A2A7BB-015C-43D2-BF83-AC92864CEFEF}" srcOrd="1" destOrd="0" presId="urn:microsoft.com/office/officeart/2011/layout/TabList"/>
    <dgm:cxn modelId="{7824FDB0-575B-41F2-8310-A9C7D6B7230D}" type="presParOf" srcId="{293EEE4D-C62A-44E2-8973-713AE27AE670}" destId="{2F63A709-0449-4007-990E-9AEBBB59B971}" srcOrd="2" destOrd="0" presId="urn:microsoft.com/office/officeart/2011/layout/TabList"/>
    <dgm:cxn modelId="{7683AA5E-CB94-4567-A51A-16A3BEF85B2F}" type="presParOf" srcId="{2FDDBBE4-69EE-4407-A1C5-F3ACF36E5E7C}" destId="{5302FF2D-792F-459A-96EF-9AA82992B7BC}" srcOrd="4" destOrd="0" presId="urn:microsoft.com/office/officeart/2011/layout/TabList"/>
    <dgm:cxn modelId="{8DC3A2A0-F640-4780-9939-2657007EBFAE}" type="presParOf" srcId="{2FDDBBE4-69EE-4407-A1C5-F3ACF36E5E7C}" destId="{192158F7-D4BF-49C3-929B-53DD0CC7D42A}" srcOrd="5" destOrd="0" presId="urn:microsoft.com/office/officeart/2011/layout/TabList"/>
    <dgm:cxn modelId="{262E175B-5D06-48B7-B9B8-07E574FB1FD2}" type="presParOf" srcId="{2FDDBBE4-69EE-4407-A1C5-F3ACF36E5E7C}" destId="{842910B8-8D0C-4C1E-8060-971F37287F12}" srcOrd="6" destOrd="0" presId="urn:microsoft.com/office/officeart/2011/layout/TabList"/>
    <dgm:cxn modelId="{154DE87F-B926-46B0-A5D9-999E675429AF}" type="presParOf" srcId="{842910B8-8D0C-4C1E-8060-971F37287F12}" destId="{FA569536-F33F-41D7-94FC-DEC6393CC89C}" srcOrd="0" destOrd="0" presId="urn:microsoft.com/office/officeart/2011/layout/TabList"/>
    <dgm:cxn modelId="{06F12806-1043-4881-9006-CC26E315D390}" type="presParOf" srcId="{842910B8-8D0C-4C1E-8060-971F37287F12}" destId="{CAFF16D3-8520-47DB-867D-62AAB3E9B6DC}" srcOrd="1" destOrd="0" presId="urn:microsoft.com/office/officeart/2011/layout/TabList"/>
    <dgm:cxn modelId="{55BD38B2-B64A-4B55-90F3-43B93CDF03F9}" type="presParOf" srcId="{842910B8-8D0C-4C1E-8060-971F37287F12}" destId="{B0558FC4-4B64-4AD1-A2B4-086059AEA95E}" srcOrd="2" destOrd="0" presId="urn:microsoft.com/office/officeart/2011/layout/TabList"/>
    <dgm:cxn modelId="{A8EA0603-BF58-46DF-9FCD-55D5C9DAFCD9}" type="presParOf" srcId="{2FDDBBE4-69EE-4407-A1C5-F3ACF36E5E7C}" destId="{6006F572-17F4-4C7C-97F9-A69521F64595}" srcOrd="7"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4000174F-D04D-40FE-AA0C-7D5AD96663FB}" type="doc">
      <dgm:prSet loTypeId="urn:microsoft.com/office/officeart/2009/3/layout/FramedTextPicture" loCatId="picture" qsTypeId="urn:microsoft.com/office/officeart/2005/8/quickstyle/simple1" qsCatId="simple" csTypeId="urn:microsoft.com/office/officeart/2005/8/colors/accent1_2" csCatId="accent1" phldr="1"/>
      <dgm:spPr/>
      <dgm:t>
        <a:bodyPr/>
        <a:lstStyle/>
        <a:p>
          <a:endParaRPr lang="en-US"/>
        </a:p>
      </dgm:t>
    </dgm:pt>
    <dgm:pt modelId="{383163E2-3013-4758-8CCC-FEB0CF8CF530}">
      <dgm:prSet phldrT="[Text]" custT="1"/>
      <dgm:spPr/>
      <dgm:t>
        <a:bodyPr/>
        <a:lstStyle/>
        <a:p>
          <a:r>
            <a:rPr lang="en-US" sz="6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Hạt</a:t>
          </a:r>
          <a:r>
            <a:rPr lang="en-US" sz="6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6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nhân</a:t>
          </a:r>
          <a:endParaRPr lang="en-US" sz="6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AD9442D9-54AE-454D-B3E7-858D54AF4F2E}" type="parTrans" cxnId="{17FC8192-79C2-416F-8AD4-166D1489AC86}">
      <dgm:prSet/>
      <dgm:spPr/>
      <dgm:t>
        <a:bodyPr/>
        <a:lstStyle/>
        <a:p>
          <a:endParaRPr lang="en-US"/>
        </a:p>
      </dgm:t>
    </dgm:pt>
    <dgm:pt modelId="{33C84D49-E481-4459-A2C1-8E25BA0C3346}" type="sibTrans" cxnId="{17FC8192-79C2-416F-8AD4-166D1489AC86}">
      <dgm:prSet/>
      <dgm:spPr/>
      <dgm:t>
        <a:bodyPr/>
        <a:lstStyle/>
        <a:p>
          <a:endParaRPr lang="en-US"/>
        </a:p>
      </dgm:t>
    </dgm:pt>
    <dgm:pt modelId="{9AEB824A-CC1C-4A1C-9EC7-EFCC550EE97C}" type="pres">
      <dgm:prSet presAssocID="{4000174F-D04D-40FE-AA0C-7D5AD96663FB}" presName="Name0" presStyleCnt="0">
        <dgm:presLayoutVars>
          <dgm:chMax/>
          <dgm:chPref/>
          <dgm:dir/>
        </dgm:presLayoutVars>
      </dgm:prSet>
      <dgm:spPr/>
    </dgm:pt>
    <dgm:pt modelId="{84F90970-E957-40FB-ABCB-685242338012}" type="pres">
      <dgm:prSet presAssocID="{383163E2-3013-4758-8CCC-FEB0CF8CF530}" presName="composite" presStyleCnt="0">
        <dgm:presLayoutVars>
          <dgm:chMax/>
          <dgm:chPref/>
        </dgm:presLayoutVars>
      </dgm:prSet>
      <dgm:spPr/>
    </dgm:pt>
    <dgm:pt modelId="{50095F3B-1726-4184-AEE4-F91EC3E4FA46}" type="pres">
      <dgm:prSet presAssocID="{383163E2-3013-4758-8CCC-FEB0CF8CF530}" presName="Image" presStyleLbl="bgImgPlace1" presStyleIdx="0" presStyleCnt="1" custScaleX="213990" custScaleY="256279" custLinFactX="-100000" custLinFactNeighborX="-111340" custLinFactNeighborY="-1659"/>
      <dgm:spPr>
        <a:blipFill rotWithShape="1">
          <a:blip xmlns:r="http://schemas.openxmlformats.org/officeDocument/2006/relationships" r:embed="rId1"/>
          <a:stretch>
            <a:fillRect/>
          </a:stretch>
        </a:blipFill>
      </dgm:spPr>
    </dgm:pt>
    <dgm:pt modelId="{B8FA20FE-AA00-49C4-A86E-AC0B66CE0B6A}" type="pres">
      <dgm:prSet presAssocID="{383163E2-3013-4758-8CCC-FEB0CF8CF530}" presName="ParentText" presStyleLbl="revTx" presStyleIdx="0" presStyleCnt="1">
        <dgm:presLayoutVars>
          <dgm:chMax val="0"/>
          <dgm:chPref val="0"/>
          <dgm:bulletEnabled val="1"/>
        </dgm:presLayoutVars>
      </dgm:prSet>
      <dgm:spPr/>
    </dgm:pt>
    <dgm:pt modelId="{E73DDDB3-60D7-4963-8288-C85D45E82AD9}" type="pres">
      <dgm:prSet presAssocID="{383163E2-3013-4758-8CCC-FEB0CF8CF530}" presName="tlFrame" presStyleLbl="node1" presStyleIdx="0" presStyleCnt="4"/>
      <dgm:spPr/>
    </dgm:pt>
    <dgm:pt modelId="{FAA565F3-FEB1-4B15-BE25-E6560DAA0575}" type="pres">
      <dgm:prSet presAssocID="{383163E2-3013-4758-8CCC-FEB0CF8CF530}" presName="trFrame" presStyleLbl="node1" presStyleIdx="1" presStyleCnt="4"/>
      <dgm:spPr/>
    </dgm:pt>
    <dgm:pt modelId="{8435DD80-2245-4EBC-8FC2-C0B75A691AA2}" type="pres">
      <dgm:prSet presAssocID="{383163E2-3013-4758-8CCC-FEB0CF8CF530}" presName="blFrame" presStyleLbl="node1" presStyleIdx="2" presStyleCnt="4"/>
      <dgm:spPr/>
    </dgm:pt>
    <dgm:pt modelId="{E2EF15C3-7F22-45A6-A844-1AFDB20454F3}" type="pres">
      <dgm:prSet presAssocID="{383163E2-3013-4758-8CCC-FEB0CF8CF530}" presName="brFrame" presStyleLbl="node1" presStyleIdx="3" presStyleCnt="4"/>
      <dgm:spPr>
        <a:ln>
          <a:solidFill>
            <a:srgbClr val="000000"/>
          </a:solidFill>
        </a:ln>
      </dgm:spPr>
    </dgm:pt>
  </dgm:ptLst>
  <dgm:cxnLst>
    <dgm:cxn modelId="{DA8AB13C-0F95-4034-B3C3-6B148E3E764D}" type="presOf" srcId="{383163E2-3013-4758-8CCC-FEB0CF8CF530}" destId="{B8FA20FE-AA00-49C4-A86E-AC0B66CE0B6A}" srcOrd="0" destOrd="0" presId="urn:microsoft.com/office/officeart/2009/3/layout/FramedTextPicture"/>
    <dgm:cxn modelId="{17FC8192-79C2-416F-8AD4-166D1489AC86}" srcId="{4000174F-D04D-40FE-AA0C-7D5AD96663FB}" destId="{383163E2-3013-4758-8CCC-FEB0CF8CF530}" srcOrd="0" destOrd="0" parTransId="{AD9442D9-54AE-454D-B3E7-858D54AF4F2E}" sibTransId="{33C84D49-E481-4459-A2C1-8E25BA0C3346}"/>
    <dgm:cxn modelId="{875A0B9F-F637-4A4A-BCA6-56B78930EDC0}" type="presOf" srcId="{4000174F-D04D-40FE-AA0C-7D5AD96663FB}" destId="{9AEB824A-CC1C-4A1C-9EC7-EFCC550EE97C}" srcOrd="0" destOrd="0" presId="urn:microsoft.com/office/officeart/2009/3/layout/FramedTextPicture"/>
    <dgm:cxn modelId="{112654B0-CFF1-4DD9-ABDD-F60BB5C4D158}" type="presParOf" srcId="{9AEB824A-CC1C-4A1C-9EC7-EFCC550EE97C}" destId="{84F90970-E957-40FB-ABCB-685242338012}" srcOrd="0" destOrd="0" presId="urn:microsoft.com/office/officeart/2009/3/layout/FramedTextPicture"/>
    <dgm:cxn modelId="{B0682903-86A9-43C3-B9F0-B85EC8159D40}" type="presParOf" srcId="{84F90970-E957-40FB-ABCB-685242338012}" destId="{50095F3B-1726-4184-AEE4-F91EC3E4FA46}" srcOrd="0" destOrd="0" presId="urn:microsoft.com/office/officeart/2009/3/layout/FramedTextPicture"/>
    <dgm:cxn modelId="{08C97F71-1A98-4CA4-94F8-FAAD11959C14}" type="presParOf" srcId="{84F90970-E957-40FB-ABCB-685242338012}" destId="{B8FA20FE-AA00-49C4-A86E-AC0B66CE0B6A}" srcOrd="1" destOrd="0" presId="urn:microsoft.com/office/officeart/2009/3/layout/FramedTextPicture"/>
    <dgm:cxn modelId="{228B318E-F374-4E71-97AD-5C7D6B9B908C}" type="presParOf" srcId="{84F90970-E957-40FB-ABCB-685242338012}" destId="{E73DDDB3-60D7-4963-8288-C85D45E82AD9}" srcOrd="2" destOrd="0" presId="urn:microsoft.com/office/officeart/2009/3/layout/FramedTextPicture"/>
    <dgm:cxn modelId="{F7817D20-D10F-426D-AA86-3BD3F5612417}" type="presParOf" srcId="{84F90970-E957-40FB-ABCB-685242338012}" destId="{FAA565F3-FEB1-4B15-BE25-E6560DAA0575}" srcOrd="3" destOrd="0" presId="urn:microsoft.com/office/officeart/2009/3/layout/FramedTextPicture"/>
    <dgm:cxn modelId="{750B4980-4064-49DD-A017-392574AD61ED}" type="presParOf" srcId="{84F90970-E957-40FB-ABCB-685242338012}" destId="{8435DD80-2245-4EBC-8FC2-C0B75A691AA2}" srcOrd="4" destOrd="0" presId="urn:microsoft.com/office/officeart/2009/3/layout/FramedTextPicture"/>
    <dgm:cxn modelId="{EC3D975B-7762-45FE-B1AA-48700B4358AC}" type="presParOf" srcId="{84F90970-E957-40FB-ABCB-685242338012}" destId="{E2EF15C3-7F22-45A6-A844-1AFDB20454F3}" srcOrd="5" destOrd="0" presId="urn:microsoft.com/office/officeart/2009/3/layout/FramedTextPicture"/>
  </dgm:cxnLst>
  <dgm:bg/>
  <dgm:whole>
    <a:ln w="9525">
      <a:solidFill>
        <a:srgbClr val="000000"/>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AB732CC-ABFE-45CC-9A55-850F511F6F9B}"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C6798B14-00E8-4227-B9B0-1BFD695EED57}">
      <dgm:prSet phldrT="[Text]" custT="1"/>
      <dgm:spPr>
        <a:solidFill>
          <a:schemeClr val="bg1"/>
        </a:solidFill>
        <a:ln>
          <a:solidFill>
            <a:schemeClr val="accent6">
              <a:lumMod val="60000"/>
              <a:lumOff val="40000"/>
            </a:schemeClr>
          </a:solidFill>
        </a:ln>
      </dgm:spPr>
      <dgm:t>
        <a:bodyPr/>
        <a:lstStyle/>
        <a:p>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Các</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khái</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niệm</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cơ</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bản</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của</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mối</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liên</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hệ</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phổ</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biến</a:t>
          </a:r>
          <a:endParaRPr lang="en-US" sz="2800" b="0" dirty="0">
            <a:solidFill>
              <a:schemeClr val="tx2"/>
            </a:solidFill>
            <a:latin typeface="Times New Roman" panose="02020603050405020304" pitchFamily="18" charset="0"/>
            <a:cs typeface="Times New Roman" panose="02020603050405020304" pitchFamily="18" charset="0"/>
          </a:endParaRPr>
        </a:p>
      </dgm:t>
    </dgm:pt>
    <dgm:pt modelId="{0EEB08F4-E5B0-4B4F-B80F-DBDFECA29924}" type="parTrans" cxnId="{B3398FAC-F91E-4BFE-B553-8F9A06835131}">
      <dgm:prSet/>
      <dgm:spPr/>
      <dgm:t>
        <a:bodyPr/>
        <a:lstStyle/>
        <a:p>
          <a:endParaRPr lang="en-US" sz="1200"/>
        </a:p>
      </dgm:t>
    </dgm:pt>
    <dgm:pt modelId="{C7341BA2-17F4-4E9C-9D15-595773E41E8C}" type="sibTrans" cxnId="{B3398FAC-F91E-4BFE-B553-8F9A06835131}">
      <dgm:prSet custT="1"/>
      <dgm:spPr>
        <a:solidFill>
          <a:srgbClr val="FF0000">
            <a:alpha val="90000"/>
          </a:srgbClr>
        </a:solidFill>
      </dgm:spPr>
      <dgm:t>
        <a:bodyPr/>
        <a:lstStyle/>
        <a:p>
          <a:endParaRPr lang="en-US" sz="2400"/>
        </a:p>
      </dgm:t>
    </dgm:pt>
    <dgm:pt modelId="{7FCF0FBD-A420-41B9-A99E-9A9D4579279D}">
      <dgm:prSet phldrT="[Text]" custT="1"/>
      <dgm:spPr>
        <a:solidFill>
          <a:schemeClr val="bg1"/>
        </a:solidFill>
        <a:ln>
          <a:solidFill>
            <a:schemeClr val="accent6">
              <a:lumMod val="60000"/>
              <a:lumOff val="40000"/>
            </a:schemeClr>
          </a:solidFill>
        </a:ln>
      </dgm:spPr>
      <dgm:t>
        <a:bodyPr/>
        <a:lstStyle/>
        <a:p>
          <a:pPr algn="just"/>
          <a:r>
            <a:rPr lang="en-US" sz="3200" b="0" dirty="0">
              <a:solidFill>
                <a:schemeClr val="tx2"/>
              </a:solidFill>
              <a:latin typeface="Times New Roman" panose="02020603050405020304" pitchFamily="18" charset="0"/>
              <a:cs typeface="Times New Roman" panose="02020603050405020304" pitchFamily="18" charset="0"/>
            </a:rPr>
            <a:t>* </a:t>
          </a:r>
          <a:r>
            <a:rPr lang="en-US" sz="3200" b="0" dirty="0" err="1">
              <a:solidFill>
                <a:schemeClr val="tx2"/>
              </a:solidFill>
              <a:latin typeface="Times New Roman" panose="02020603050405020304" pitchFamily="18" charset="0"/>
              <a:cs typeface="Times New Roman" panose="02020603050405020304" pitchFamily="18" charset="0"/>
            </a:rPr>
            <a:t>Tính</a:t>
          </a:r>
          <a:r>
            <a:rPr lang="en-US" sz="3200" b="0" dirty="0">
              <a:solidFill>
                <a:schemeClr val="tx2"/>
              </a:solidFill>
              <a:latin typeface="Times New Roman" panose="02020603050405020304" pitchFamily="18" charset="0"/>
              <a:cs typeface="Times New Roman" panose="02020603050405020304" pitchFamily="18" charset="0"/>
            </a:rPr>
            <a:t> </a:t>
          </a:r>
          <a:r>
            <a:rPr lang="en-US" sz="3200" b="0" dirty="0" err="1">
              <a:solidFill>
                <a:schemeClr val="tx2"/>
              </a:solidFill>
              <a:latin typeface="Times New Roman" panose="02020603050405020304" pitchFamily="18" charset="0"/>
              <a:cs typeface="Times New Roman" panose="02020603050405020304" pitchFamily="18" charset="0"/>
            </a:rPr>
            <a:t>chất</a:t>
          </a:r>
          <a:r>
            <a:rPr lang="en-US" sz="3200" b="0" dirty="0">
              <a:solidFill>
                <a:schemeClr val="tx2"/>
              </a:solidFill>
              <a:latin typeface="Times New Roman" panose="02020603050405020304" pitchFamily="18" charset="0"/>
              <a:cs typeface="Times New Roman" panose="02020603050405020304" pitchFamily="18" charset="0"/>
            </a:rPr>
            <a:t> </a:t>
          </a:r>
          <a:r>
            <a:rPr lang="en-US" sz="3200" b="0" dirty="0" err="1">
              <a:solidFill>
                <a:schemeClr val="tx2"/>
              </a:solidFill>
              <a:latin typeface="Times New Roman" panose="02020603050405020304" pitchFamily="18" charset="0"/>
              <a:cs typeface="Times New Roman" panose="02020603050405020304" pitchFamily="18" charset="0"/>
            </a:rPr>
            <a:t>của</a:t>
          </a:r>
          <a:r>
            <a:rPr lang="en-US" sz="3200" b="0" dirty="0">
              <a:solidFill>
                <a:schemeClr val="tx2"/>
              </a:solidFill>
              <a:latin typeface="Times New Roman" panose="02020603050405020304" pitchFamily="18" charset="0"/>
              <a:cs typeface="Times New Roman" panose="02020603050405020304" pitchFamily="18" charset="0"/>
            </a:rPr>
            <a:t> </a:t>
          </a:r>
          <a:r>
            <a:rPr lang="en-US" sz="3200" b="0" dirty="0" err="1">
              <a:solidFill>
                <a:schemeClr val="tx2"/>
              </a:solidFill>
              <a:latin typeface="Times New Roman" panose="02020603050405020304" pitchFamily="18" charset="0"/>
              <a:cs typeface="Times New Roman" panose="02020603050405020304" pitchFamily="18" charset="0"/>
            </a:rPr>
            <a:t>mối</a:t>
          </a:r>
          <a:r>
            <a:rPr lang="en-US" sz="3200" b="0" dirty="0">
              <a:solidFill>
                <a:schemeClr val="tx2"/>
              </a:solidFill>
              <a:latin typeface="Times New Roman" panose="02020603050405020304" pitchFamily="18" charset="0"/>
              <a:cs typeface="Times New Roman" panose="02020603050405020304" pitchFamily="18" charset="0"/>
            </a:rPr>
            <a:t> </a:t>
          </a:r>
          <a:r>
            <a:rPr lang="en-US" sz="3200" b="0" dirty="0" err="1">
              <a:solidFill>
                <a:schemeClr val="tx2"/>
              </a:solidFill>
              <a:latin typeface="Times New Roman" panose="02020603050405020304" pitchFamily="18" charset="0"/>
              <a:cs typeface="Times New Roman" panose="02020603050405020304" pitchFamily="18" charset="0"/>
            </a:rPr>
            <a:t>liên</a:t>
          </a:r>
          <a:r>
            <a:rPr lang="en-US" sz="3200" b="0" dirty="0">
              <a:solidFill>
                <a:schemeClr val="tx2"/>
              </a:solidFill>
              <a:latin typeface="Times New Roman" panose="02020603050405020304" pitchFamily="18" charset="0"/>
              <a:cs typeface="Times New Roman" panose="02020603050405020304" pitchFamily="18" charset="0"/>
            </a:rPr>
            <a:t> </a:t>
          </a:r>
          <a:r>
            <a:rPr lang="en-US" sz="3200" b="0" dirty="0" err="1">
              <a:solidFill>
                <a:schemeClr val="tx2"/>
              </a:solidFill>
              <a:latin typeface="Times New Roman" panose="02020603050405020304" pitchFamily="18" charset="0"/>
              <a:cs typeface="Times New Roman" panose="02020603050405020304" pitchFamily="18" charset="0"/>
            </a:rPr>
            <a:t>hệ</a:t>
          </a:r>
          <a:r>
            <a:rPr lang="en-US" sz="3200" b="0" dirty="0">
              <a:solidFill>
                <a:schemeClr val="tx2"/>
              </a:solidFill>
              <a:latin typeface="Times New Roman" panose="02020603050405020304" pitchFamily="18" charset="0"/>
              <a:cs typeface="Times New Roman" panose="02020603050405020304" pitchFamily="18" charset="0"/>
            </a:rPr>
            <a:t> </a:t>
          </a:r>
          <a:r>
            <a:rPr lang="en-US" sz="3200" b="0" dirty="0" err="1">
              <a:solidFill>
                <a:schemeClr val="tx2"/>
              </a:solidFill>
              <a:latin typeface="Times New Roman" panose="02020603050405020304" pitchFamily="18" charset="0"/>
              <a:cs typeface="Times New Roman" panose="02020603050405020304" pitchFamily="18" charset="0"/>
            </a:rPr>
            <a:t>phổ</a:t>
          </a:r>
          <a:r>
            <a:rPr lang="en-US" sz="3200" b="0" dirty="0">
              <a:solidFill>
                <a:schemeClr val="tx2"/>
              </a:solidFill>
              <a:latin typeface="Times New Roman" panose="02020603050405020304" pitchFamily="18" charset="0"/>
              <a:cs typeface="Times New Roman" panose="02020603050405020304" pitchFamily="18" charset="0"/>
            </a:rPr>
            <a:t> </a:t>
          </a:r>
          <a:r>
            <a:rPr lang="en-US" sz="3200" b="0" dirty="0" err="1">
              <a:solidFill>
                <a:schemeClr val="tx2"/>
              </a:solidFill>
              <a:latin typeface="Times New Roman" panose="02020603050405020304" pitchFamily="18" charset="0"/>
              <a:cs typeface="Times New Roman" panose="02020603050405020304" pitchFamily="18" charset="0"/>
            </a:rPr>
            <a:t>biến</a:t>
          </a:r>
          <a:endParaRPr lang="en-US" sz="3200" b="0" dirty="0">
            <a:solidFill>
              <a:schemeClr val="tx2"/>
            </a:solidFill>
            <a:latin typeface="Times New Roman" panose="02020603050405020304" pitchFamily="18" charset="0"/>
            <a:cs typeface="Times New Roman" panose="02020603050405020304" pitchFamily="18" charset="0"/>
          </a:endParaRPr>
        </a:p>
      </dgm:t>
    </dgm:pt>
    <dgm:pt modelId="{BD85992E-4339-4EEF-B313-B8486D4EEAC9}" type="parTrans" cxnId="{F7F75789-9A7B-4270-8E7F-D1480ACBD012}">
      <dgm:prSet/>
      <dgm:spPr/>
      <dgm:t>
        <a:bodyPr/>
        <a:lstStyle/>
        <a:p>
          <a:endParaRPr lang="en-US" sz="1200"/>
        </a:p>
      </dgm:t>
    </dgm:pt>
    <dgm:pt modelId="{2ADF1E98-289B-476D-9B62-60257B937EF1}" type="sibTrans" cxnId="{F7F75789-9A7B-4270-8E7F-D1480ACBD012}">
      <dgm:prSet custT="1"/>
      <dgm:spPr>
        <a:solidFill>
          <a:srgbClr val="FF0000">
            <a:alpha val="90000"/>
          </a:srgbClr>
        </a:solidFill>
      </dgm:spPr>
      <dgm:t>
        <a:bodyPr/>
        <a:lstStyle/>
        <a:p>
          <a:endParaRPr lang="en-US" sz="2400"/>
        </a:p>
      </dgm:t>
    </dgm:pt>
    <dgm:pt modelId="{ACD81660-1D2B-4305-9C91-3E78C9C93203}">
      <dgm:prSet phldrT="[Text]" custT="1"/>
      <dgm:spPr>
        <a:solidFill>
          <a:schemeClr val="bg1"/>
        </a:solidFill>
        <a:ln>
          <a:solidFill>
            <a:schemeClr val="accent6">
              <a:lumMod val="60000"/>
              <a:lumOff val="40000"/>
            </a:schemeClr>
          </a:solidFill>
        </a:ln>
      </dgm:spPr>
      <dgm:t>
        <a:bodyPr/>
        <a:lstStyle/>
        <a:p>
          <a:r>
            <a:rPr lang="en-US" sz="2800" b="0" dirty="0">
              <a:solidFill>
                <a:schemeClr val="tx2"/>
              </a:solidFill>
              <a:latin typeface="Times New Roman" panose="02020603050405020304" pitchFamily="18" charset="0"/>
              <a:cs typeface="Times New Roman" panose="02020603050405020304" pitchFamily="18" charset="0"/>
            </a:rPr>
            <a:t>* Ý </a:t>
          </a:r>
          <a:r>
            <a:rPr lang="en-US" sz="2800" b="0" dirty="0" err="1">
              <a:solidFill>
                <a:schemeClr val="tx2"/>
              </a:solidFill>
              <a:latin typeface="Times New Roman" panose="02020603050405020304" pitchFamily="18" charset="0"/>
              <a:cs typeface="Times New Roman" panose="02020603050405020304" pitchFamily="18" charset="0"/>
            </a:rPr>
            <a:t>nghĩa</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phương</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pháp</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luận</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của</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nguyên</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lý</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về</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mối</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liên</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hệ</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phổ</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biến</a:t>
          </a:r>
          <a:endParaRPr lang="en-US" sz="2800" b="0" dirty="0">
            <a:solidFill>
              <a:schemeClr val="tx2"/>
            </a:solidFill>
            <a:latin typeface="Times New Roman" panose="02020603050405020304" pitchFamily="18" charset="0"/>
            <a:cs typeface="Times New Roman" panose="02020603050405020304" pitchFamily="18" charset="0"/>
          </a:endParaRPr>
        </a:p>
      </dgm:t>
    </dgm:pt>
    <dgm:pt modelId="{7A5C555C-DD34-41C4-9F4C-6D7F4E38C5DB}" type="parTrans" cxnId="{196C0948-A461-4406-A6BC-C5827750D7F9}">
      <dgm:prSet/>
      <dgm:spPr/>
      <dgm:t>
        <a:bodyPr/>
        <a:lstStyle/>
        <a:p>
          <a:endParaRPr lang="en-US" sz="1200"/>
        </a:p>
      </dgm:t>
    </dgm:pt>
    <dgm:pt modelId="{FDCD4D9C-89A1-4438-AF18-6E6546400FFD}" type="sibTrans" cxnId="{196C0948-A461-4406-A6BC-C5827750D7F9}">
      <dgm:prSet/>
      <dgm:spPr/>
      <dgm:t>
        <a:bodyPr/>
        <a:lstStyle/>
        <a:p>
          <a:endParaRPr lang="en-US" sz="1200"/>
        </a:p>
      </dgm:t>
    </dgm:pt>
    <dgm:pt modelId="{23F0061F-9044-EC48-9117-F1DB790238F6}">
      <dgm:prSet custT="1"/>
      <dgm:spPr>
        <a:noFill/>
        <a:ln>
          <a:solidFill>
            <a:schemeClr val="accent6">
              <a:lumMod val="40000"/>
              <a:lumOff val="60000"/>
            </a:schemeClr>
          </a:solidFill>
        </a:ln>
      </dgm:spPr>
      <dgm:t>
        <a:bodyPr/>
        <a:lstStyle/>
        <a:p>
          <a:r>
            <a:rPr lang="en-US" sz="3200" dirty="0"/>
            <a:t>*</a:t>
          </a:r>
          <a:r>
            <a:rPr lang="en-US" sz="2800" dirty="0">
              <a:latin typeface="+mn-lt"/>
            </a:rPr>
            <a:t> </a:t>
          </a:r>
          <a:r>
            <a:rPr lang="en-US" sz="2800" dirty="0">
              <a:solidFill>
                <a:schemeClr val="tx2"/>
              </a:solidFill>
              <a:latin typeface="+mn-lt"/>
            </a:rPr>
            <a:t>*</a:t>
          </a:r>
          <a:r>
            <a:rPr lang="en-US" sz="2800" dirty="0" err="1">
              <a:solidFill>
                <a:schemeClr val="tx2"/>
              </a:solidFill>
              <a:latin typeface="+mn-lt"/>
            </a:rPr>
            <a:t>Cơ</a:t>
          </a:r>
          <a:r>
            <a:rPr lang="en-US" sz="2800" dirty="0">
              <a:solidFill>
                <a:schemeClr val="tx2"/>
              </a:solidFill>
              <a:latin typeface="+mn-lt"/>
            </a:rPr>
            <a:t> </a:t>
          </a:r>
          <a:r>
            <a:rPr lang="en-US" sz="2800" dirty="0" err="1">
              <a:solidFill>
                <a:schemeClr val="tx2"/>
              </a:solidFill>
              <a:latin typeface="+mn-lt"/>
            </a:rPr>
            <a:t>sở</a:t>
          </a:r>
          <a:r>
            <a:rPr lang="en-US" sz="2800" dirty="0">
              <a:solidFill>
                <a:schemeClr val="tx2"/>
              </a:solidFill>
              <a:latin typeface="+mn-lt"/>
            </a:rPr>
            <a:t> </a:t>
          </a:r>
          <a:r>
            <a:rPr lang="en-US" sz="2800" dirty="0" err="1">
              <a:solidFill>
                <a:schemeClr val="tx2"/>
              </a:solidFill>
              <a:latin typeface="+mn-lt"/>
            </a:rPr>
            <a:t>của</a:t>
          </a:r>
          <a:r>
            <a:rPr lang="en-US" sz="2800" dirty="0">
              <a:solidFill>
                <a:schemeClr val="tx2"/>
              </a:solidFill>
              <a:latin typeface="+mn-lt"/>
            </a:rPr>
            <a:t> </a:t>
          </a:r>
          <a:r>
            <a:rPr lang="en-US" sz="2800" dirty="0" err="1">
              <a:solidFill>
                <a:schemeClr val="tx2"/>
              </a:solidFill>
              <a:latin typeface="+mn-lt"/>
            </a:rPr>
            <a:t>mối</a:t>
          </a:r>
          <a:r>
            <a:rPr lang="en-US" sz="2800" dirty="0">
              <a:solidFill>
                <a:schemeClr val="tx2"/>
              </a:solidFill>
              <a:latin typeface="+mn-lt"/>
            </a:rPr>
            <a:t> </a:t>
          </a:r>
          <a:r>
            <a:rPr lang="en-US" sz="2800" dirty="0" err="1">
              <a:solidFill>
                <a:schemeClr val="tx2"/>
              </a:solidFill>
              <a:latin typeface="+mn-lt"/>
            </a:rPr>
            <a:t>liên</a:t>
          </a:r>
          <a:r>
            <a:rPr lang="en-US" sz="2800" dirty="0">
              <a:solidFill>
                <a:schemeClr val="tx2"/>
              </a:solidFill>
              <a:latin typeface="+mn-lt"/>
            </a:rPr>
            <a:t> </a:t>
          </a:r>
          <a:r>
            <a:rPr lang="en-US" sz="2800" dirty="0" err="1">
              <a:solidFill>
                <a:schemeClr val="tx2"/>
              </a:solidFill>
              <a:latin typeface="+mn-lt"/>
            </a:rPr>
            <a:t>hệ</a:t>
          </a:r>
          <a:r>
            <a:rPr lang="en-US" sz="2800" dirty="0">
              <a:solidFill>
                <a:schemeClr val="tx2"/>
              </a:solidFill>
              <a:latin typeface="+mn-lt"/>
            </a:rPr>
            <a:t> </a:t>
          </a:r>
          <a:r>
            <a:rPr lang="en-US" sz="2800" dirty="0" err="1">
              <a:solidFill>
                <a:schemeClr val="tx2"/>
              </a:solidFill>
              <a:latin typeface="+mn-lt"/>
            </a:rPr>
            <a:t>phổ</a:t>
          </a:r>
          <a:r>
            <a:rPr lang="en-US" sz="2800" dirty="0">
              <a:solidFill>
                <a:schemeClr val="tx2"/>
              </a:solidFill>
              <a:latin typeface="+mn-lt"/>
            </a:rPr>
            <a:t> </a:t>
          </a:r>
          <a:r>
            <a:rPr lang="en-US" sz="2800" dirty="0" err="1">
              <a:solidFill>
                <a:schemeClr val="tx2"/>
              </a:solidFill>
              <a:latin typeface="+mn-lt"/>
            </a:rPr>
            <a:t>biến</a:t>
          </a:r>
          <a:endParaRPr lang="en-US" sz="2800" dirty="0">
            <a:solidFill>
              <a:schemeClr val="tx2"/>
            </a:solidFill>
            <a:latin typeface="+mn-lt"/>
          </a:endParaRPr>
        </a:p>
      </dgm:t>
    </dgm:pt>
    <dgm:pt modelId="{FFDFD8DB-DA6C-CE4A-9307-237F9E12D8F0}" type="parTrans" cxnId="{71D0FBA9-CCAD-1E40-975E-53235C5F9DA5}">
      <dgm:prSet/>
      <dgm:spPr/>
      <dgm:t>
        <a:bodyPr/>
        <a:lstStyle/>
        <a:p>
          <a:endParaRPr lang="en-US"/>
        </a:p>
      </dgm:t>
    </dgm:pt>
    <dgm:pt modelId="{430CBC3B-AF74-3248-AC74-F42B426AD2A8}" type="sibTrans" cxnId="{71D0FBA9-CCAD-1E40-975E-53235C5F9DA5}">
      <dgm:prSet/>
      <dgm:spPr>
        <a:solidFill>
          <a:srgbClr val="FF0000">
            <a:alpha val="90000"/>
          </a:srgbClr>
        </a:solidFill>
      </dgm:spPr>
      <dgm:t>
        <a:bodyPr/>
        <a:lstStyle/>
        <a:p>
          <a:endParaRPr lang="en-US">
            <a:solidFill>
              <a:srgbClr val="FF0000"/>
            </a:solidFill>
          </a:endParaRPr>
        </a:p>
      </dgm:t>
    </dgm:pt>
    <dgm:pt modelId="{AA9BA4B1-86DA-4F81-940D-D5B5875DD6FF}" type="pres">
      <dgm:prSet presAssocID="{2AB732CC-ABFE-45CC-9A55-850F511F6F9B}" presName="outerComposite" presStyleCnt="0">
        <dgm:presLayoutVars>
          <dgm:chMax val="5"/>
          <dgm:dir/>
          <dgm:resizeHandles val="exact"/>
        </dgm:presLayoutVars>
      </dgm:prSet>
      <dgm:spPr/>
    </dgm:pt>
    <dgm:pt modelId="{50E7329F-461C-426F-ACBA-64B3EA28D670}" type="pres">
      <dgm:prSet presAssocID="{2AB732CC-ABFE-45CC-9A55-850F511F6F9B}" presName="dummyMaxCanvas" presStyleCnt="0">
        <dgm:presLayoutVars/>
      </dgm:prSet>
      <dgm:spPr/>
    </dgm:pt>
    <dgm:pt modelId="{CE88452D-0A89-544C-99DC-EB98E4218ED6}" type="pres">
      <dgm:prSet presAssocID="{2AB732CC-ABFE-45CC-9A55-850F511F6F9B}" presName="FourNodes_1" presStyleLbl="node1" presStyleIdx="0" presStyleCnt="4">
        <dgm:presLayoutVars>
          <dgm:bulletEnabled val="1"/>
        </dgm:presLayoutVars>
      </dgm:prSet>
      <dgm:spPr/>
    </dgm:pt>
    <dgm:pt modelId="{2165C109-9064-694C-9E8D-63B6A269EAA8}" type="pres">
      <dgm:prSet presAssocID="{2AB732CC-ABFE-45CC-9A55-850F511F6F9B}" presName="FourNodes_2" presStyleLbl="node1" presStyleIdx="1" presStyleCnt="4">
        <dgm:presLayoutVars>
          <dgm:bulletEnabled val="1"/>
        </dgm:presLayoutVars>
      </dgm:prSet>
      <dgm:spPr/>
    </dgm:pt>
    <dgm:pt modelId="{19018D48-5F15-414F-9B92-7D6D187FB9FB}" type="pres">
      <dgm:prSet presAssocID="{2AB732CC-ABFE-45CC-9A55-850F511F6F9B}" presName="FourNodes_3" presStyleLbl="node1" presStyleIdx="2" presStyleCnt="4">
        <dgm:presLayoutVars>
          <dgm:bulletEnabled val="1"/>
        </dgm:presLayoutVars>
      </dgm:prSet>
      <dgm:spPr/>
    </dgm:pt>
    <dgm:pt modelId="{BF965362-B299-9341-8148-9588955FC8A0}" type="pres">
      <dgm:prSet presAssocID="{2AB732CC-ABFE-45CC-9A55-850F511F6F9B}" presName="FourNodes_4" presStyleLbl="node1" presStyleIdx="3" presStyleCnt="4">
        <dgm:presLayoutVars>
          <dgm:bulletEnabled val="1"/>
        </dgm:presLayoutVars>
      </dgm:prSet>
      <dgm:spPr/>
    </dgm:pt>
    <dgm:pt modelId="{EE477FD7-7708-9040-B5B3-8893F4A1C459}" type="pres">
      <dgm:prSet presAssocID="{2AB732CC-ABFE-45CC-9A55-850F511F6F9B}" presName="FourConn_1-2" presStyleLbl="fgAccFollowNode1" presStyleIdx="0" presStyleCnt="3">
        <dgm:presLayoutVars>
          <dgm:bulletEnabled val="1"/>
        </dgm:presLayoutVars>
      </dgm:prSet>
      <dgm:spPr/>
    </dgm:pt>
    <dgm:pt modelId="{DCD6C009-E046-5940-8802-CFE4592ABFE1}" type="pres">
      <dgm:prSet presAssocID="{2AB732CC-ABFE-45CC-9A55-850F511F6F9B}" presName="FourConn_2-3" presStyleLbl="fgAccFollowNode1" presStyleIdx="1" presStyleCnt="3">
        <dgm:presLayoutVars>
          <dgm:bulletEnabled val="1"/>
        </dgm:presLayoutVars>
      </dgm:prSet>
      <dgm:spPr/>
    </dgm:pt>
    <dgm:pt modelId="{F5FA6DEE-7B27-DF44-8B21-83FC0630BC7F}" type="pres">
      <dgm:prSet presAssocID="{2AB732CC-ABFE-45CC-9A55-850F511F6F9B}" presName="FourConn_3-4" presStyleLbl="fgAccFollowNode1" presStyleIdx="2" presStyleCnt="3">
        <dgm:presLayoutVars>
          <dgm:bulletEnabled val="1"/>
        </dgm:presLayoutVars>
      </dgm:prSet>
      <dgm:spPr/>
    </dgm:pt>
    <dgm:pt modelId="{09299612-21EA-B04D-8B94-6CF77BC2EF1E}" type="pres">
      <dgm:prSet presAssocID="{2AB732CC-ABFE-45CC-9A55-850F511F6F9B}" presName="FourNodes_1_text" presStyleLbl="node1" presStyleIdx="3" presStyleCnt="4">
        <dgm:presLayoutVars>
          <dgm:bulletEnabled val="1"/>
        </dgm:presLayoutVars>
      </dgm:prSet>
      <dgm:spPr/>
    </dgm:pt>
    <dgm:pt modelId="{53559658-2CC9-9C4E-9016-B935D28D1044}" type="pres">
      <dgm:prSet presAssocID="{2AB732CC-ABFE-45CC-9A55-850F511F6F9B}" presName="FourNodes_2_text" presStyleLbl="node1" presStyleIdx="3" presStyleCnt="4">
        <dgm:presLayoutVars>
          <dgm:bulletEnabled val="1"/>
        </dgm:presLayoutVars>
      </dgm:prSet>
      <dgm:spPr/>
    </dgm:pt>
    <dgm:pt modelId="{F8BBA907-0EC3-5D40-A18F-851884AE53DA}" type="pres">
      <dgm:prSet presAssocID="{2AB732CC-ABFE-45CC-9A55-850F511F6F9B}" presName="FourNodes_3_text" presStyleLbl="node1" presStyleIdx="3" presStyleCnt="4">
        <dgm:presLayoutVars>
          <dgm:bulletEnabled val="1"/>
        </dgm:presLayoutVars>
      </dgm:prSet>
      <dgm:spPr/>
    </dgm:pt>
    <dgm:pt modelId="{4F2CC505-E65C-D04C-8B52-8A480FAC1642}" type="pres">
      <dgm:prSet presAssocID="{2AB732CC-ABFE-45CC-9A55-850F511F6F9B}" presName="FourNodes_4_text" presStyleLbl="node1" presStyleIdx="3" presStyleCnt="4">
        <dgm:presLayoutVars>
          <dgm:bulletEnabled val="1"/>
        </dgm:presLayoutVars>
      </dgm:prSet>
      <dgm:spPr/>
    </dgm:pt>
  </dgm:ptLst>
  <dgm:cxnLst>
    <dgm:cxn modelId="{6476D90E-828A-47AF-BC2A-660CD7AECF94}" type="presOf" srcId="{2AB732CC-ABFE-45CC-9A55-850F511F6F9B}" destId="{AA9BA4B1-86DA-4F81-940D-D5B5875DD6FF}" srcOrd="0" destOrd="0" presId="urn:microsoft.com/office/officeart/2005/8/layout/vProcess5"/>
    <dgm:cxn modelId="{E597AA0F-CA43-FB43-BBB8-9AC1291FE637}" type="presOf" srcId="{C6798B14-00E8-4227-B9B0-1BFD695EED57}" destId="{CE88452D-0A89-544C-99DC-EB98E4218ED6}" srcOrd="0" destOrd="0" presId="urn:microsoft.com/office/officeart/2005/8/layout/vProcess5"/>
    <dgm:cxn modelId="{6579CA24-0E1E-9844-9526-4D1A039D6B1B}" type="presOf" srcId="{7FCF0FBD-A420-41B9-A99E-9A9D4579279D}" destId="{F8BBA907-0EC3-5D40-A18F-851884AE53DA}" srcOrd="1" destOrd="0" presId="urn:microsoft.com/office/officeart/2005/8/layout/vProcess5"/>
    <dgm:cxn modelId="{AC1C3A31-FFB8-3742-B80C-DA005AB26C3A}" type="presOf" srcId="{23F0061F-9044-EC48-9117-F1DB790238F6}" destId="{2165C109-9064-694C-9E8D-63B6A269EAA8}" srcOrd="0" destOrd="0" presId="urn:microsoft.com/office/officeart/2005/8/layout/vProcess5"/>
    <dgm:cxn modelId="{C23BE943-9639-ED49-BDFC-F88D472AA694}" type="presOf" srcId="{2ADF1E98-289B-476D-9B62-60257B937EF1}" destId="{F5FA6DEE-7B27-DF44-8B21-83FC0630BC7F}" srcOrd="0" destOrd="0" presId="urn:microsoft.com/office/officeart/2005/8/layout/vProcess5"/>
    <dgm:cxn modelId="{196C0948-A461-4406-A6BC-C5827750D7F9}" srcId="{2AB732CC-ABFE-45CC-9A55-850F511F6F9B}" destId="{ACD81660-1D2B-4305-9C91-3E78C9C93203}" srcOrd="3" destOrd="0" parTransId="{7A5C555C-DD34-41C4-9F4C-6D7F4E38C5DB}" sibTransId="{FDCD4D9C-89A1-4438-AF18-6E6546400FFD}"/>
    <dgm:cxn modelId="{BDEF495C-F417-6E41-A762-601AB0E86FEF}" type="presOf" srcId="{C7341BA2-17F4-4E9C-9D15-595773E41E8C}" destId="{EE477FD7-7708-9040-B5B3-8893F4A1C459}" srcOrd="0" destOrd="0" presId="urn:microsoft.com/office/officeart/2005/8/layout/vProcess5"/>
    <dgm:cxn modelId="{DCB4F25F-F628-034B-AEBC-C01A1BE7C62E}" type="presOf" srcId="{7FCF0FBD-A420-41B9-A99E-9A9D4579279D}" destId="{19018D48-5F15-414F-9B92-7D6D187FB9FB}" srcOrd="0" destOrd="0" presId="urn:microsoft.com/office/officeart/2005/8/layout/vProcess5"/>
    <dgm:cxn modelId="{36B5616C-68FE-F141-90EB-0FC68F157BFF}" type="presOf" srcId="{23F0061F-9044-EC48-9117-F1DB790238F6}" destId="{53559658-2CC9-9C4E-9016-B935D28D1044}" srcOrd="1" destOrd="0" presId="urn:microsoft.com/office/officeart/2005/8/layout/vProcess5"/>
    <dgm:cxn modelId="{F7F75789-9A7B-4270-8E7F-D1480ACBD012}" srcId="{2AB732CC-ABFE-45CC-9A55-850F511F6F9B}" destId="{7FCF0FBD-A420-41B9-A99E-9A9D4579279D}" srcOrd="2" destOrd="0" parTransId="{BD85992E-4339-4EEF-B313-B8486D4EEAC9}" sibTransId="{2ADF1E98-289B-476D-9B62-60257B937EF1}"/>
    <dgm:cxn modelId="{71D0FBA9-CCAD-1E40-975E-53235C5F9DA5}" srcId="{2AB732CC-ABFE-45CC-9A55-850F511F6F9B}" destId="{23F0061F-9044-EC48-9117-F1DB790238F6}" srcOrd="1" destOrd="0" parTransId="{FFDFD8DB-DA6C-CE4A-9307-237F9E12D8F0}" sibTransId="{430CBC3B-AF74-3248-AC74-F42B426AD2A8}"/>
    <dgm:cxn modelId="{B3398FAC-F91E-4BFE-B553-8F9A06835131}" srcId="{2AB732CC-ABFE-45CC-9A55-850F511F6F9B}" destId="{C6798B14-00E8-4227-B9B0-1BFD695EED57}" srcOrd="0" destOrd="0" parTransId="{0EEB08F4-E5B0-4B4F-B80F-DBDFECA29924}" sibTransId="{C7341BA2-17F4-4E9C-9D15-595773E41E8C}"/>
    <dgm:cxn modelId="{975E3CC7-C633-734B-8784-61CE83BFAE95}" type="presOf" srcId="{ACD81660-1D2B-4305-9C91-3E78C9C93203}" destId="{BF965362-B299-9341-8148-9588955FC8A0}" srcOrd="0" destOrd="0" presId="urn:microsoft.com/office/officeart/2005/8/layout/vProcess5"/>
    <dgm:cxn modelId="{978119DE-07C2-4943-95E8-1C72A1F3DFAA}" type="presOf" srcId="{ACD81660-1D2B-4305-9C91-3E78C9C93203}" destId="{4F2CC505-E65C-D04C-8B52-8A480FAC1642}" srcOrd="1" destOrd="0" presId="urn:microsoft.com/office/officeart/2005/8/layout/vProcess5"/>
    <dgm:cxn modelId="{9FFCC4FA-A6B2-6149-968E-B2023CE3B06A}" type="presOf" srcId="{C6798B14-00E8-4227-B9B0-1BFD695EED57}" destId="{09299612-21EA-B04D-8B94-6CF77BC2EF1E}" srcOrd="1" destOrd="0" presId="urn:microsoft.com/office/officeart/2005/8/layout/vProcess5"/>
    <dgm:cxn modelId="{4870F5FE-EA12-8B4E-B4DB-50AEE611E4CD}" type="presOf" srcId="{430CBC3B-AF74-3248-AC74-F42B426AD2A8}" destId="{DCD6C009-E046-5940-8802-CFE4592ABFE1}" srcOrd="0" destOrd="0" presId="urn:microsoft.com/office/officeart/2005/8/layout/vProcess5"/>
    <dgm:cxn modelId="{42DF73C3-6E78-4854-A477-3E8AEB1834D9}" type="presParOf" srcId="{AA9BA4B1-86DA-4F81-940D-D5B5875DD6FF}" destId="{50E7329F-461C-426F-ACBA-64B3EA28D670}" srcOrd="0" destOrd="0" presId="urn:microsoft.com/office/officeart/2005/8/layout/vProcess5"/>
    <dgm:cxn modelId="{F596868D-5D3B-BE4E-89FF-5204FA7C4523}" type="presParOf" srcId="{AA9BA4B1-86DA-4F81-940D-D5B5875DD6FF}" destId="{CE88452D-0A89-544C-99DC-EB98E4218ED6}" srcOrd="1" destOrd="0" presId="urn:microsoft.com/office/officeart/2005/8/layout/vProcess5"/>
    <dgm:cxn modelId="{FD5590D0-9D6C-8047-9E58-2B8106E75FB2}" type="presParOf" srcId="{AA9BA4B1-86DA-4F81-940D-D5B5875DD6FF}" destId="{2165C109-9064-694C-9E8D-63B6A269EAA8}" srcOrd="2" destOrd="0" presId="urn:microsoft.com/office/officeart/2005/8/layout/vProcess5"/>
    <dgm:cxn modelId="{8551AD48-B33A-5442-873A-BBB9AB29EAFA}" type="presParOf" srcId="{AA9BA4B1-86DA-4F81-940D-D5B5875DD6FF}" destId="{19018D48-5F15-414F-9B92-7D6D187FB9FB}" srcOrd="3" destOrd="0" presId="urn:microsoft.com/office/officeart/2005/8/layout/vProcess5"/>
    <dgm:cxn modelId="{1BF28E70-0D99-9F45-A109-7C85906B32AB}" type="presParOf" srcId="{AA9BA4B1-86DA-4F81-940D-D5B5875DD6FF}" destId="{BF965362-B299-9341-8148-9588955FC8A0}" srcOrd="4" destOrd="0" presId="urn:microsoft.com/office/officeart/2005/8/layout/vProcess5"/>
    <dgm:cxn modelId="{F2897A60-2766-5444-9B92-EECB4DD141BF}" type="presParOf" srcId="{AA9BA4B1-86DA-4F81-940D-D5B5875DD6FF}" destId="{EE477FD7-7708-9040-B5B3-8893F4A1C459}" srcOrd="5" destOrd="0" presId="urn:microsoft.com/office/officeart/2005/8/layout/vProcess5"/>
    <dgm:cxn modelId="{AA207724-F5F2-EB4E-8E3B-C5BB07533106}" type="presParOf" srcId="{AA9BA4B1-86DA-4F81-940D-D5B5875DD6FF}" destId="{DCD6C009-E046-5940-8802-CFE4592ABFE1}" srcOrd="6" destOrd="0" presId="urn:microsoft.com/office/officeart/2005/8/layout/vProcess5"/>
    <dgm:cxn modelId="{A77875D4-51A7-0A4E-9546-E9779C4B111C}" type="presParOf" srcId="{AA9BA4B1-86DA-4F81-940D-D5B5875DD6FF}" destId="{F5FA6DEE-7B27-DF44-8B21-83FC0630BC7F}" srcOrd="7" destOrd="0" presId="urn:microsoft.com/office/officeart/2005/8/layout/vProcess5"/>
    <dgm:cxn modelId="{00DABE99-4162-6C43-90D5-1A5B0A6CFF8E}" type="presParOf" srcId="{AA9BA4B1-86DA-4F81-940D-D5B5875DD6FF}" destId="{09299612-21EA-B04D-8B94-6CF77BC2EF1E}" srcOrd="8" destOrd="0" presId="urn:microsoft.com/office/officeart/2005/8/layout/vProcess5"/>
    <dgm:cxn modelId="{FF79355F-4DC4-9948-967D-BA46437E8D13}" type="presParOf" srcId="{AA9BA4B1-86DA-4F81-940D-D5B5875DD6FF}" destId="{53559658-2CC9-9C4E-9016-B935D28D1044}" srcOrd="9" destOrd="0" presId="urn:microsoft.com/office/officeart/2005/8/layout/vProcess5"/>
    <dgm:cxn modelId="{29EE9411-724F-7442-9182-6CA48585C477}" type="presParOf" srcId="{AA9BA4B1-86DA-4F81-940D-D5B5875DD6FF}" destId="{F8BBA907-0EC3-5D40-A18F-851884AE53DA}" srcOrd="10" destOrd="0" presId="urn:microsoft.com/office/officeart/2005/8/layout/vProcess5"/>
    <dgm:cxn modelId="{292CE274-333B-1F46-A252-05D3911AE1C7}" type="presParOf" srcId="{AA9BA4B1-86DA-4F81-940D-D5B5875DD6FF}" destId="{4F2CC505-E65C-D04C-8B52-8A480FAC1642}"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16172048-04A8-4DEE-BD6C-3A405048C280}"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82F9DED2-736B-4DB8-A075-E8DBA40FE9D1}">
      <dgm:prSet phldrT="[Text]" custT="1"/>
      <dgm:spPr>
        <a:solidFill>
          <a:srgbClr val="0070C0"/>
        </a:solidFill>
      </dgm:spPr>
      <dgm:t>
        <a:bodyPr/>
        <a:lstStyle/>
        <a:p>
          <a:r>
            <a:rPr lang="en-US" sz="4400" b="1" dirty="0">
              <a:latin typeface="Times New Roman" panose="02020603050405020304" pitchFamily="18" charset="0"/>
              <a:cs typeface="Times New Roman" panose="02020603050405020304" pitchFamily="18" charset="0"/>
            </a:rPr>
            <a:t>Ý </a:t>
          </a:r>
          <a:r>
            <a:rPr lang="en-US" sz="4400" b="1" dirty="0" err="1">
              <a:latin typeface="Times New Roman" panose="02020603050405020304" pitchFamily="18" charset="0"/>
              <a:cs typeface="Times New Roman" panose="02020603050405020304" pitchFamily="18" charset="0"/>
            </a:rPr>
            <a:t>nghĩa</a:t>
          </a:r>
          <a:r>
            <a:rPr lang="en-US" sz="4400" b="1" dirty="0">
              <a:latin typeface="Times New Roman" panose="02020603050405020304" pitchFamily="18" charset="0"/>
              <a:cs typeface="Times New Roman" panose="02020603050405020304" pitchFamily="18" charset="0"/>
            </a:rPr>
            <a:t> PP </a:t>
          </a:r>
          <a:r>
            <a:rPr lang="en-US" sz="4400" b="1" dirty="0" err="1">
              <a:latin typeface="Times New Roman" panose="02020603050405020304" pitchFamily="18" charset="0"/>
              <a:cs typeface="Times New Roman" panose="02020603050405020304" pitchFamily="18" charset="0"/>
            </a:rPr>
            <a:t>luận</a:t>
          </a:r>
          <a:endParaRPr lang="en-US" sz="4400" b="1" dirty="0">
            <a:latin typeface="Times New Roman" panose="02020603050405020304" pitchFamily="18" charset="0"/>
            <a:cs typeface="Times New Roman" panose="02020603050405020304" pitchFamily="18" charset="0"/>
          </a:endParaRPr>
        </a:p>
      </dgm:t>
    </dgm:pt>
    <dgm:pt modelId="{E8356C87-416C-4206-9CBC-5032215EA817}" type="parTrans" cxnId="{49B95AF5-C146-46A4-BDBE-C2EE8B0288C6}">
      <dgm:prSet/>
      <dgm:spPr/>
      <dgm:t>
        <a:bodyPr/>
        <a:lstStyle/>
        <a:p>
          <a:endParaRPr lang="en-US"/>
        </a:p>
      </dgm:t>
    </dgm:pt>
    <dgm:pt modelId="{AFF03562-C0AD-4A50-95B9-D6FA7DB77D36}" type="sibTrans" cxnId="{49B95AF5-C146-46A4-BDBE-C2EE8B0288C6}">
      <dgm:prSet/>
      <dgm:spPr/>
      <dgm:t>
        <a:bodyPr/>
        <a:lstStyle/>
        <a:p>
          <a:endParaRPr lang="en-US"/>
        </a:p>
      </dgm:t>
    </dgm:pt>
    <dgm:pt modelId="{54765734-A429-431E-86A5-4173CEA39C68}">
      <dgm:prSet phldrT="[Text]"/>
      <dgm:spPr>
        <a:solidFill>
          <a:srgbClr val="FF0000"/>
        </a:solidFill>
      </dgm:spPr>
      <dgm:t>
        <a:bodyPr/>
        <a:lstStyle/>
        <a:p>
          <a:r>
            <a:rPr lang="en-US" b="1" dirty="0" err="1">
              <a:latin typeface="Times New Roman" panose="02020603050405020304" pitchFamily="18" charset="0"/>
              <a:cs typeface="Times New Roman" panose="02020603050405020304" pitchFamily="18" charset="0"/>
            </a:rPr>
            <a:t>Thứ</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nhất</a:t>
          </a:r>
          <a:endParaRPr lang="en-US" b="1" dirty="0">
            <a:latin typeface="Times New Roman" panose="02020603050405020304" pitchFamily="18" charset="0"/>
            <a:cs typeface="Times New Roman" panose="02020603050405020304" pitchFamily="18" charset="0"/>
          </a:endParaRPr>
        </a:p>
      </dgm:t>
    </dgm:pt>
    <dgm:pt modelId="{071915EB-ED5B-40A4-A86F-8ADF8D1F10CB}" type="parTrans" cxnId="{9A8225EA-8884-4F94-ACE4-5268047A01FB}">
      <dgm:prSet/>
      <dgm:spPr>
        <a:ln w="28575">
          <a:solidFill>
            <a:srgbClr val="000000"/>
          </a:solidFill>
        </a:ln>
      </dgm:spPr>
      <dgm:t>
        <a:bodyPr/>
        <a:lstStyle/>
        <a:p>
          <a:endParaRPr lang="en-US"/>
        </a:p>
      </dgm:t>
    </dgm:pt>
    <dgm:pt modelId="{5A56282C-9DA0-4E58-B4F6-58E2EF9CF1CD}" type="sibTrans" cxnId="{9A8225EA-8884-4F94-ACE4-5268047A01FB}">
      <dgm:prSet/>
      <dgm:spPr/>
      <dgm:t>
        <a:bodyPr/>
        <a:lstStyle/>
        <a:p>
          <a:endParaRPr lang="en-US"/>
        </a:p>
      </dgm:t>
    </dgm:pt>
    <dgm:pt modelId="{4CCFE24E-C412-4625-9A50-64D5ED71A542}">
      <dgm:prSet phldrT="[Text]"/>
      <dgm:spPr>
        <a:solidFill>
          <a:srgbClr val="FF0000"/>
        </a:solidFill>
      </dgm:spPr>
      <dgm:t>
        <a:bodyPr/>
        <a:lstStyle/>
        <a:p>
          <a:r>
            <a:rPr lang="en-US" b="1" dirty="0" err="1">
              <a:latin typeface="Times New Roman" panose="02020603050405020304" pitchFamily="18" charset="0"/>
              <a:cs typeface="Times New Roman" panose="02020603050405020304" pitchFamily="18" charset="0"/>
            </a:rPr>
            <a:t>Thứ</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ba</a:t>
          </a:r>
          <a:endParaRPr lang="en-US" b="1" dirty="0">
            <a:latin typeface="Times New Roman" panose="02020603050405020304" pitchFamily="18" charset="0"/>
            <a:cs typeface="Times New Roman" panose="02020603050405020304" pitchFamily="18" charset="0"/>
          </a:endParaRPr>
        </a:p>
      </dgm:t>
    </dgm:pt>
    <dgm:pt modelId="{C9A7397F-9B2F-4BB2-A0DF-7FFB04EA6BB4}" type="parTrans" cxnId="{FA9AF861-EF09-4C24-84E5-64BFDD946085}">
      <dgm:prSet/>
      <dgm:spPr>
        <a:ln w="28575">
          <a:solidFill>
            <a:srgbClr val="000000"/>
          </a:solidFill>
        </a:ln>
      </dgm:spPr>
      <dgm:t>
        <a:bodyPr/>
        <a:lstStyle/>
        <a:p>
          <a:endParaRPr lang="en-US"/>
        </a:p>
      </dgm:t>
    </dgm:pt>
    <dgm:pt modelId="{B7007362-B84F-421D-A26E-3418ABAC3B9E}" type="sibTrans" cxnId="{FA9AF861-EF09-4C24-84E5-64BFDD946085}">
      <dgm:prSet/>
      <dgm:spPr/>
      <dgm:t>
        <a:bodyPr/>
        <a:lstStyle/>
        <a:p>
          <a:endParaRPr lang="en-US"/>
        </a:p>
      </dgm:t>
    </dgm:pt>
    <dgm:pt modelId="{216145E4-F09B-490D-8C97-9908A15DF497}" type="pres">
      <dgm:prSet presAssocID="{16172048-04A8-4DEE-BD6C-3A405048C280}" presName="diagram" presStyleCnt="0">
        <dgm:presLayoutVars>
          <dgm:chPref val="1"/>
          <dgm:dir/>
          <dgm:animOne val="branch"/>
          <dgm:animLvl val="lvl"/>
          <dgm:resizeHandles val="exact"/>
        </dgm:presLayoutVars>
      </dgm:prSet>
      <dgm:spPr/>
    </dgm:pt>
    <dgm:pt modelId="{F0D0E8F7-3191-439B-A09E-F25FEA691E4F}" type="pres">
      <dgm:prSet presAssocID="{82F9DED2-736B-4DB8-A075-E8DBA40FE9D1}" presName="root1" presStyleCnt="0"/>
      <dgm:spPr/>
    </dgm:pt>
    <dgm:pt modelId="{D6245472-BEC2-4E45-B8C9-0CABB14B44FF}" type="pres">
      <dgm:prSet presAssocID="{82F9DED2-736B-4DB8-A075-E8DBA40FE9D1}" presName="LevelOneTextNode" presStyleLbl="node0" presStyleIdx="0" presStyleCnt="1" custScaleY="561689" custLinFactNeighborY="39320">
        <dgm:presLayoutVars>
          <dgm:chPref val="3"/>
        </dgm:presLayoutVars>
      </dgm:prSet>
      <dgm:spPr/>
    </dgm:pt>
    <dgm:pt modelId="{E1F4B600-C2DB-4B7B-A0B1-60AD3DE9E066}" type="pres">
      <dgm:prSet presAssocID="{82F9DED2-736B-4DB8-A075-E8DBA40FE9D1}" presName="level2hierChild" presStyleCnt="0"/>
      <dgm:spPr/>
    </dgm:pt>
    <dgm:pt modelId="{0EB16017-3BD8-46A3-BC7B-7FDBE236B871}" type="pres">
      <dgm:prSet presAssocID="{071915EB-ED5B-40A4-A86F-8ADF8D1F10CB}" presName="conn2-1" presStyleLbl="parChTrans1D2" presStyleIdx="0" presStyleCnt="2"/>
      <dgm:spPr/>
    </dgm:pt>
    <dgm:pt modelId="{499D96F5-66B8-4A25-89C8-A3418A3A4031}" type="pres">
      <dgm:prSet presAssocID="{071915EB-ED5B-40A4-A86F-8ADF8D1F10CB}" presName="connTx" presStyleLbl="parChTrans1D2" presStyleIdx="0" presStyleCnt="2"/>
      <dgm:spPr/>
    </dgm:pt>
    <dgm:pt modelId="{D78E9D10-3F65-4E4C-A43A-F7F22CE9D6B3}" type="pres">
      <dgm:prSet presAssocID="{54765734-A429-431E-86A5-4173CEA39C68}" presName="root2" presStyleCnt="0"/>
      <dgm:spPr/>
    </dgm:pt>
    <dgm:pt modelId="{BCEB4716-A304-46A1-8B19-6A4F6FCB8C6A}" type="pres">
      <dgm:prSet presAssocID="{54765734-A429-431E-86A5-4173CEA39C68}" presName="LevelTwoTextNode" presStyleLbl="node2" presStyleIdx="0" presStyleCnt="2" custLinFactY="-53859" custLinFactNeighborX="-10775" custLinFactNeighborY="-100000">
        <dgm:presLayoutVars>
          <dgm:chPref val="3"/>
        </dgm:presLayoutVars>
      </dgm:prSet>
      <dgm:spPr/>
    </dgm:pt>
    <dgm:pt modelId="{C2C0046A-B2C6-49FC-9BE2-640EEB1007BF}" type="pres">
      <dgm:prSet presAssocID="{54765734-A429-431E-86A5-4173CEA39C68}" presName="level3hierChild" presStyleCnt="0"/>
      <dgm:spPr/>
    </dgm:pt>
    <dgm:pt modelId="{4DEC13BD-7E7B-44EF-950C-5E695FA485A9}" type="pres">
      <dgm:prSet presAssocID="{C9A7397F-9B2F-4BB2-A0DF-7FFB04EA6BB4}" presName="conn2-1" presStyleLbl="parChTrans1D2" presStyleIdx="1" presStyleCnt="2"/>
      <dgm:spPr/>
    </dgm:pt>
    <dgm:pt modelId="{A9BFC25E-DAC0-4144-8D1D-8B989F66C51C}" type="pres">
      <dgm:prSet presAssocID="{C9A7397F-9B2F-4BB2-A0DF-7FFB04EA6BB4}" presName="connTx" presStyleLbl="parChTrans1D2" presStyleIdx="1" presStyleCnt="2"/>
      <dgm:spPr/>
    </dgm:pt>
    <dgm:pt modelId="{2658AE56-5D1F-4B55-B62D-C568DECBB85A}" type="pres">
      <dgm:prSet presAssocID="{4CCFE24E-C412-4625-9A50-64D5ED71A542}" presName="root2" presStyleCnt="0"/>
      <dgm:spPr/>
    </dgm:pt>
    <dgm:pt modelId="{48613AD3-BB4E-4FCD-9D2D-DA86798356E0}" type="pres">
      <dgm:prSet presAssocID="{4CCFE24E-C412-4625-9A50-64D5ED71A542}" presName="LevelTwoTextNode" presStyleLbl="node2" presStyleIdx="1" presStyleCnt="2" custLinFactY="100000" custLinFactNeighborX="-10775" custLinFactNeighborY="126872">
        <dgm:presLayoutVars>
          <dgm:chPref val="3"/>
        </dgm:presLayoutVars>
      </dgm:prSet>
      <dgm:spPr/>
    </dgm:pt>
    <dgm:pt modelId="{E3D13654-5A18-4A68-88B0-27BA23624241}" type="pres">
      <dgm:prSet presAssocID="{4CCFE24E-C412-4625-9A50-64D5ED71A542}" presName="level3hierChild" presStyleCnt="0"/>
      <dgm:spPr/>
    </dgm:pt>
  </dgm:ptLst>
  <dgm:cxnLst>
    <dgm:cxn modelId="{CF0E0E01-07F4-42FD-9CD1-813EC9159E3D}" type="presOf" srcId="{54765734-A429-431E-86A5-4173CEA39C68}" destId="{BCEB4716-A304-46A1-8B19-6A4F6FCB8C6A}" srcOrd="0" destOrd="0" presId="urn:microsoft.com/office/officeart/2005/8/layout/hierarchy2"/>
    <dgm:cxn modelId="{0CE7A004-E684-46A8-86E9-DD1E77FD7E65}" type="presOf" srcId="{4CCFE24E-C412-4625-9A50-64D5ED71A542}" destId="{48613AD3-BB4E-4FCD-9D2D-DA86798356E0}" srcOrd="0" destOrd="0" presId="urn:microsoft.com/office/officeart/2005/8/layout/hierarchy2"/>
    <dgm:cxn modelId="{47525705-557B-476C-8434-109E70A42042}" type="presOf" srcId="{16172048-04A8-4DEE-BD6C-3A405048C280}" destId="{216145E4-F09B-490D-8C97-9908A15DF497}" srcOrd="0" destOrd="0" presId="urn:microsoft.com/office/officeart/2005/8/layout/hierarchy2"/>
    <dgm:cxn modelId="{862A5727-4FE3-4D19-B582-107E21044E3E}" type="presOf" srcId="{82F9DED2-736B-4DB8-A075-E8DBA40FE9D1}" destId="{D6245472-BEC2-4E45-B8C9-0CABB14B44FF}" srcOrd="0" destOrd="0" presId="urn:microsoft.com/office/officeart/2005/8/layout/hierarchy2"/>
    <dgm:cxn modelId="{68350F3E-2AE1-4319-A5E0-7F103DB6D4D6}" type="presOf" srcId="{C9A7397F-9B2F-4BB2-A0DF-7FFB04EA6BB4}" destId="{4DEC13BD-7E7B-44EF-950C-5E695FA485A9}" srcOrd="0" destOrd="0" presId="urn:microsoft.com/office/officeart/2005/8/layout/hierarchy2"/>
    <dgm:cxn modelId="{FA9AF861-EF09-4C24-84E5-64BFDD946085}" srcId="{82F9DED2-736B-4DB8-A075-E8DBA40FE9D1}" destId="{4CCFE24E-C412-4625-9A50-64D5ED71A542}" srcOrd="1" destOrd="0" parTransId="{C9A7397F-9B2F-4BB2-A0DF-7FFB04EA6BB4}" sibTransId="{B7007362-B84F-421D-A26E-3418ABAC3B9E}"/>
    <dgm:cxn modelId="{66182A69-42F5-4ACD-931F-43B439671903}" type="presOf" srcId="{071915EB-ED5B-40A4-A86F-8ADF8D1F10CB}" destId="{499D96F5-66B8-4A25-89C8-A3418A3A4031}" srcOrd="1" destOrd="0" presId="urn:microsoft.com/office/officeart/2005/8/layout/hierarchy2"/>
    <dgm:cxn modelId="{31069FBC-00A5-468E-8E94-9AFC55759FAD}" type="presOf" srcId="{071915EB-ED5B-40A4-A86F-8ADF8D1F10CB}" destId="{0EB16017-3BD8-46A3-BC7B-7FDBE236B871}" srcOrd="0" destOrd="0" presId="urn:microsoft.com/office/officeart/2005/8/layout/hierarchy2"/>
    <dgm:cxn modelId="{74FC4EE1-C617-47F5-94B9-83CE4E38228C}" type="presOf" srcId="{C9A7397F-9B2F-4BB2-A0DF-7FFB04EA6BB4}" destId="{A9BFC25E-DAC0-4144-8D1D-8B989F66C51C}" srcOrd="1" destOrd="0" presId="urn:microsoft.com/office/officeart/2005/8/layout/hierarchy2"/>
    <dgm:cxn modelId="{9A8225EA-8884-4F94-ACE4-5268047A01FB}" srcId="{82F9DED2-736B-4DB8-A075-E8DBA40FE9D1}" destId="{54765734-A429-431E-86A5-4173CEA39C68}" srcOrd="0" destOrd="0" parTransId="{071915EB-ED5B-40A4-A86F-8ADF8D1F10CB}" sibTransId="{5A56282C-9DA0-4E58-B4F6-58E2EF9CF1CD}"/>
    <dgm:cxn modelId="{49B95AF5-C146-46A4-BDBE-C2EE8B0288C6}" srcId="{16172048-04A8-4DEE-BD6C-3A405048C280}" destId="{82F9DED2-736B-4DB8-A075-E8DBA40FE9D1}" srcOrd="0" destOrd="0" parTransId="{E8356C87-416C-4206-9CBC-5032215EA817}" sibTransId="{AFF03562-C0AD-4A50-95B9-D6FA7DB77D36}"/>
    <dgm:cxn modelId="{26DC873A-2DF3-4AEA-AA0C-E6EB58CAFAC7}" type="presParOf" srcId="{216145E4-F09B-490D-8C97-9908A15DF497}" destId="{F0D0E8F7-3191-439B-A09E-F25FEA691E4F}" srcOrd="0" destOrd="0" presId="urn:microsoft.com/office/officeart/2005/8/layout/hierarchy2"/>
    <dgm:cxn modelId="{0C07CD5E-A7CB-472B-86AE-9FF12D3DAC94}" type="presParOf" srcId="{F0D0E8F7-3191-439B-A09E-F25FEA691E4F}" destId="{D6245472-BEC2-4E45-B8C9-0CABB14B44FF}" srcOrd="0" destOrd="0" presId="urn:microsoft.com/office/officeart/2005/8/layout/hierarchy2"/>
    <dgm:cxn modelId="{E8C328EE-1632-464F-BF79-0439E77C6523}" type="presParOf" srcId="{F0D0E8F7-3191-439B-A09E-F25FEA691E4F}" destId="{E1F4B600-C2DB-4B7B-A0B1-60AD3DE9E066}" srcOrd="1" destOrd="0" presId="urn:microsoft.com/office/officeart/2005/8/layout/hierarchy2"/>
    <dgm:cxn modelId="{0DA68878-9D67-41DC-B519-EFA6F6470EF9}" type="presParOf" srcId="{E1F4B600-C2DB-4B7B-A0B1-60AD3DE9E066}" destId="{0EB16017-3BD8-46A3-BC7B-7FDBE236B871}" srcOrd="0" destOrd="0" presId="urn:microsoft.com/office/officeart/2005/8/layout/hierarchy2"/>
    <dgm:cxn modelId="{1434EB12-DF87-4F4C-9DF9-B2F1BE88419F}" type="presParOf" srcId="{0EB16017-3BD8-46A3-BC7B-7FDBE236B871}" destId="{499D96F5-66B8-4A25-89C8-A3418A3A4031}" srcOrd="0" destOrd="0" presId="urn:microsoft.com/office/officeart/2005/8/layout/hierarchy2"/>
    <dgm:cxn modelId="{CD611E5A-D6B5-4090-94C4-9A8DC5D135DF}" type="presParOf" srcId="{E1F4B600-C2DB-4B7B-A0B1-60AD3DE9E066}" destId="{D78E9D10-3F65-4E4C-A43A-F7F22CE9D6B3}" srcOrd="1" destOrd="0" presId="urn:microsoft.com/office/officeart/2005/8/layout/hierarchy2"/>
    <dgm:cxn modelId="{7BADB8B3-FFBE-4B63-8E27-6229E4B64290}" type="presParOf" srcId="{D78E9D10-3F65-4E4C-A43A-F7F22CE9D6B3}" destId="{BCEB4716-A304-46A1-8B19-6A4F6FCB8C6A}" srcOrd="0" destOrd="0" presId="urn:microsoft.com/office/officeart/2005/8/layout/hierarchy2"/>
    <dgm:cxn modelId="{9CAC877A-6DEB-43DC-A1AD-67A3B20A67FE}" type="presParOf" srcId="{D78E9D10-3F65-4E4C-A43A-F7F22CE9D6B3}" destId="{C2C0046A-B2C6-49FC-9BE2-640EEB1007BF}" srcOrd="1" destOrd="0" presId="urn:microsoft.com/office/officeart/2005/8/layout/hierarchy2"/>
    <dgm:cxn modelId="{C4DA4B6C-C4D7-4F11-8AAE-A3DD2F21D82E}" type="presParOf" srcId="{E1F4B600-C2DB-4B7B-A0B1-60AD3DE9E066}" destId="{4DEC13BD-7E7B-44EF-950C-5E695FA485A9}" srcOrd="2" destOrd="0" presId="urn:microsoft.com/office/officeart/2005/8/layout/hierarchy2"/>
    <dgm:cxn modelId="{4F0CD898-7AEC-484F-B969-150A39614602}" type="presParOf" srcId="{4DEC13BD-7E7B-44EF-950C-5E695FA485A9}" destId="{A9BFC25E-DAC0-4144-8D1D-8B989F66C51C}" srcOrd="0" destOrd="0" presId="urn:microsoft.com/office/officeart/2005/8/layout/hierarchy2"/>
    <dgm:cxn modelId="{900D2471-9B8A-4E29-AB82-4E52148A0C29}" type="presParOf" srcId="{E1F4B600-C2DB-4B7B-A0B1-60AD3DE9E066}" destId="{2658AE56-5D1F-4B55-B62D-C568DECBB85A}" srcOrd="3" destOrd="0" presId="urn:microsoft.com/office/officeart/2005/8/layout/hierarchy2"/>
    <dgm:cxn modelId="{144CD422-DAA6-48FF-A5A8-220484603D7B}" type="presParOf" srcId="{2658AE56-5D1F-4B55-B62D-C568DECBB85A}" destId="{48613AD3-BB4E-4FCD-9D2D-DA86798356E0}" srcOrd="0" destOrd="0" presId="urn:microsoft.com/office/officeart/2005/8/layout/hierarchy2"/>
    <dgm:cxn modelId="{56523B4E-A426-4F69-B386-056FCE6DACDE}" type="presParOf" srcId="{2658AE56-5D1F-4B55-B62D-C568DECBB85A}" destId="{E3D13654-5A18-4A68-88B0-27BA23624241}"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4000174F-D04D-40FE-AA0C-7D5AD96663FB}" type="doc">
      <dgm:prSet loTypeId="urn:microsoft.com/office/officeart/2009/3/layout/FramedTextPicture" loCatId="picture" qsTypeId="urn:microsoft.com/office/officeart/2005/8/quickstyle/simple1" qsCatId="simple" csTypeId="urn:microsoft.com/office/officeart/2005/8/colors/accent1_2" csCatId="accent1" phldr="1"/>
      <dgm:spPr/>
      <dgm:t>
        <a:bodyPr/>
        <a:lstStyle/>
        <a:p>
          <a:endParaRPr lang="en-US"/>
        </a:p>
      </dgm:t>
    </dgm:pt>
    <dgm:pt modelId="{383163E2-3013-4758-8CCC-FEB0CF8CF530}">
      <dgm:prSet phldrT="[Text]" custT="1"/>
      <dgm:spPr/>
      <dgm:t>
        <a:bodyPr/>
        <a:lstStyle/>
        <a:p>
          <a:r>
            <a:rPr lang="en-US" sz="4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Khuynh</a:t>
          </a:r>
          <a:r>
            <a:rPr lang="en-US" sz="4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hướng</a:t>
          </a:r>
          <a:endParaRPr lang="en-US" sz="4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AD9442D9-54AE-454D-B3E7-858D54AF4F2E}" type="parTrans" cxnId="{17FC8192-79C2-416F-8AD4-166D1489AC86}">
      <dgm:prSet/>
      <dgm:spPr/>
      <dgm:t>
        <a:bodyPr/>
        <a:lstStyle/>
        <a:p>
          <a:endParaRPr lang="en-US"/>
        </a:p>
      </dgm:t>
    </dgm:pt>
    <dgm:pt modelId="{33C84D49-E481-4459-A2C1-8E25BA0C3346}" type="sibTrans" cxnId="{17FC8192-79C2-416F-8AD4-166D1489AC86}">
      <dgm:prSet/>
      <dgm:spPr/>
      <dgm:t>
        <a:bodyPr/>
        <a:lstStyle/>
        <a:p>
          <a:endParaRPr lang="en-US"/>
        </a:p>
      </dgm:t>
    </dgm:pt>
    <dgm:pt modelId="{9AEB824A-CC1C-4A1C-9EC7-EFCC550EE97C}" type="pres">
      <dgm:prSet presAssocID="{4000174F-D04D-40FE-AA0C-7D5AD96663FB}" presName="Name0" presStyleCnt="0">
        <dgm:presLayoutVars>
          <dgm:chMax/>
          <dgm:chPref/>
          <dgm:dir/>
        </dgm:presLayoutVars>
      </dgm:prSet>
      <dgm:spPr/>
    </dgm:pt>
    <dgm:pt modelId="{84F90970-E957-40FB-ABCB-685242338012}" type="pres">
      <dgm:prSet presAssocID="{383163E2-3013-4758-8CCC-FEB0CF8CF530}" presName="composite" presStyleCnt="0">
        <dgm:presLayoutVars>
          <dgm:chMax/>
          <dgm:chPref/>
        </dgm:presLayoutVars>
      </dgm:prSet>
      <dgm:spPr/>
    </dgm:pt>
    <dgm:pt modelId="{50095F3B-1726-4184-AEE4-F91EC3E4FA46}" type="pres">
      <dgm:prSet presAssocID="{383163E2-3013-4758-8CCC-FEB0CF8CF530}" presName="Image" presStyleLbl="bgImgPlace1" presStyleIdx="0" presStyleCnt="1" custScaleX="213990" custScaleY="256279" custLinFactX="-100000" custLinFactNeighborX="-111340" custLinFactNeighborY="-1659"/>
      <dgm:spPr>
        <a:blipFill rotWithShape="1">
          <a:blip xmlns:r="http://schemas.openxmlformats.org/officeDocument/2006/relationships" r:embed="rId1"/>
          <a:stretch>
            <a:fillRect/>
          </a:stretch>
        </a:blipFill>
      </dgm:spPr>
    </dgm:pt>
    <dgm:pt modelId="{B8FA20FE-AA00-49C4-A86E-AC0B66CE0B6A}" type="pres">
      <dgm:prSet presAssocID="{383163E2-3013-4758-8CCC-FEB0CF8CF530}" presName="ParentText" presStyleLbl="revTx" presStyleIdx="0" presStyleCnt="1">
        <dgm:presLayoutVars>
          <dgm:chMax val="0"/>
          <dgm:chPref val="0"/>
          <dgm:bulletEnabled val="1"/>
        </dgm:presLayoutVars>
      </dgm:prSet>
      <dgm:spPr/>
    </dgm:pt>
    <dgm:pt modelId="{E73DDDB3-60D7-4963-8288-C85D45E82AD9}" type="pres">
      <dgm:prSet presAssocID="{383163E2-3013-4758-8CCC-FEB0CF8CF530}" presName="tlFrame" presStyleLbl="node1" presStyleIdx="0" presStyleCnt="4"/>
      <dgm:spPr/>
    </dgm:pt>
    <dgm:pt modelId="{FAA565F3-FEB1-4B15-BE25-E6560DAA0575}" type="pres">
      <dgm:prSet presAssocID="{383163E2-3013-4758-8CCC-FEB0CF8CF530}" presName="trFrame" presStyleLbl="node1" presStyleIdx="1" presStyleCnt="4"/>
      <dgm:spPr/>
    </dgm:pt>
    <dgm:pt modelId="{8435DD80-2245-4EBC-8FC2-C0B75A691AA2}" type="pres">
      <dgm:prSet presAssocID="{383163E2-3013-4758-8CCC-FEB0CF8CF530}" presName="blFrame" presStyleLbl="node1" presStyleIdx="2" presStyleCnt="4"/>
      <dgm:spPr/>
    </dgm:pt>
    <dgm:pt modelId="{E2EF15C3-7F22-45A6-A844-1AFDB20454F3}" type="pres">
      <dgm:prSet presAssocID="{383163E2-3013-4758-8CCC-FEB0CF8CF530}" presName="brFrame" presStyleLbl="node1" presStyleIdx="3" presStyleCnt="4"/>
      <dgm:spPr>
        <a:ln>
          <a:solidFill>
            <a:srgbClr val="000000"/>
          </a:solidFill>
        </a:ln>
      </dgm:spPr>
    </dgm:pt>
  </dgm:ptLst>
  <dgm:cxnLst>
    <dgm:cxn modelId="{D9141F3A-A91A-4D92-A99A-E7BD4E7627E8}" type="presOf" srcId="{383163E2-3013-4758-8CCC-FEB0CF8CF530}" destId="{B8FA20FE-AA00-49C4-A86E-AC0B66CE0B6A}" srcOrd="0" destOrd="0" presId="urn:microsoft.com/office/officeart/2009/3/layout/FramedTextPicture"/>
    <dgm:cxn modelId="{F404413A-FFA5-4FAE-B281-7E8CF55A7179}" type="presOf" srcId="{4000174F-D04D-40FE-AA0C-7D5AD96663FB}" destId="{9AEB824A-CC1C-4A1C-9EC7-EFCC550EE97C}" srcOrd="0" destOrd="0" presId="urn:microsoft.com/office/officeart/2009/3/layout/FramedTextPicture"/>
    <dgm:cxn modelId="{17FC8192-79C2-416F-8AD4-166D1489AC86}" srcId="{4000174F-D04D-40FE-AA0C-7D5AD96663FB}" destId="{383163E2-3013-4758-8CCC-FEB0CF8CF530}" srcOrd="0" destOrd="0" parTransId="{AD9442D9-54AE-454D-B3E7-858D54AF4F2E}" sibTransId="{33C84D49-E481-4459-A2C1-8E25BA0C3346}"/>
    <dgm:cxn modelId="{8CBBC2C1-0966-4CD6-A281-3A86E06A1C6F}" type="presParOf" srcId="{9AEB824A-CC1C-4A1C-9EC7-EFCC550EE97C}" destId="{84F90970-E957-40FB-ABCB-685242338012}" srcOrd="0" destOrd="0" presId="urn:microsoft.com/office/officeart/2009/3/layout/FramedTextPicture"/>
    <dgm:cxn modelId="{16F895D6-BBC9-4BF8-A9FC-46B162F8B5AE}" type="presParOf" srcId="{84F90970-E957-40FB-ABCB-685242338012}" destId="{50095F3B-1726-4184-AEE4-F91EC3E4FA46}" srcOrd="0" destOrd="0" presId="urn:microsoft.com/office/officeart/2009/3/layout/FramedTextPicture"/>
    <dgm:cxn modelId="{5D7D2156-5D81-46B0-806F-96E1876FAF41}" type="presParOf" srcId="{84F90970-E957-40FB-ABCB-685242338012}" destId="{B8FA20FE-AA00-49C4-A86E-AC0B66CE0B6A}" srcOrd="1" destOrd="0" presId="urn:microsoft.com/office/officeart/2009/3/layout/FramedTextPicture"/>
    <dgm:cxn modelId="{A38138C6-7C7A-4B67-B172-D6DB1E1D5BA7}" type="presParOf" srcId="{84F90970-E957-40FB-ABCB-685242338012}" destId="{E73DDDB3-60D7-4963-8288-C85D45E82AD9}" srcOrd="2" destOrd="0" presId="urn:microsoft.com/office/officeart/2009/3/layout/FramedTextPicture"/>
    <dgm:cxn modelId="{9A2D89F6-3F95-49CB-ADB8-3EFB725CC940}" type="presParOf" srcId="{84F90970-E957-40FB-ABCB-685242338012}" destId="{FAA565F3-FEB1-4B15-BE25-E6560DAA0575}" srcOrd="3" destOrd="0" presId="urn:microsoft.com/office/officeart/2009/3/layout/FramedTextPicture"/>
    <dgm:cxn modelId="{1ADD6C0F-4732-48F4-883D-36936933ED90}" type="presParOf" srcId="{84F90970-E957-40FB-ABCB-685242338012}" destId="{8435DD80-2245-4EBC-8FC2-C0B75A691AA2}" srcOrd="4" destOrd="0" presId="urn:microsoft.com/office/officeart/2009/3/layout/FramedTextPicture"/>
    <dgm:cxn modelId="{F2C07856-663F-4255-92A2-CE40CB9747CE}" type="presParOf" srcId="{84F90970-E957-40FB-ABCB-685242338012}" destId="{E2EF15C3-7F22-45A6-A844-1AFDB20454F3}" srcOrd="5" destOrd="0" presId="urn:microsoft.com/office/officeart/2009/3/layout/FramedTextPicture"/>
  </dgm:cxnLst>
  <dgm:bg/>
  <dgm:whole>
    <a:ln w="9525">
      <a:solidFill>
        <a:srgbClr val="000000"/>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16172048-04A8-4DEE-BD6C-3A405048C280}"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82F9DED2-736B-4DB8-A075-E8DBA40FE9D1}">
      <dgm:prSet phldrT="[Text]" custT="1"/>
      <dgm:spPr>
        <a:solidFill>
          <a:srgbClr val="0070C0"/>
        </a:solidFill>
      </dgm:spPr>
      <dgm:t>
        <a:bodyPr/>
        <a:lstStyle/>
        <a:p>
          <a:r>
            <a:rPr lang="en-US" sz="3600" b="1" dirty="0" err="1">
              <a:latin typeface="Times New Roman" panose="02020603050405020304" pitchFamily="18" charset="0"/>
              <a:cs typeface="Times New Roman" panose="02020603050405020304" pitchFamily="18" charset="0"/>
            </a:rPr>
            <a:t>Đặc</a:t>
          </a:r>
          <a:r>
            <a:rPr lang="en-US" sz="3600" b="1" dirty="0">
              <a:latin typeface="Times New Roman" panose="02020603050405020304" pitchFamily="18" charset="0"/>
              <a:cs typeface="Times New Roman" panose="02020603050405020304" pitchFamily="18" charset="0"/>
            </a:rPr>
            <a:t> </a:t>
          </a:r>
          <a:r>
            <a:rPr lang="en-US" sz="3600" b="1" dirty="0" err="1">
              <a:latin typeface="Times New Roman" panose="02020603050405020304" pitchFamily="18" charset="0"/>
              <a:cs typeface="Times New Roman" panose="02020603050405020304" pitchFamily="18" charset="0"/>
            </a:rPr>
            <a:t>trưng</a:t>
          </a:r>
          <a:r>
            <a:rPr lang="en-US" sz="3600" b="1" dirty="0">
              <a:latin typeface="Times New Roman" panose="02020603050405020304" pitchFamily="18" charset="0"/>
              <a:cs typeface="Times New Roman" panose="02020603050405020304" pitchFamily="18" charset="0"/>
            </a:rPr>
            <a:t> </a:t>
          </a:r>
          <a:r>
            <a:rPr lang="en-US" sz="3600" b="1" dirty="0" err="1">
              <a:latin typeface="Times New Roman" panose="02020603050405020304" pitchFamily="18" charset="0"/>
              <a:cs typeface="Times New Roman" panose="02020603050405020304" pitchFamily="18" charset="0"/>
            </a:rPr>
            <a:t>của</a:t>
          </a:r>
          <a:r>
            <a:rPr lang="en-US" sz="3600" b="1" dirty="0">
              <a:latin typeface="Times New Roman" panose="02020603050405020304" pitchFamily="18" charset="0"/>
              <a:cs typeface="Times New Roman" panose="02020603050405020304" pitchFamily="18" charset="0"/>
            </a:rPr>
            <a:t> </a:t>
          </a:r>
          <a:r>
            <a:rPr lang="en-US" sz="3600" b="1" dirty="0" err="1">
              <a:latin typeface="Times New Roman" panose="02020603050405020304" pitchFamily="18" charset="0"/>
              <a:cs typeface="Times New Roman" panose="02020603050405020304" pitchFamily="18" charset="0"/>
            </a:rPr>
            <a:t>phủ</a:t>
          </a:r>
          <a:r>
            <a:rPr lang="en-US" sz="3600" b="1" dirty="0">
              <a:latin typeface="Times New Roman" panose="02020603050405020304" pitchFamily="18" charset="0"/>
              <a:cs typeface="Times New Roman" panose="02020603050405020304" pitchFamily="18" charset="0"/>
            </a:rPr>
            <a:t> </a:t>
          </a:r>
          <a:r>
            <a:rPr lang="en-US" sz="3600" b="1" dirty="0" err="1">
              <a:latin typeface="Times New Roman" panose="02020603050405020304" pitchFamily="18" charset="0"/>
              <a:cs typeface="Times New Roman" panose="02020603050405020304" pitchFamily="18" charset="0"/>
            </a:rPr>
            <a:t>định</a:t>
          </a:r>
          <a:r>
            <a:rPr lang="en-US" sz="3600" b="1" dirty="0">
              <a:latin typeface="Times New Roman" panose="02020603050405020304" pitchFamily="18" charset="0"/>
              <a:cs typeface="Times New Roman" panose="02020603050405020304" pitchFamily="18" charset="0"/>
            </a:rPr>
            <a:t> </a:t>
          </a:r>
          <a:r>
            <a:rPr lang="en-US" sz="3600" b="1" dirty="0" err="1">
              <a:latin typeface="Times New Roman" panose="02020603050405020304" pitchFamily="18" charset="0"/>
              <a:cs typeface="Times New Roman" panose="02020603050405020304" pitchFamily="18" charset="0"/>
            </a:rPr>
            <a:t>biện</a:t>
          </a:r>
          <a:r>
            <a:rPr lang="en-US" sz="3600" b="1" dirty="0">
              <a:latin typeface="Times New Roman" panose="02020603050405020304" pitchFamily="18" charset="0"/>
              <a:cs typeface="Times New Roman" panose="02020603050405020304" pitchFamily="18" charset="0"/>
            </a:rPr>
            <a:t> </a:t>
          </a:r>
          <a:r>
            <a:rPr lang="en-US" sz="3600" b="1" dirty="0" err="1">
              <a:latin typeface="Times New Roman" panose="02020603050405020304" pitchFamily="18" charset="0"/>
              <a:cs typeface="Times New Roman" panose="02020603050405020304" pitchFamily="18" charset="0"/>
            </a:rPr>
            <a:t>chứng</a:t>
          </a:r>
          <a:endParaRPr lang="en-US" sz="3600" b="1" dirty="0">
            <a:latin typeface="Times New Roman" panose="02020603050405020304" pitchFamily="18" charset="0"/>
            <a:cs typeface="Times New Roman" panose="02020603050405020304" pitchFamily="18" charset="0"/>
          </a:endParaRPr>
        </a:p>
      </dgm:t>
    </dgm:pt>
    <dgm:pt modelId="{E8356C87-416C-4206-9CBC-5032215EA817}" type="parTrans" cxnId="{49B95AF5-C146-46A4-BDBE-C2EE8B0288C6}">
      <dgm:prSet/>
      <dgm:spPr/>
      <dgm:t>
        <a:bodyPr/>
        <a:lstStyle/>
        <a:p>
          <a:endParaRPr lang="en-US"/>
        </a:p>
      </dgm:t>
    </dgm:pt>
    <dgm:pt modelId="{AFF03562-C0AD-4A50-95B9-D6FA7DB77D36}" type="sibTrans" cxnId="{49B95AF5-C146-46A4-BDBE-C2EE8B0288C6}">
      <dgm:prSet/>
      <dgm:spPr/>
      <dgm:t>
        <a:bodyPr/>
        <a:lstStyle/>
        <a:p>
          <a:endParaRPr lang="en-US"/>
        </a:p>
      </dgm:t>
    </dgm:pt>
    <dgm:pt modelId="{54765734-A429-431E-86A5-4173CEA39C68}">
      <dgm:prSet phldrT="[Text]"/>
      <dgm:spPr>
        <a:solidFill>
          <a:srgbClr val="FF0000"/>
        </a:solidFill>
      </dgm:spPr>
      <dgm:t>
        <a:bodyPr/>
        <a:lstStyle/>
        <a:p>
          <a:r>
            <a:rPr lang="en-US" b="1" dirty="0" err="1">
              <a:latin typeface="Times New Roman" panose="02020603050405020304" pitchFamily="18" charset="0"/>
              <a:cs typeface="Times New Roman" panose="02020603050405020304" pitchFamily="18" charset="0"/>
            </a:rPr>
            <a:t>Tính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khách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quan</a:t>
          </a:r>
          <a:endParaRPr lang="en-US" b="1" dirty="0">
            <a:latin typeface="Times New Roman" panose="02020603050405020304" pitchFamily="18" charset="0"/>
            <a:cs typeface="Times New Roman" panose="02020603050405020304" pitchFamily="18" charset="0"/>
          </a:endParaRPr>
        </a:p>
      </dgm:t>
    </dgm:pt>
    <dgm:pt modelId="{071915EB-ED5B-40A4-A86F-8ADF8D1F10CB}" type="parTrans" cxnId="{9A8225EA-8884-4F94-ACE4-5268047A01FB}">
      <dgm:prSet/>
      <dgm:spPr>
        <a:ln w="28575">
          <a:solidFill>
            <a:srgbClr val="000000"/>
          </a:solidFill>
        </a:ln>
      </dgm:spPr>
      <dgm:t>
        <a:bodyPr/>
        <a:lstStyle/>
        <a:p>
          <a:endParaRPr lang="en-US"/>
        </a:p>
      </dgm:t>
    </dgm:pt>
    <dgm:pt modelId="{5A56282C-9DA0-4E58-B4F6-58E2EF9CF1CD}" type="sibTrans" cxnId="{9A8225EA-8884-4F94-ACE4-5268047A01FB}">
      <dgm:prSet/>
      <dgm:spPr/>
      <dgm:t>
        <a:bodyPr/>
        <a:lstStyle/>
        <a:p>
          <a:endParaRPr lang="en-US"/>
        </a:p>
      </dgm:t>
    </dgm:pt>
    <dgm:pt modelId="{4CCFE24E-C412-4625-9A50-64D5ED71A542}">
      <dgm:prSet phldrT="[Text]"/>
      <dgm:spPr>
        <a:solidFill>
          <a:srgbClr val="FF0000"/>
        </a:solidFill>
      </dgm:spPr>
      <dgm:t>
        <a:bodyPr/>
        <a:lstStyle/>
        <a:p>
          <a:r>
            <a:rPr lang="en-US" b="1" dirty="0" err="1">
              <a:latin typeface="Times New Roman" panose="02020603050405020304" pitchFamily="18" charset="0"/>
              <a:cs typeface="Times New Roman" panose="02020603050405020304" pitchFamily="18" charset="0"/>
            </a:rPr>
            <a:t>Tính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kế</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thừa</a:t>
          </a:r>
          <a:endParaRPr lang="en-US" b="1" dirty="0">
            <a:latin typeface="Times New Roman" panose="02020603050405020304" pitchFamily="18" charset="0"/>
            <a:cs typeface="Times New Roman" panose="02020603050405020304" pitchFamily="18" charset="0"/>
          </a:endParaRPr>
        </a:p>
      </dgm:t>
    </dgm:pt>
    <dgm:pt modelId="{C9A7397F-9B2F-4BB2-A0DF-7FFB04EA6BB4}" type="parTrans" cxnId="{FA9AF861-EF09-4C24-84E5-64BFDD946085}">
      <dgm:prSet/>
      <dgm:spPr>
        <a:ln w="28575">
          <a:solidFill>
            <a:srgbClr val="000000"/>
          </a:solidFill>
        </a:ln>
      </dgm:spPr>
      <dgm:t>
        <a:bodyPr/>
        <a:lstStyle/>
        <a:p>
          <a:endParaRPr lang="en-US"/>
        </a:p>
      </dgm:t>
    </dgm:pt>
    <dgm:pt modelId="{B7007362-B84F-421D-A26E-3418ABAC3B9E}" type="sibTrans" cxnId="{FA9AF861-EF09-4C24-84E5-64BFDD946085}">
      <dgm:prSet/>
      <dgm:spPr/>
      <dgm:t>
        <a:bodyPr/>
        <a:lstStyle/>
        <a:p>
          <a:endParaRPr lang="en-US"/>
        </a:p>
      </dgm:t>
    </dgm:pt>
    <dgm:pt modelId="{216145E4-F09B-490D-8C97-9908A15DF497}" type="pres">
      <dgm:prSet presAssocID="{16172048-04A8-4DEE-BD6C-3A405048C280}" presName="diagram" presStyleCnt="0">
        <dgm:presLayoutVars>
          <dgm:chPref val="1"/>
          <dgm:dir/>
          <dgm:animOne val="branch"/>
          <dgm:animLvl val="lvl"/>
          <dgm:resizeHandles val="exact"/>
        </dgm:presLayoutVars>
      </dgm:prSet>
      <dgm:spPr/>
    </dgm:pt>
    <dgm:pt modelId="{F0D0E8F7-3191-439B-A09E-F25FEA691E4F}" type="pres">
      <dgm:prSet presAssocID="{82F9DED2-736B-4DB8-A075-E8DBA40FE9D1}" presName="root1" presStyleCnt="0"/>
      <dgm:spPr/>
    </dgm:pt>
    <dgm:pt modelId="{D6245472-BEC2-4E45-B8C9-0CABB14B44FF}" type="pres">
      <dgm:prSet presAssocID="{82F9DED2-736B-4DB8-A075-E8DBA40FE9D1}" presName="LevelOneTextNode" presStyleLbl="node0" presStyleIdx="0" presStyleCnt="1" custScaleY="561689" custLinFactNeighborY="39320">
        <dgm:presLayoutVars>
          <dgm:chPref val="3"/>
        </dgm:presLayoutVars>
      </dgm:prSet>
      <dgm:spPr/>
    </dgm:pt>
    <dgm:pt modelId="{E1F4B600-C2DB-4B7B-A0B1-60AD3DE9E066}" type="pres">
      <dgm:prSet presAssocID="{82F9DED2-736B-4DB8-A075-E8DBA40FE9D1}" presName="level2hierChild" presStyleCnt="0"/>
      <dgm:spPr/>
    </dgm:pt>
    <dgm:pt modelId="{0EB16017-3BD8-46A3-BC7B-7FDBE236B871}" type="pres">
      <dgm:prSet presAssocID="{071915EB-ED5B-40A4-A86F-8ADF8D1F10CB}" presName="conn2-1" presStyleLbl="parChTrans1D2" presStyleIdx="0" presStyleCnt="2"/>
      <dgm:spPr/>
    </dgm:pt>
    <dgm:pt modelId="{499D96F5-66B8-4A25-89C8-A3418A3A4031}" type="pres">
      <dgm:prSet presAssocID="{071915EB-ED5B-40A4-A86F-8ADF8D1F10CB}" presName="connTx" presStyleLbl="parChTrans1D2" presStyleIdx="0" presStyleCnt="2"/>
      <dgm:spPr/>
    </dgm:pt>
    <dgm:pt modelId="{D78E9D10-3F65-4E4C-A43A-F7F22CE9D6B3}" type="pres">
      <dgm:prSet presAssocID="{54765734-A429-431E-86A5-4173CEA39C68}" presName="root2" presStyleCnt="0"/>
      <dgm:spPr/>
    </dgm:pt>
    <dgm:pt modelId="{BCEB4716-A304-46A1-8B19-6A4F6FCB8C6A}" type="pres">
      <dgm:prSet presAssocID="{54765734-A429-431E-86A5-4173CEA39C68}" presName="LevelTwoTextNode" presStyleLbl="node2" presStyleIdx="0" presStyleCnt="2" custScaleY="197302" custLinFactNeighborX="-10667" custLinFactNeighborY="-41346">
        <dgm:presLayoutVars>
          <dgm:chPref val="3"/>
        </dgm:presLayoutVars>
      </dgm:prSet>
      <dgm:spPr/>
    </dgm:pt>
    <dgm:pt modelId="{C2C0046A-B2C6-49FC-9BE2-640EEB1007BF}" type="pres">
      <dgm:prSet presAssocID="{54765734-A429-431E-86A5-4173CEA39C68}" presName="level3hierChild" presStyleCnt="0"/>
      <dgm:spPr/>
    </dgm:pt>
    <dgm:pt modelId="{4DEC13BD-7E7B-44EF-950C-5E695FA485A9}" type="pres">
      <dgm:prSet presAssocID="{C9A7397F-9B2F-4BB2-A0DF-7FFB04EA6BB4}" presName="conn2-1" presStyleLbl="parChTrans1D2" presStyleIdx="1" presStyleCnt="2"/>
      <dgm:spPr/>
    </dgm:pt>
    <dgm:pt modelId="{A9BFC25E-DAC0-4144-8D1D-8B989F66C51C}" type="pres">
      <dgm:prSet presAssocID="{C9A7397F-9B2F-4BB2-A0DF-7FFB04EA6BB4}" presName="connTx" presStyleLbl="parChTrans1D2" presStyleIdx="1" presStyleCnt="2"/>
      <dgm:spPr/>
    </dgm:pt>
    <dgm:pt modelId="{2658AE56-5D1F-4B55-B62D-C568DECBB85A}" type="pres">
      <dgm:prSet presAssocID="{4CCFE24E-C412-4625-9A50-64D5ED71A542}" presName="root2" presStyleCnt="0"/>
      <dgm:spPr/>
    </dgm:pt>
    <dgm:pt modelId="{48613AD3-BB4E-4FCD-9D2D-DA86798356E0}" type="pres">
      <dgm:prSet presAssocID="{4CCFE24E-C412-4625-9A50-64D5ED71A542}" presName="LevelTwoTextNode" presStyleLbl="node2" presStyleIdx="1" presStyleCnt="2" custScaleY="197302" custLinFactNeighborX="-10775" custLinFactNeighborY="90298">
        <dgm:presLayoutVars>
          <dgm:chPref val="3"/>
        </dgm:presLayoutVars>
      </dgm:prSet>
      <dgm:spPr/>
    </dgm:pt>
    <dgm:pt modelId="{E3D13654-5A18-4A68-88B0-27BA23624241}" type="pres">
      <dgm:prSet presAssocID="{4CCFE24E-C412-4625-9A50-64D5ED71A542}" presName="level3hierChild" presStyleCnt="0"/>
      <dgm:spPr/>
    </dgm:pt>
  </dgm:ptLst>
  <dgm:cxnLst>
    <dgm:cxn modelId="{C6F0221D-E775-4B06-A127-704C9EFBDD9A}" type="presOf" srcId="{54765734-A429-431E-86A5-4173CEA39C68}" destId="{BCEB4716-A304-46A1-8B19-6A4F6FCB8C6A}" srcOrd="0" destOrd="0" presId="urn:microsoft.com/office/officeart/2005/8/layout/hierarchy2"/>
    <dgm:cxn modelId="{26255B5E-CA40-4038-9D8C-97FD0AFE3384}" type="presOf" srcId="{16172048-04A8-4DEE-BD6C-3A405048C280}" destId="{216145E4-F09B-490D-8C97-9908A15DF497}" srcOrd="0" destOrd="0" presId="urn:microsoft.com/office/officeart/2005/8/layout/hierarchy2"/>
    <dgm:cxn modelId="{FA9AF861-EF09-4C24-84E5-64BFDD946085}" srcId="{82F9DED2-736B-4DB8-A075-E8DBA40FE9D1}" destId="{4CCFE24E-C412-4625-9A50-64D5ED71A542}" srcOrd="1" destOrd="0" parTransId="{C9A7397F-9B2F-4BB2-A0DF-7FFB04EA6BB4}" sibTransId="{B7007362-B84F-421D-A26E-3418ABAC3B9E}"/>
    <dgm:cxn modelId="{84223278-96EB-41EF-88EA-0839530DD042}" type="presOf" srcId="{071915EB-ED5B-40A4-A86F-8ADF8D1F10CB}" destId="{0EB16017-3BD8-46A3-BC7B-7FDBE236B871}" srcOrd="0" destOrd="0" presId="urn:microsoft.com/office/officeart/2005/8/layout/hierarchy2"/>
    <dgm:cxn modelId="{7EB12C86-DD12-49C9-80AF-FC52DD27BA67}" type="presOf" srcId="{071915EB-ED5B-40A4-A86F-8ADF8D1F10CB}" destId="{499D96F5-66B8-4A25-89C8-A3418A3A4031}" srcOrd="1" destOrd="0" presId="urn:microsoft.com/office/officeart/2005/8/layout/hierarchy2"/>
    <dgm:cxn modelId="{A38511B6-73F8-4229-9E7C-34DB0BD88ED5}" type="presOf" srcId="{4CCFE24E-C412-4625-9A50-64D5ED71A542}" destId="{48613AD3-BB4E-4FCD-9D2D-DA86798356E0}" srcOrd="0" destOrd="0" presId="urn:microsoft.com/office/officeart/2005/8/layout/hierarchy2"/>
    <dgm:cxn modelId="{B50F7DBD-D877-43B5-B9D6-9DEA0CB63F4E}" type="presOf" srcId="{C9A7397F-9B2F-4BB2-A0DF-7FFB04EA6BB4}" destId="{A9BFC25E-DAC0-4144-8D1D-8B989F66C51C}" srcOrd="1" destOrd="0" presId="urn:microsoft.com/office/officeart/2005/8/layout/hierarchy2"/>
    <dgm:cxn modelId="{07A2BBCE-4639-437A-9CAE-5F4A5076CE9B}" type="presOf" srcId="{C9A7397F-9B2F-4BB2-A0DF-7FFB04EA6BB4}" destId="{4DEC13BD-7E7B-44EF-950C-5E695FA485A9}" srcOrd="0" destOrd="0" presId="urn:microsoft.com/office/officeart/2005/8/layout/hierarchy2"/>
    <dgm:cxn modelId="{9A8225EA-8884-4F94-ACE4-5268047A01FB}" srcId="{82F9DED2-736B-4DB8-A075-E8DBA40FE9D1}" destId="{54765734-A429-431E-86A5-4173CEA39C68}" srcOrd="0" destOrd="0" parTransId="{071915EB-ED5B-40A4-A86F-8ADF8D1F10CB}" sibTransId="{5A56282C-9DA0-4E58-B4F6-58E2EF9CF1CD}"/>
    <dgm:cxn modelId="{49B95AF5-C146-46A4-BDBE-C2EE8B0288C6}" srcId="{16172048-04A8-4DEE-BD6C-3A405048C280}" destId="{82F9DED2-736B-4DB8-A075-E8DBA40FE9D1}" srcOrd="0" destOrd="0" parTransId="{E8356C87-416C-4206-9CBC-5032215EA817}" sibTransId="{AFF03562-C0AD-4A50-95B9-D6FA7DB77D36}"/>
    <dgm:cxn modelId="{E79286FC-F052-49DA-8BA8-CBC04C6B0A72}" type="presOf" srcId="{82F9DED2-736B-4DB8-A075-E8DBA40FE9D1}" destId="{D6245472-BEC2-4E45-B8C9-0CABB14B44FF}" srcOrd="0" destOrd="0" presId="urn:microsoft.com/office/officeart/2005/8/layout/hierarchy2"/>
    <dgm:cxn modelId="{E1EE0AE5-ACDC-4581-B918-599DBD1DA7E8}" type="presParOf" srcId="{216145E4-F09B-490D-8C97-9908A15DF497}" destId="{F0D0E8F7-3191-439B-A09E-F25FEA691E4F}" srcOrd="0" destOrd="0" presId="urn:microsoft.com/office/officeart/2005/8/layout/hierarchy2"/>
    <dgm:cxn modelId="{AD11A306-3750-4BAA-A3F8-19872DD93BCE}" type="presParOf" srcId="{F0D0E8F7-3191-439B-A09E-F25FEA691E4F}" destId="{D6245472-BEC2-4E45-B8C9-0CABB14B44FF}" srcOrd="0" destOrd="0" presId="urn:microsoft.com/office/officeart/2005/8/layout/hierarchy2"/>
    <dgm:cxn modelId="{DF6AA5E5-F020-4FC4-B118-F357A90CCEA9}" type="presParOf" srcId="{F0D0E8F7-3191-439B-A09E-F25FEA691E4F}" destId="{E1F4B600-C2DB-4B7B-A0B1-60AD3DE9E066}" srcOrd="1" destOrd="0" presId="urn:microsoft.com/office/officeart/2005/8/layout/hierarchy2"/>
    <dgm:cxn modelId="{E2464830-82A4-4888-ACE1-4BAB58467D0F}" type="presParOf" srcId="{E1F4B600-C2DB-4B7B-A0B1-60AD3DE9E066}" destId="{0EB16017-3BD8-46A3-BC7B-7FDBE236B871}" srcOrd="0" destOrd="0" presId="urn:microsoft.com/office/officeart/2005/8/layout/hierarchy2"/>
    <dgm:cxn modelId="{60817C6A-588D-43B2-8250-9BEE6CAC640C}" type="presParOf" srcId="{0EB16017-3BD8-46A3-BC7B-7FDBE236B871}" destId="{499D96F5-66B8-4A25-89C8-A3418A3A4031}" srcOrd="0" destOrd="0" presId="urn:microsoft.com/office/officeart/2005/8/layout/hierarchy2"/>
    <dgm:cxn modelId="{E93B6261-4D73-41F5-839B-69E978DA52B4}" type="presParOf" srcId="{E1F4B600-C2DB-4B7B-A0B1-60AD3DE9E066}" destId="{D78E9D10-3F65-4E4C-A43A-F7F22CE9D6B3}" srcOrd="1" destOrd="0" presId="urn:microsoft.com/office/officeart/2005/8/layout/hierarchy2"/>
    <dgm:cxn modelId="{A20D3139-8676-40E1-96EC-EF20CCDD94A1}" type="presParOf" srcId="{D78E9D10-3F65-4E4C-A43A-F7F22CE9D6B3}" destId="{BCEB4716-A304-46A1-8B19-6A4F6FCB8C6A}" srcOrd="0" destOrd="0" presId="urn:microsoft.com/office/officeart/2005/8/layout/hierarchy2"/>
    <dgm:cxn modelId="{43D1B312-9B78-4B21-955F-C157E51660F9}" type="presParOf" srcId="{D78E9D10-3F65-4E4C-A43A-F7F22CE9D6B3}" destId="{C2C0046A-B2C6-49FC-9BE2-640EEB1007BF}" srcOrd="1" destOrd="0" presId="urn:microsoft.com/office/officeart/2005/8/layout/hierarchy2"/>
    <dgm:cxn modelId="{D1A0C0DA-3C60-4413-B7AD-782E0EB738FC}" type="presParOf" srcId="{E1F4B600-C2DB-4B7B-A0B1-60AD3DE9E066}" destId="{4DEC13BD-7E7B-44EF-950C-5E695FA485A9}" srcOrd="2" destOrd="0" presId="urn:microsoft.com/office/officeart/2005/8/layout/hierarchy2"/>
    <dgm:cxn modelId="{7C11A8ED-6623-404E-8EF5-E59015C0B766}" type="presParOf" srcId="{4DEC13BD-7E7B-44EF-950C-5E695FA485A9}" destId="{A9BFC25E-DAC0-4144-8D1D-8B989F66C51C}" srcOrd="0" destOrd="0" presId="urn:microsoft.com/office/officeart/2005/8/layout/hierarchy2"/>
    <dgm:cxn modelId="{62DC1170-5C33-458B-BE41-AEE1D8EAA412}" type="presParOf" srcId="{E1F4B600-C2DB-4B7B-A0B1-60AD3DE9E066}" destId="{2658AE56-5D1F-4B55-B62D-C568DECBB85A}" srcOrd="3" destOrd="0" presId="urn:microsoft.com/office/officeart/2005/8/layout/hierarchy2"/>
    <dgm:cxn modelId="{D289DB24-99BF-41B3-B741-A945CE202715}" type="presParOf" srcId="{2658AE56-5D1F-4B55-B62D-C568DECBB85A}" destId="{48613AD3-BB4E-4FCD-9D2D-DA86798356E0}" srcOrd="0" destOrd="0" presId="urn:microsoft.com/office/officeart/2005/8/layout/hierarchy2"/>
    <dgm:cxn modelId="{BE3EEAD7-5648-4848-A81D-EEADE5B70397}" type="presParOf" srcId="{2658AE56-5D1F-4B55-B62D-C568DECBB85A}" destId="{E3D13654-5A18-4A68-88B0-27BA23624241}"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57C7EB7E-B212-440D-A390-D1A16ADDF341}"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A688BDD2-4D0C-42C3-9E56-64018665CA1E}">
      <dgm:prSet phldrT="[Text]"/>
      <dgm:spPr>
        <a:solidFill>
          <a:schemeClr val="accent3">
            <a:lumMod val="95000"/>
          </a:schemeClr>
        </a:solidFill>
        <a:ln w="12700">
          <a:solidFill>
            <a:srgbClr val="FF0000"/>
          </a:solidFill>
        </a:ln>
      </dgm:spPr>
      <dgm:t>
        <a:bodyPr/>
        <a:lstStyle/>
        <a:p>
          <a:r>
            <a:rPr lang="en-US" b="1" dirty="0">
              <a:solidFill>
                <a:schemeClr val="tx2"/>
              </a:solidFill>
              <a:latin typeface="Times New Roman" panose="02020603050405020304" pitchFamily="18" charset="0"/>
              <a:cs typeface="Times New Roman" panose="02020603050405020304" pitchFamily="18" charset="0"/>
            </a:rPr>
            <a:t>*</a:t>
          </a:r>
          <a:r>
            <a:rPr lang="en-US" b="1" dirty="0" err="1">
              <a:solidFill>
                <a:schemeClr val="tx2"/>
              </a:solidFill>
              <a:latin typeface="Times New Roman" panose="02020603050405020304" pitchFamily="18" charset="0"/>
              <a:cs typeface="Times New Roman" panose="02020603050405020304" pitchFamily="18" charset="0"/>
            </a:rPr>
            <a:t>Sự</a:t>
          </a:r>
          <a:r>
            <a:rPr lang="en-US" b="1" dirty="0">
              <a:solidFill>
                <a:schemeClr val="tx2"/>
              </a:solidFill>
              <a:latin typeface="Times New Roman" panose="02020603050405020304" pitchFamily="18" charset="0"/>
              <a:cs typeface="Times New Roman" panose="02020603050405020304" pitchFamily="18" charset="0"/>
            </a:rPr>
            <a:t> </a:t>
          </a:r>
          <a:r>
            <a:rPr lang="en-US" b="1" dirty="0" err="1">
              <a:solidFill>
                <a:schemeClr val="tx2"/>
              </a:solidFill>
              <a:latin typeface="Times New Roman" panose="02020603050405020304" pitchFamily="18" charset="0"/>
              <a:cs typeface="Times New Roman" panose="02020603050405020304" pitchFamily="18" charset="0"/>
            </a:rPr>
            <a:t>phát</a:t>
          </a:r>
          <a:r>
            <a:rPr lang="en-US" b="1" dirty="0">
              <a:solidFill>
                <a:schemeClr val="tx2"/>
              </a:solidFill>
              <a:latin typeface="Times New Roman" panose="02020603050405020304" pitchFamily="18" charset="0"/>
              <a:cs typeface="Times New Roman" panose="02020603050405020304" pitchFamily="18" charset="0"/>
            </a:rPr>
            <a:t> </a:t>
          </a:r>
          <a:r>
            <a:rPr lang="en-US" b="1" dirty="0" err="1">
              <a:solidFill>
                <a:schemeClr val="tx2"/>
              </a:solidFill>
              <a:latin typeface="Times New Roman" panose="02020603050405020304" pitchFamily="18" charset="0"/>
              <a:cs typeface="Times New Roman" panose="02020603050405020304" pitchFamily="18" charset="0"/>
            </a:rPr>
            <a:t>triển</a:t>
          </a:r>
          <a:r>
            <a:rPr lang="en-US" b="1" dirty="0">
              <a:solidFill>
                <a:schemeClr val="tx2"/>
              </a:solidFill>
              <a:latin typeface="Times New Roman" panose="02020603050405020304" pitchFamily="18" charset="0"/>
              <a:cs typeface="Times New Roman" panose="02020603050405020304" pitchFamily="18" charset="0"/>
            </a:rPr>
            <a:t> </a:t>
          </a:r>
          <a:r>
            <a:rPr lang="en-US" b="1" dirty="0" err="1">
              <a:solidFill>
                <a:schemeClr val="tx2"/>
              </a:solidFill>
              <a:latin typeface="Times New Roman" panose="02020603050405020304" pitchFamily="18" charset="0"/>
              <a:cs typeface="Times New Roman" panose="02020603050405020304" pitchFamily="18" charset="0"/>
            </a:rPr>
            <a:t>của</a:t>
          </a:r>
          <a:r>
            <a:rPr lang="en-US" b="1" dirty="0">
              <a:solidFill>
                <a:schemeClr val="tx2"/>
              </a:solidFill>
              <a:latin typeface="Times New Roman" panose="02020603050405020304" pitchFamily="18" charset="0"/>
              <a:cs typeface="Times New Roman" panose="02020603050405020304" pitchFamily="18" charset="0"/>
            </a:rPr>
            <a:t> </a:t>
          </a:r>
          <a:r>
            <a:rPr lang="en-US" b="1" dirty="0" err="1">
              <a:solidFill>
                <a:schemeClr val="tx2"/>
              </a:solidFill>
              <a:latin typeface="Times New Roman" panose="02020603050405020304" pitchFamily="18" charset="0"/>
              <a:cs typeface="Times New Roman" panose="02020603050405020304" pitchFamily="18" charset="0"/>
            </a:rPr>
            <a:t>sự</a:t>
          </a:r>
          <a:r>
            <a:rPr lang="en-US" b="1" dirty="0">
              <a:solidFill>
                <a:schemeClr val="tx2"/>
              </a:solidFill>
              <a:latin typeface="Times New Roman" panose="02020603050405020304" pitchFamily="18" charset="0"/>
              <a:cs typeface="Times New Roman" panose="02020603050405020304" pitchFamily="18" charset="0"/>
            </a:rPr>
            <a:t> </a:t>
          </a:r>
          <a:r>
            <a:rPr lang="en-US" b="1" dirty="0" err="1">
              <a:solidFill>
                <a:schemeClr val="tx2"/>
              </a:solidFill>
              <a:latin typeface="Times New Roman" panose="02020603050405020304" pitchFamily="18" charset="0"/>
              <a:cs typeface="Times New Roman" panose="02020603050405020304" pitchFamily="18" charset="0"/>
            </a:rPr>
            <a:t>vật</a:t>
          </a:r>
          <a:r>
            <a:rPr lang="en-US" b="1" dirty="0">
              <a:solidFill>
                <a:schemeClr val="tx2"/>
              </a:solidFill>
              <a:latin typeface="Times New Roman" panose="02020603050405020304" pitchFamily="18" charset="0"/>
              <a:cs typeface="Times New Roman" panose="02020603050405020304" pitchFamily="18" charset="0"/>
            </a:rPr>
            <a:t> </a:t>
          </a:r>
          <a:r>
            <a:rPr lang="en-US" b="1" dirty="0" err="1">
              <a:solidFill>
                <a:schemeClr val="tx2"/>
              </a:solidFill>
              <a:latin typeface="Times New Roman" panose="02020603050405020304" pitchFamily="18" charset="0"/>
              <a:cs typeface="Times New Roman" panose="02020603050405020304" pitchFamily="18" charset="0"/>
            </a:rPr>
            <a:t>là</a:t>
          </a:r>
          <a:r>
            <a:rPr lang="en-US" b="1" dirty="0">
              <a:solidFill>
                <a:schemeClr val="tx2"/>
              </a:solidFill>
              <a:latin typeface="Times New Roman" panose="02020603050405020304" pitchFamily="18" charset="0"/>
              <a:cs typeface="Times New Roman" panose="02020603050405020304" pitchFamily="18" charset="0"/>
            </a:rPr>
            <a:t> </a:t>
          </a:r>
          <a:r>
            <a:rPr lang="en-US" b="1" dirty="0" err="1">
              <a:solidFill>
                <a:schemeClr val="tx2"/>
              </a:solidFill>
              <a:latin typeface="Times New Roman" panose="02020603050405020304" pitchFamily="18" charset="0"/>
              <a:cs typeface="Times New Roman" panose="02020603050405020304" pitchFamily="18" charset="0"/>
            </a:rPr>
            <a:t>một</a:t>
          </a:r>
          <a:r>
            <a:rPr lang="en-US" b="1" dirty="0">
              <a:solidFill>
                <a:schemeClr val="tx2"/>
              </a:solidFill>
              <a:latin typeface="Times New Roman" panose="02020603050405020304" pitchFamily="18" charset="0"/>
              <a:cs typeface="Times New Roman" panose="02020603050405020304" pitchFamily="18" charset="0"/>
            </a:rPr>
            <a:t> </a:t>
          </a:r>
          <a:r>
            <a:rPr lang="en-US" b="1" dirty="0" err="1">
              <a:solidFill>
                <a:schemeClr val="tx2"/>
              </a:solidFill>
              <a:latin typeface="Times New Roman" panose="02020603050405020304" pitchFamily="18" charset="0"/>
              <a:cs typeface="Times New Roman" panose="02020603050405020304" pitchFamily="18" charset="0"/>
            </a:rPr>
            <a:t>quá</a:t>
          </a:r>
          <a:r>
            <a:rPr lang="en-US" b="1" dirty="0">
              <a:solidFill>
                <a:schemeClr val="tx2"/>
              </a:solidFill>
              <a:latin typeface="Times New Roman" panose="02020603050405020304" pitchFamily="18" charset="0"/>
              <a:cs typeface="Times New Roman" panose="02020603050405020304" pitchFamily="18" charset="0"/>
            </a:rPr>
            <a:t> </a:t>
          </a:r>
          <a:r>
            <a:rPr lang="en-US" b="1" dirty="0" err="1">
              <a:solidFill>
                <a:schemeClr val="tx2"/>
              </a:solidFill>
              <a:latin typeface="Times New Roman" panose="02020603050405020304" pitchFamily="18" charset="0"/>
              <a:cs typeface="Times New Roman" panose="02020603050405020304" pitchFamily="18" charset="0"/>
            </a:rPr>
            <a:t>trình</a:t>
          </a:r>
          <a:r>
            <a:rPr lang="en-US" b="1" dirty="0">
              <a:solidFill>
                <a:schemeClr val="tx2"/>
              </a:solidFill>
              <a:latin typeface="Times New Roman" panose="02020603050405020304" pitchFamily="18" charset="0"/>
              <a:cs typeface="Times New Roman" panose="02020603050405020304" pitchFamily="18" charset="0"/>
            </a:rPr>
            <a:t> </a:t>
          </a:r>
          <a:r>
            <a:rPr lang="en-US" b="1" dirty="0" err="1">
              <a:solidFill>
                <a:schemeClr val="tx2"/>
              </a:solidFill>
              <a:latin typeface="Times New Roman" panose="02020603050405020304" pitchFamily="18" charset="0"/>
              <a:cs typeface="Times New Roman" panose="02020603050405020304" pitchFamily="18" charset="0"/>
            </a:rPr>
            <a:t>phủ</a:t>
          </a:r>
          <a:r>
            <a:rPr lang="en-US" b="1" dirty="0">
              <a:solidFill>
                <a:schemeClr val="tx2"/>
              </a:solidFill>
              <a:latin typeface="Times New Roman" panose="02020603050405020304" pitchFamily="18" charset="0"/>
              <a:cs typeface="Times New Roman" panose="02020603050405020304" pitchFamily="18" charset="0"/>
            </a:rPr>
            <a:t> </a:t>
          </a:r>
          <a:r>
            <a:rPr lang="en-US" b="1" dirty="0" err="1">
              <a:solidFill>
                <a:schemeClr val="tx2"/>
              </a:solidFill>
              <a:latin typeface="Times New Roman" panose="02020603050405020304" pitchFamily="18" charset="0"/>
              <a:cs typeface="Times New Roman" panose="02020603050405020304" pitchFamily="18" charset="0"/>
            </a:rPr>
            <a:t>định</a:t>
          </a:r>
          <a:r>
            <a:rPr lang="en-US" b="1" dirty="0">
              <a:solidFill>
                <a:schemeClr val="tx2"/>
              </a:solidFill>
              <a:latin typeface="Times New Roman" panose="02020603050405020304" pitchFamily="18" charset="0"/>
              <a:cs typeface="Times New Roman" panose="02020603050405020304" pitchFamily="18" charset="0"/>
            </a:rPr>
            <a:t> </a:t>
          </a:r>
          <a:r>
            <a:rPr lang="en-US" b="1" dirty="0" err="1">
              <a:solidFill>
                <a:schemeClr val="tx2"/>
              </a:solidFill>
              <a:latin typeface="Times New Roman" panose="02020603050405020304" pitchFamily="18" charset="0"/>
              <a:cs typeface="Times New Roman" panose="02020603050405020304" pitchFamily="18" charset="0"/>
            </a:rPr>
            <a:t>liên</a:t>
          </a:r>
          <a:r>
            <a:rPr lang="en-US" b="1" dirty="0">
              <a:solidFill>
                <a:schemeClr val="tx2"/>
              </a:solidFill>
              <a:latin typeface="Times New Roman" panose="02020603050405020304" pitchFamily="18" charset="0"/>
              <a:cs typeface="Times New Roman" panose="02020603050405020304" pitchFamily="18" charset="0"/>
            </a:rPr>
            <a:t> </a:t>
          </a:r>
          <a:r>
            <a:rPr lang="en-US" b="1" dirty="0" err="1">
              <a:solidFill>
                <a:schemeClr val="tx2"/>
              </a:solidFill>
              <a:latin typeface="Times New Roman" panose="02020603050405020304" pitchFamily="18" charset="0"/>
              <a:cs typeface="Times New Roman" panose="02020603050405020304" pitchFamily="18" charset="0"/>
            </a:rPr>
            <a:t>tục</a:t>
          </a:r>
          <a:r>
            <a:rPr lang="en-US" b="1" dirty="0">
              <a:solidFill>
                <a:schemeClr val="tx2"/>
              </a:solidFill>
              <a:latin typeface="Times New Roman" panose="02020603050405020304" pitchFamily="18" charset="0"/>
              <a:cs typeface="Times New Roman" panose="02020603050405020304" pitchFamily="18" charset="0"/>
            </a:rPr>
            <a:t> </a:t>
          </a:r>
          <a:r>
            <a:rPr lang="en-US" b="1" dirty="0" err="1">
              <a:solidFill>
                <a:schemeClr val="tx2"/>
              </a:solidFill>
              <a:latin typeface="Times New Roman" panose="02020603050405020304" pitchFamily="18" charset="0"/>
              <a:cs typeface="Times New Roman" panose="02020603050405020304" pitchFamily="18" charset="0"/>
            </a:rPr>
            <a:t>từ</a:t>
          </a:r>
          <a:r>
            <a:rPr lang="en-US" b="1" dirty="0">
              <a:solidFill>
                <a:schemeClr val="tx2"/>
              </a:solidFill>
              <a:latin typeface="Times New Roman" panose="02020603050405020304" pitchFamily="18" charset="0"/>
              <a:cs typeface="Times New Roman" panose="02020603050405020304" pitchFamily="18" charset="0"/>
            </a:rPr>
            <a:t> </a:t>
          </a:r>
          <a:r>
            <a:rPr lang="en-US" b="1" dirty="0" err="1">
              <a:solidFill>
                <a:schemeClr val="tx2"/>
              </a:solidFill>
              <a:latin typeface="Times New Roman" panose="02020603050405020304" pitchFamily="18" charset="0"/>
              <a:cs typeface="Times New Roman" panose="02020603050405020304" pitchFamily="18" charset="0"/>
            </a:rPr>
            <a:t>thất</a:t>
          </a:r>
          <a:r>
            <a:rPr lang="en-US" b="1" dirty="0">
              <a:solidFill>
                <a:schemeClr val="tx2"/>
              </a:solidFill>
              <a:latin typeface="Times New Roman" panose="02020603050405020304" pitchFamily="18" charset="0"/>
              <a:cs typeface="Times New Roman" panose="02020603050405020304" pitchFamily="18" charset="0"/>
            </a:rPr>
            <a:t> </a:t>
          </a:r>
          <a:r>
            <a:rPr lang="en-US" b="1" dirty="0" err="1">
              <a:solidFill>
                <a:schemeClr val="tx2"/>
              </a:solidFill>
              <a:latin typeface="Times New Roman" panose="02020603050405020304" pitchFamily="18" charset="0"/>
              <a:cs typeface="Times New Roman" panose="02020603050405020304" pitchFamily="18" charset="0"/>
            </a:rPr>
            <a:t>đến</a:t>
          </a:r>
          <a:r>
            <a:rPr lang="en-US" b="1" dirty="0">
              <a:solidFill>
                <a:schemeClr val="tx2"/>
              </a:solidFill>
              <a:latin typeface="Times New Roman" panose="02020603050405020304" pitchFamily="18" charset="0"/>
              <a:cs typeface="Times New Roman" panose="02020603050405020304" pitchFamily="18" charset="0"/>
            </a:rPr>
            <a:t> </a:t>
          </a:r>
          <a:r>
            <a:rPr lang="en-US" b="1" dirty="0" err="1">
              <a:solidFill>
                <a:schemeClr val="tx2"/>
              </a:solidFill>
              <a:latin typeface="Times New Roman" panose="02020603050405020304" pitchFamily="18" charset="0"/>
              <a:cs typeface="Times New Roman" panose="02020603050405020304" pitchFamily="18" charset="0"/>
            </a:rPr>
            <a:t>cao</a:t>
          </a:r>
          <a:r>
            <a:rPr lang="en-US" b="1" dirty="0">
              <a:solidFill>
                <a:schemeClr val="tx2"/>
              </a:solidFill>
              <a:latin typeface="Times New Roman" panose="02020603050405020304" pitchFamily="18" charset="0"/>
              <a:cs typeface="Times New Roman" panose="02020603050405020304" pitchFamily="18" charset="0"/>
            </a:rPr>
            <a:t> </a:t>
          </a:r>
        </a:p>
      </dgm:t>
    </dgm:pt>
    <dgm:pt modelId="{1D06E3CC-78EA-4FBC-9623-7E59B9B967FA}" type="parTrans" cxnId="{79B59EEE-61BC-4DD7-8356-0FD6CA5042AF}">
      <dgm:prSet/>
      <dgm:spPr/>
      <dgm:t>
        <a:bodyPr/>
        <a:lstStyle/>
        <a:p>
          <a:endParaRPr lang="en-US"/>
        </a:p>
      </dgm:t>
    </dgm:pt>
    <dgm:pt modelId="{C4F4F97A-0A22-4A4C-8ECD-50249EDE0517}" type="sibTrans" cxnId="{79B59EEE-61BC-4DD7-8356-0FD6CA5042AF}">
      <dgm:prSet/>
      <dgm:spPr>
        <a:ln>
          <a:solidFill>
            <a:srgbClr val="FF0000">
              <a:alpha val="90000"/>
            </a:srgbClr>
          </a:solidFill>
        </a:ln>
      </dgm:spPr>
      <dgm:t>
        <a:bodyPr/>
        <a:lstStyle/>
        <a:p>
          <a:endParaRPr lang="en-US"/>
        </a:p>
      </dgm:t>
    </dgm:pt>
    <dgm:pt modelId="{98068CCC-455C-4B92-B0FA-EF8ACA986583}">
      <dgm:prSet phldrT="[Text]" custT="1"/>
      <dgm:spPr>
        <a:solidFill>
          <a:schemeClr val="accent3">
            <a:lumMod val="95000"/>
          </a:schemeClr>
        </a:solidFill>
        <a:ln w="12700">
          <a:solidFill>
            <a:srgbClr val="FF0000"/>
          </a:solidFill>
        </a:ln>
      </dgm:spPr>
      <dgm:t>
        <a:bodyPr/>
        <a:lstStyle/>
        <a:p>
          <a:r>
            <a:rPr lang="en-US" sz="3100" b="1" dirty="0">
              <a:solidFill>
                <a:schemeClr val="tx2"/>
              </a:solidFill>
              <a:latin typeface="Times New Roman" panose="02020603050405020304" pitchFamily="18" charset="0"/>
              <a:cs typeface="Times New Roman" panose="02020603050405020304" pitchFamily="18" charset="0"/>
            </a:rPr>
            <a:t>*</a:t>
          </a:r>
          <a:r>
            <a:rPr lang="en-US" sz="3100" b="1" dirty="0" err="1">
              <a:solidFill>
                <a:schemeClr val="tx2"/>
              </a:solidFill>
              <a:latin typeface="Times New Roman" panose="02020603050405020304" pitchFamily="18" charset="0"/>
              <a:cs typeface="Times New Roman" panose="02020603050405020304" pitchFamily="18" charset="0"/>
            </a:rPr>
            <a:t>Sự</a:t>
          </a:r>
          <a:r>
            <a:rPr lang="en-US" sz="3100" b="1" dirty="0">
              <a:solidFill>
                <a:schemeClr val="tx2"/>
              </a:solidFill>
              <a:latin typeface="Times New Roman" panose="02020603050405020304" pitchFamily="18" charset="0"/>
              <a:cs typeface="Times New Roman" panose="02020603050405020304" pitchFamily="18" charset="0"/>
            </a:rPr>
            <a:t> </a:t>
          </a:r>
          <a:r>
            <a:rPr lang="en-US" sz="3100" b="1" dirty="0" err="1">
              <a:solidFill>
                <a:schemeClr val="tx2"/>
              </a:solidFill>
              <a:latin typeface="Times New Roman" panose="02020603050405020304" pitchFamily="18" charset="0"/>
              <a:cs typeface="Times New Roman" panose="02020603050405020304" pitchFamily="18" charset="0"/>
            </a:rPr>
            <a:t>phát</a:t>
          </a:r>
          <a:r>
            <a:rPr lang="en-US" sz="3100" b="1" dirty="0">
              <a:solidFill>
                <a:schemeClr val="tx2"/>
              </a:solidFill>
              <a:latin typeface="Times New Roman" panose="02020603050405020304" pitchFamily="18" charset="0"/>
              <a:cs typeface="Times New Roman" panose="02020603050405020304" pitchFamily="18" charset="0"/>
            </a:rPr>
            <a:t> </a:t>
          </a:r>
          <a:r>
            <a:rPr lang="en-US" sz="3100" b="1" dirty="0" err="1">
              <a:solidFill>
                <a:schemeClr val="tx2"/>
              </a:solidFill>
              <a:latin typeface="Times New Roman" panose="02020603050405020304" pitchFamily="18" charset="0"/>
              <a:cs typeface="Times New Roman" panose="02020603050405020304" pitchFamily="18" charset="0"/>
            </a:rPr>
            <a:t>triển</a:t>
          </a:r>
          <a:r>
            <a:rPr lang="en-US" sz="3100" b="1" dirty="0">
              <a:solidFill>
                <a:schemeClr val="tx2"/>
              </a:solidFill>
              <a:latin typeface="Times New Roman" panose="02020603050405020304" pitchFamily="18" charset="0"/>
              <a:cs typeface="Times New Roman" panose="02020603050405020304" pitchFamily="18" charset="0"/>
            </a:rPr>
            <a:t> </a:t>
          </a:r>
          <a:r>
            <a:rPr lang="en-US" sz="3100" b="1" dirty="0" err="1">
              <a:solidFill>
                <a:schemeClr val="tx2"/>
              </a:solidFill>
              <a:latin typeface="Times New Roman" panose="02020603050405020304" pitchFamily="18" charset="0"/>
              <a:cs typeface="Times New Roman" panose="02020603050405020304" pitchFamily="18" charset="0"/>
            </a:rPr>
            <a:t>của</a:t>
          </a:r>
          <a:r>
            <a:rPr lang="en-US" sz="3100" b="1" dirty="0">
              <a:solidFill>
                <a:schemeClr val="tx2"/>
              </a:solidFill>
              <a:latin typeface="Times New Roman" panose="02020603050405020304" pitchFamily="18" charset="0"/>
              <a:cs typeface="Times New Roman" panose="02020603050405020304" pitchFamily="18" charset="0"/>
            </a:rPr>
            <a:t> </a:t>
          </a:r>
          <a:r>
            <a:rPr lang="en-US" sz="3100" b="1" dirty="0" err="1">
              <a:solidFill>
                <a:schemeClr val="tx2"/>
              </a:solidFill>
              <a:latin typeface="Times New Roman" panose="02020603050405020304" pitchFamily="18" charset="0"/>
              <a:cs typeface="Times New Roman" panose="02020603050405020304" pitchFamily="18" charset="0"/>
            </a:rPr>
            <a:t>sự</a:t>
          </a:r>
          <a:r>
            <a:rPr lang="en-US" sz="3100" b="1" dirty="0">
              <a:solidFill>
                <a:schemeClr val="tx2"/>
              </a:solidFill>
              <a:latin typeface="Times New Roman" panose="02020603050405020304" pitchFamily="18" charset="0"/>
              <a:cs typeface="Times New Roman" panose="02020603050405020304" pitchFamily="18" charset="0"/>
            </a:rPr>
            <a:t> </a:t>
          </a:r>
          <a:r>
            <a:rPr lang="en-US" sz="3100" b="1" dirty="0" err="1">
              <a:solidFill>
                <a:schemeClr val="tx2"/>
              </a:solidFill>
              <a:latin typeface="Times New Roman" panose="02020603050405020304" pitchFamily="18" charset="0"/>
              <a:cs typeface="Times New Roman" panose="02020603050405020304" pitchFamily="18" charset="0"/>
            </a:rPr>
            <a:t>vật</a:t>
          </a:r>
          <a:r>
            <a:rPr lang="en-US" sz="3100" b="1" dirty="0">
              <a:solidFill>
                <a:schemeClr val="tx2"/>
              </a:solidFill>
              <a:latin typeface="Times New Roman" panose="02020603050405020304" pitchFamily="18" charset="0"/>
              <a:cs typeface="Times New Roman" panose="02020603050405020304" pitchFamily="18" charset="0"/>
            </a:rPr>
            <a:t> </a:t>
          </a:r>
          <a:r>
            <a:rPr lang="en-US" sz="3100" b="1" dirty="0" err="1">
              <a:solidFill>
                <a:schemeClr val="tx2"/>
              </a:solidFill>
              <a:latin typeface="Times New Roman" panose="02020603050405020304" pitchFamily="18" charset="0"/>
              <a:cs typeface="Times New Roman" panose="02020603050405020304" pitchFamily="18" charset="0"/>
            </a:rPr>
            <a:t>thông</a:t>
          </a:r>
          <a:r>
            <a:rPr lang="en-US" sz="3100" b="1" dirty="0">
              <a:solidFill>
                <a:schemeClr val="tx2"/>
              </a:solidFill>
              <a:latin typeface="Times New Roman" panose="02020603050405020304" pitchFamily="18" charset="0"/>
              <a:cs typeface="Times New Roman" panose="02020603050405020304" pitchFamily="18" charset="0"/>
            </a:rPr>
            <a:t> </a:t>
          </a:r>
          <a:r>
            <a:rPr lang="en-US" sz="3100" b="1" dirty="0" err="1">
              <a:solidFill>
                <a:schemeClr val="tx2"/>
              </a:solidFill>
              <a:latin typeface="Times New Roman" panose="02020603050405020304" pitchFamily="18" charset="0"/>
              <a:cs typeface="Times New Roman" panose="02020603050405020304" pitchFamily="18" charset="0"/>
            </a:rPr>
            <a:t>quan</a:t>
          </a:r>
          <a:r>
            <a:rPr lang="en-US" sz="3100" b="1" dirty="0">
              <a:solidFill>
                <a:schemeClr val="tx2"/>
              </a:solidFill>
              <a:latin typeface="Times New Roman" panose="02020603050405020304" pitchFamily="18" charset="0"/>
              <a:cs typeface="Times New Roman" panose="02020603050405020304" pitchFamily="18" charset="0"/>
            </a:rPr>
            <a:t> </a:t>
          </a:r>
          <a:r>
            <a:rPr lang="en-US" sz="3100" b="1" dirty="0" err="1">
              <a:solidFill>
                <a:schemeClr val="tx2"/>
              </a:solidFill>
              <a:latin typeface="Times New Roman" panose="02020603050405020304" pitchFamily="18" charset="0"/>
              <a:cs typeface="Times New Roman" panose="02020603050405020304" pitchFamily="18" charset="0"/>
            </a:rPr>
            <a:t>quá</a:t>
          </a:r>
          <a:r>
            <a:rPr lang="en-US" sz="3100" b="1" dirty="0">
              <a:solidFill>
                <a:schemeClr val="tx2"/>
              </a:solidFill>
              <a:latin typeface="Times New Roman" panose="02020603050405020304" pitchFamily="18" charset="0"/>
              <a:cs typeface="Times New Roman" panose="02020603050405020304" pitchFamily="18" charset="0"/>
            </a:rPr>
            <a:t> </a:t>
          </a:r>
          <a:r>
            <a:rPr lang="en-US" sz="3100" b="1" dirty="0" err="1">
              <a:solidFill>
                <a:schemeClr val="tx2"/>
              </a:solidFill>
              <a:latin typeface="Times New Roman" panose="02020603050405020304" pitchFamily="18" charset="0"/>
              <a:cs typeface="Times New Roman" panose="02020603050405020304" pitchFamily="18" charset="0"/>
            </a:rPr>
            <a:t>trình</a:t>
          </a:r>
          <a:r>
            <a:rPr lang="en-US" sz="3100" b="1" dirty="0">
              <a:solidFill>
                <a:schemeClr val="tx2"/>
              </a:solidFill>
              <a:latin typeface="Times New Roman" panose="02020603050405020304" pitchFamily="18" charset="0"/>
              <a:cs typeface="Times New Roman" panose="02020603050405020304" pitchFamily="18" charset="0"/>
            </a:rPr>
            <a:t> </a:t>
          </a:r>
          <a:r>
            <a:rPr lang="en-US" sz="3100" b="1" dirty="0" err="1">
              <a:solidFill>
                <a:schemeClr val="tx2"/>
              </a:solidFill>
              <a:latin typeface="Times New Roman" panose="02020603050405020304" pitchFamily="18" charset="0"/>
              <a:cs typeface="Times New Roman" panose="02020603050405020304" pitchFamily="18" charset="0"/>
            </a:rPr>
            <a:t>phủ</a:t>
          </a:r>
          <a:r>
            <a:rPr lang="en-US" sz="3100" b="1" dirty="0">
              <a:solidFill>
                <a:schemeClr val="tx2"/>
              </a:solidFill>
              <a:latin typeface="Times New Roman" panose="02020603050405020304" pitchFamily="18" charset="0"/>
              <a:cs typeface="Times New Roman" panose="02020603050405020304" pitchFamily="18" charset="0"/>
            </a:rPr>
            <a:t> </a:t>
          </a:r>
          <a:r>
            <a:rPr lang="en-US" sz="3100" b="1" dirty="0" err="1">
              <a:solidFill>
                <a:schemeClr val="tx2"/>
              </a:solidFill>
              <a:latin typeface="Times New Roman" panose="02020603050405020304" pitchFamily="18" charset="0"/>
              <a:cs typeface="Times New Roman" panose="02020603050405020304" pitchFamily="18" charset="0"/>
            </a:rPr>
            <a:t>định</a:t>
          </a:r>
          <a:r>
            <a:rPr lang="en-US" sz="3100" b="1" dirty="0">
              <a:solidFill>
                <a:schemeClr val="tx2"/>
              </a:solidFill>
              <a:latin typeface="Times New Roman" panose="02020603050405020304" pitchFamily="18" charset="0"/>
              <a:cs typeface="Times New Roman" panose="02020603050405020304" pitchFamily="18" charset="0"/>
            </a:rPr>
            <a:t> </a:t>
          </a:r>
          <a:r>
            <a:rPr lang="en-US" sz="3100" b="1" dirty="0" err="1">
              <a:solidFill>
                <a:schemeClr val="tx2"/>
              </a:solidFill>
              <a:latin typeface="Times New Roman" panose="02020603050405020304" pitchFamily="18" charset="0"/>
              <a:cs typeface="Times New Roman" panose="02020603050405020304" pitchFamily="18" charset="0"/>
            </a:rPr>
            <a:t>mang</a:t>
          </a:r>
          <a:r>
            <a:rPr lang="en-US" sz="3100" b="1" dirty="0">
              <a:solidFill>
                <a:schemeClr val="tx2"/>
              </a:solidFill>
              <a:latin typeface="Times New Roman" panose="02020603050405020304" pitchFamily="18" charset="0"/>
              <a:cs typeface="Times New Roman" panose="02020603050405020304" pitchFamily="18" charset="0"/>
            </a:rPr>
            <a:t> </a:t>
          </a:r>
          <a:r>
            <a:rPr lang="en-US" sz="3600" b="1" i="1" u="sng" dirty="0" err="1">
              <a:solidFill>
                <a:srgbClr val="FF0000"/>
              </a:solidFill>
              <a:latin typeface="Times New Roman" panose="02020603050405020304" pitchFamily="18" charset="0"/>
              <a:cs typeface="Times New Roman" panose="02020603050405020304" pitchFamily="18" charset="0"/>
            </a:rPr>
            <a:t>tính</a:t>
          </a:r>
          <a:r>
            <a:rPr lang="en-US" sz="3600" b="1" i="1" u="sng" dirty="0">
              <a:solidFill>
                <a:srgbClr val="FF0000"/>
              </a:solidFill>
              <a:latin typeface="Times New Roman" panose="02020603050405020304" pitchFamily="18" charset="0"/>
              <a:cs typeface="Times New Roman" panose="02020603050405020304" pitchFamily="18" charset="0"/>
            </a:rPr>
            <a:t> </a:t>
          </a:r>
          <a:r>
            <a:rPr lang="en-US" sz="3600" b="1" i="1" u="sng" dirty="0" err="1">
              <a:solidFill>
                <a:srgbClr val="FF0000"/>
              </a:solidFill>
              <a:latin typeface="Times New Roman" panose="02020603050405020304" pitchFamily="18" charset="0"/>
              <a:cs typeface="Times New Roman" panose="02020603050405020304" pitchFamily="18" charset="0"/>
            </a:rPr>
            <a:t>chu</a:t>
          </a:r>
          <a:r>
            <a:rPr lang="en-US" sz="3600" b="1" i="1" u="sng" dirty="0">
              <a:solidFill>
                <a:srgbClr val="FF0000"/>
              </a:solidFill>
              <a:latin typeface="Times New Roman" panose="02020603050405020304" pitchFamily="18" charset="0"/>
              <a:cs typeface="Times New Roman" panose="02020603050405020304" pitchFamily="18" charset="0"/>
            </a:rPr>
            <a:t> </a:t>
          </a:r>
          <a:r>
            <a:rPr lang="en-US" sz="3600" b="1" i="1" u="sng" dirty="0" err="1">
              <a:solidFill>
                <a:srgbClr val="FF0000"/>
              </a:solidFill>
              <a:latin typeface="Times New Roman" panose="02020603050405020304" pitchFamily="18" charset="0"/>
              <a:cs typeface="Times New Roman" panose="02020603050405020304" pitchFamily="18" charset="0"/>
            </a:rPr>
            <a:t>kỳ</a:t>
          </a:r>
          <a:endParaRPr lang="en-US" sz="3600" b="1" i="1" u="sng" dirty="0">
            <a:solidFill>
              <a:srgbClr val="FF0000"/>
            </a:solidFill>
            <a:latin typeface="Times New Roman" panose="02020603050405020304" pitchFamily="18" charset="0"/>
            <a:cs typeface="Times New Roman" panose="02020603050405020304" pitchFamily="18" charset="0"/>
          </a:endParaRPr>
        </a:p>
      </dgm:t>
    </dgm:pt>
    <dgm:pt modelId="{3A7DC5FF-B3F8-4FBD-84C3-7E5C629F0A9F}" type="parTrans" cxnId="{6356D210-4F2D-4FB5-8A15-0124F064E1AC}">
      <dgm:prSet/>
      <dgm:spPr/>
      <dgm:t>
        <a:bodyPr/>
        <a:lstStyle/>
        <a:p>
          <a:endParaRPr lang="en-US"/>
        </a:p>
      </dgm:t>
    </dgm:pt>
    <dgm:pt modelId="{C7FBCBB9-8A9B-4E43-9D82-DA01E2BD3CD4}" type="sibTrans" cxnId="{6356D210-4F2D-4FB5-8A15-0124F064E1AC}">
      <dgm:prSet/>
      <dgm:spPr>
        <a:ln>
          <a:solidFill>
            <a:srgbClr val="FF0000">
              <a:alpha val="90000"/>
            </a:srgbClr>
          </a:solidFill>
        </a:ln>
      </dgm:spPr>
      <dgm:t>
        <a:bodyPr/>
        <a:lstStyle/>
        <a:p>
          <a:endParaRPr lang="en-US"/>
        </a:p>
      </dgm:t>
    </dgm:pt>
    <dgm:pt modelId="{8DB7E2AF-96DC-40C5-97E3-A01F9BB6EBA9}">
      <dgm:prSet phldrT="[Text]" custT="1"/>
      <dgm:spPr>
        <a:solidFill>
          <a:schemeClr val="accent3">
            <a:lumMod val="95000"/>
          </a:schemeClr>
        </a:solidFill>
        <a:ln w="12700">
          <a:solidFill>
            <a:srgbClr val="FF0000"/>
          </a:solidFill>
        </a:ln>
      </dgm:spPr>
      <dgm:t>
        <a:bodyPr/>
        <a:lstStyle/>
        <a:p>
          <a:r>
            <a:rPr lang="en-US" sz="3100" b="1" dirty="0">
              <a:solidFill>
                <a:schemeClr val="tx2"/>
              </a:solidFill>
              <a:latin typeface="Times New Roman" panose="02020603050405020304" pitchFamily="18" charset="0"/>
              <a:cs typeface="Times New Roman" panose="02020603050405020304" pitchFamily="18" charset="0"/>
            </a:rPr>
            <a:t>*</a:t>
          </a:r>
          <a:r>
            <a:rPr lang="en-US" sz="3100" b="1" dirty="0" err="1">
              <a:solidFill>
                <a:schemeClr val="tx2"/>
              </a:solidFill>
              <a:latin typeface="Times New Roman" panose="02020603050405020304" pitchFamily="18" charset="0"/>
              <a:cs typeface="Times New Roman" panose="02020603050405020304" pitchFamily="18" charset="0"/>
            </a:rPr>
            <a:t>Tổng</a:t>
          </a:r>
          <a:r>
            <a:rPr lang="en-US" sz="3100" b="1" dirty="0">
              <a:solidFill>
                <a:schemeClr val="tx2"/>
              </a:solidFill>
              <a:latin typeface="Times New Roman" panose="02020603050405020304" pitchFamily="18" charset="0"/>
              <a:cs typeface="Times New Roman" panose="02020603050405020304" pitchFamily="18" charset="0"/>
            </a:rPr>
            <a:t> </a:t>
          </a:r>
          <a:r>
            <a:rPr lang="en-US" sz="3100" b="1" dirty="0" err="1">
              <a:solidFill>
                <a:schemeClr val="tx2"/>
              </a:solidFill>
              <a:latin typeface="Times New Roman" panose="02020603050405020304" pitchFamily="18" charset="0"/>
              <a:cs typeface="Times New Roman" panose="02020603050405020304" pitchFamily="18" charset="0"/>
            </a:rPr>
            <a:t>hợp</a:t>
          </a:r>
          <a:r>
            <a:rPr lang="en-US" sz="3100" b="1" dirty="0">
              <a:solidFill>
                <a:schemeClr val="tx2"/>
              </a:solidFill>
              <a:latin typeface="Times New Roman" panose="02020603050405020304" pitchFamily="18" charset="0"/>
              <a:cs typeface="Times New Roman" panose="02020603050405020304" pitchFamily="18" charset="0"/>
            </a:rPr>
            <a:t> </a:t>
          </a:r>
          <a:r>
            <a:rPr lang="en-US" sz="3100" b="1" dirty="0" err="1">
              <a:solidFill>
                <a:schemeClr val="tx2"/>
              </a:solidFill>
              <a:latin typeface="Times New Roman" panose="02020603050405020304" pitchFamily="18" charset="0"/>
              <a:cs typeface="Times New Roman" panose="02020603050405020304" pitchFamily="18" charset="0"/>
            </a:rPr>
            <a:t>các</a:t>
          </a:r>
          <a:r>
            <a:rPr lang="en-US" sz="3100" b="1" dirty="0">
              <a:solidFill>
                <a:schemeClr val="tx2"/>
              </a:solidFill>
              <a:latin typeface="Times New Roman" panose="02020603050405020304" pitchFamily="18" charset="0"/>
              <a:cs typeface="Times New Roman" panose="02020603050405020304" pitchFamily="18" charset="0"/>
            </a:rPr>
            <a:t> </a:t>
          </a:r>
          <a:r>
            <a:rPr lang="en-US" sz="3100" b="1" dirty="0" err="1">
              <a:solidFill>
                <a:schemeClr val="tx2"/>
              </a:solidFill>
              <a:latin typeface="Times New Roman" panose="02020603050405020304" pitchFamily="18" charset="0"/>
              <a:cs typeface="Times New Roman" panose="02020603050405020304" pitchFamily="18" charset="0"/>
            </a:rPr>
            <a:t>chu</a:t>
          </a:r>
          <a:r>
            <a:rPr lang="en-US" sz="3100" b="1" dirty="0">
              <a:solidFill>
                <a:schemeClr val="tx2"/>
              </a:solidFill>
              <a:latin typeface="Times New Roman" panose="02020603050405020304" pitchFamily="18" charset="0"/>
              <a:cs typeface="Times New Roman" panose="02020603050405020304" pitchFamily="18" charset="0"/>
            </a:rPr>
            <a:t> </a:t>
          </a:r>
          <a:r>
            <a:rPr lang="en-US" sz="3100" b="1" dirty="0" err="1">
              <a:solidFill>
                <a:schemeClr val="tx2"/>
              </a:solidFill>
              <a:latin typeface="Times New Roman" panose="02020603050405020304" pitchFamily="18" charset="0"/>
              <a:cs typeface="Times New Roman" panose="02020603050405020304" pitchFamily="18" charset="0"/>
            </a:rPr>
            <a:t>kỳ</a:t>
          </a:r>
          <a:r>
            <a:rPr lang="en-US" sz="3100" b="1" dirty="0">
              <a:solidFill>
                <a:schemeClr val="tx2"/>
              </a:solidFill>
              <a:latin typeface="Times New Roman" panose="02020603050405020304" pitchFamily="18" charset="0"/>
              <a:cs typeface="Times New Roman" panose="02020603050405020304" pitchFamily="18" charset="0"/>
            </a:rPr>
            <a:t> </a:t>
          </a:r>
          <a:r>
            <a:rPr lang="en-US" sz="3100" b="1" dirty="0" err="1">
              <a:solidFill>
                <a:schemeClr val="tx2"/>
              </a:solidFill>
              <a:latin typeface="Times New Roman" panose="02020603050405020304" pitchFamily="18" charset="0"/>
              <a:cs typeface="Times New Roman" panose="02020603050405020304" pitchFamily="18" charset="0"/>
            </a:rPr>
            <a:t>của</a:t>
          </a:r>
          <a:r>
            <a:rPr lang="en-US" sz="3100" b="1" dirty="0">
              <a:solidFill>
                <a:schemeClr val="tx2"/>
              </a:solidFill>
              <a:latin typeface="Times New Roman" panose="02020603050405020304" pitchFamily="18" charset="0"/>
              <a:cs typeface="Times New Roman" panose="02020603050405020304" pitchFamily="18" charset="0"/>
            </a:rPr>
            <a:t> </a:t>
          </a:r>
          <a:r>
            <a:rPr lang="en-US" sz="3100" b="1" dirty="0" err="1">
              <a:solidFill>
                <a:schemeClr val="tx2"/>
              </a:solidFill>
              <a:latin typeface="Times New Roman" panose="02020603050405020304" pitchFamily="18" charset="0"/>
              <a:cs typeface="Times New Roman" panose="02020603050405020304" pitchFamily="18" charset="0"/>
            </a:rPr>
            <a:t>sự</a:t>
          </a:r>
          <a:r>
            <a:rPr lang="en-US" sz="3100" b="1" dirty="0">
              <a:solidFill>
                <a:schemeClr val="tx2"/>
              </a:solidFill>
              <a:latin typeface="Times New Roman" panose="02020603050405020304" pitchFamily="18" charset="0"/>
              <a:cs typeface="Times New Roman" panose="02020603050405020304" pitchFamily="18" charset="0"/>
            </a:rPr>
            <a:t> </a:t>
          </a:r>
          <a:r>
            <a:rPr lang="en-US" sz="3100" b="1" dirty="0" err="1">
              <a:solidFill>
                <a:schemeClr val="tx2"/>
              </a:solidFill>
              <a:latin typeface="Times New Roman" panose="02020603050405020304" pitchFamily="18" charset="0"/>
              <a:cs typeface="Times New Roman" panose="02020603050405020304" pitchFamily="18" charset="0"/>
            </a:rPr>
            <a:t>phát</a:t>
          </a:r>
          <a:r>
            <a:rPr lang="en-US" sz="3100" b="1" dirty="0">
              <a:solidFill>
                <a:schemeClr val="tx2"/>
              </a:solidFill>
              <a:latin typeface="Times New Roman" panose="02020603050405020304" pitchFamily="18" charset="0"/>
              <a:cs typeface="Times New Roman" panose="02020603050405020304" pitchFamily="18" charset="0"/>
            </a:rPr>
            <a:t> </a:t>
          </a:r>
          <a:r>
            <a:rPr lang="en-US" sz="3100" b="1" dirty="0" err="1">
              <a:solidFill>
                <a:schemeClr val="tx2"/>
              </a:solidFill>
              <a:latin typeface="Times New Roman" panose="02020603050405020304" pitchFamily="18" charset="0"/>
              <a:cs typeface="Times New Roman" panose="02020603050405020304" pitchFamily="18" charset="0"/>
            </a:rPr>
            <a:t>triển</a:t>
          </a:r>
          <a:r>
            <a:rPr lang="en-US" sz="3100" b="1" dirty="0">
              <a:solidFill>
                <a:schemeClr val="tx2"/>
              </a:solidFill>
              <a:latin typeface="Times New Roman" panose="02020603050405020304" pitchFamily="18" charset="0"/>
              <a:cs typeface="Times New Roman" panose="02020603050405020304" pitchFamily="18" charset="0"/>
            </a:rPr>
            <a:t> </a:t>
          </a:r>
          <a:r>
            <a:rPr lang="en-US" sz="3100" b="1" dirty="0" err="1">
              <a:solidFill>
                <a:schemeClr val="tx2"/>
              </a:solidFill>
              <a:latin typeface="Times New Roman" panose="02020603050405020304" pitchFamily="18" charset="0"/>
              <a:cs typeface="Times New Roman" panose="02020603050405020304" pitchFamily="18" charset="0"/>
            </a:rPr>
            <a:t>của</a:t>
          </a:r>
          <a:r>
            <a:rPr lang="en-US" sz="3100" b="1" dirty="0">
              <a:solidFill>
                <a:schemeClr val="tx2"/>
              </a:solidFill>
              <a:latin typeface="Times New Roman" panose="02020603050405020304" pitchFamily="18" charset="0"/>
              <a:cs typeface="Times New Roman" panose="02020603050405020304" pitchFamily="18" charset="0"/>
            </a:rPr>
            <a:t> </a:t>
          </a:r>
          <a:r>
            <a:rPr lang="en-US" sz="3100" b="1" dirty="0" err="1">
              <a:solidFill>
                <a:schemeClr val="tx2"/>
              </a:solidFill>
              <a:latin typeface="Times New Roman" panose="02020603050405020304" pitchFamily="18" charset="0"/>
              <a:cs typeface="Times New Roman" panose="02020603050405020304" pitchFamily="18" charset="0"/>
            </a:rPr>
            <a:t>sự</a:t>
          </a:r>
          <a:r>
            <a:rPr lang="en-US" sz="3100" b="1" dirty="0">
              <a:solidFill>
                <a:schemeClr val="tx2"/>
              </a:solidFill>
              <a:latin typeface="Times New Roman" panose="02020603050405020304" pitchFamily="18" charset="0"/>
              <a:cs typeface="Times New Roman" panose="02020603050405020304" pitchFamily="18" charset="0"/>
            </a:rPr>
            <a:t> </a:t>
          </a:r>
          <a:r>
            <a:rPr lang="en-US" sz="3100" b="1" dirty="0" err="1">
              <a:solidFill>
                <a:schemeClr val="tx2"/>
              </a:solidFill>
              <a:latin typeface="Times New Roman" panose="02020603050405020304" pitchFamily="18" charset="0"/>
              <a:cs typeface="Times New Roman" panose="02020603050405020304" pitchFamily="18" charset="0"/>
            </a:rPr>
            <a:t>vật</a:t>
          </a:r>
          <a:r>
            <a:rPr lang="en-US" sz="3100" b="1" dirty="0">
              <a:solidFill>
                <a:schemeClr val="tx2"/>
              </a:solidFill>
              <a:latin typeface="Times New Roman" panose="02020603050405020304" pitchFamily="18" charset="0"/>
              <a:cs typeface="Times New Roman" panose="02020603050405020304" pitchFamily="18" charset="0"/>
            </a:rPr>
            <a:t> </a:t>
          </a:r>
          <a:r>
            <a:rPr lang="en-US" sz="3100" b="1" dirty="0" err="1">
              <a:solidFill>
                <a:schemeClr val="tx2"/>
              </a:solidFill>
              <a:latin typeface="Times New Roman" panose="02020603050405020304" pitchFamily="18" charset="0"/>
              <a:cs typeface="Times New Roman" panose="02020603050405020304" pitchFamily="18" charset="0"/>
            </a:rPr>
            <a:t>tạo</a:t>
          </a:r>
          <a:r>
            <a:rPr lang="en-US" sz="3100" b="1" dirty="0">
              <a:solidFill>
                <a:schemeClr val="tx2"/>
              </a:solidFill>
              <a:latin typeface="Times New Roman" panose="02020603050405020304" pitchFamily="18" charset="0"/>
              <a:cs typeface="Times New Roman" panose="02020603050405020304" pitchFamily="18" charset="0"/>
            </a:rPr>
            <a:t> </a:t>
          </a:r>
          <a:r>
            <a:rPr lang="en-US" sz="3100" b="1" dirty="0" err="1">
              <a:solidFill>
                <a:schemeClr val="tx2"/>
              </a:solidFill>
              <a:latin typeface="Times New Roman" panose="02020603050405020304" pitchFamily="18" charset="0"/>
              <a:cs typeface="Times New Roman" panose="02020603050405020304" pitchFamily="18" charset="0"/>
            </a:rPr>
            <a:t>nên</a:t>
          </a:r>
          <a:r>
            <a:rPr lang="en-US" sz="3100" b="1" dirty="0">
              <a:solidFill>
                <a:schemeClr val="tx2"/>
              </a:solidFill>
              <a:latin typeface="Times New Roman" panose="02020603050405020304" pitchFamily="18" charset="0"/>
              <a:cs typeface="Times New Roman" panose="02020603050405020304" pitchFamily="18" charset="0"/>
            </a:rPr>
            <a:t> </a:t>
          </a:r>
          <a:r>
            <a:rPr lang="en-US" sz="3100" b="1" dirty="0" err="1">
              <a:solidFill>
                <a:schemeClr val="tx2"/>
              </a:solidFill>
              <a:latin typeface="Times New Roman" panose="02020603050405020304" pitchFamily="18" charset="0"/>
              <a:cs typeface="Times New Roman" panose="02020603050405020304" pitchFamily="18" charset="0"/>
            </a:rPr>
            <a:t>hình</a:t>
          </a:r>
          <a:r>
            <a:rPr lang="en-US" sz="3100" b="1" dirty="0">
              <a:solidFill>
                <a:schemeClr val="tx2"/>
              </a:solidFill>
              <a:latin typeface="Times New Roman" panose="02020603050405020304" pitchFamily="18" charset="0"/>
              <a:cs typeface="Times New Roman" panose="02020603050405020304" pitchFamily="18" charset="0"/>
            </a:rPr>
            <a:t> </a:t>
          </a:r>
          <a:r>
            <a:rPr lang="en-US" sz="3100" b="1" dirty="0" err="1">
              <a:solidFill>
                <a:schemeClr val="tx2"/>
              </a:solidFill>
              <a:latin typeface="Times New Roman" panose="02020603050405020304" pitchFamily="18" charset="0"/>
              <a:cs typeface="Times New Roman" panose="02020603050405020304" pitchFamily="18" charset="0"/>
            </a:rPr>
            <a:t>thái</a:t>
          </a:r>
          <a:r>
            <a:rPr lang="en-US" sz="3100" b="1" dirty="0">
              <a:solidFill>
                <a:schemeClr val="tx2"/>
              </a:solidFill>
              <a:latin typeface="Times New Roman" panose="02020603050405020304" pitchFamily="18" charset="0"/>
              <a:cs typeface="Times New Roman" panose="02020603050405020304" pitchFamily="18" charset="0"/>
            </a:rPr>
            <a:t> </a:t>
          </a:r>
          <a:r>
            <a:rPr lang="en-US" sz="3100" b="1" dirty="0" err="1">
              <a:solidFill>
                <a:schemeClr val="tx2"/>
              </a:solidFill>
              <a:latin typeface="Times New Roman" panose="02020603050405020304" pitchFamily="18" charset="0"/>
              <a:cs typeface="Times New Roman" panose="02020603050405020304" pitchFamily="18" charset="0"/>
            </a:rPr>
            <a:t>có</a:t>
          </a:r>
          <a:r>
            <a:rPr lang="en-US" sz="3100" b="1" dirty="0">
              <a:solidFill>
                <a:schemeClr val="tx2"/>
              </a:solidFill>
              <a:latin typeface="Times New Roman" panose="02020603050405020304" pitchFamily="18" charset="0"/>
              <a:cs typeface="Times New Roman" panose="02020603050405020304" pitchFamily="18" charset="0"/>
            </a:rPr>
            <a:t> </a:t>
          </a:r>
          <a:r>
            <a:rPr lang="en-US" sz="3100" b="1" dirty="0" err="1">
              <a:solidFill>
                <a:schemeClr val="tx2"/>
              </a:solidFill>
              <a:latin typeface="Times New Roman" panose="02020603050405020304" pitchFamily="18" charset="0"/>
              <a:cs typeface="Times New Roman" panose="02020603050405020304" pitchFamily="18" charset="0"/>
            </a:rPr>
            <a:t>mô</a:t>
          </a:r>
          <a:r>
            <a:rPr lang="en-US" sz="3100" b="1" dirty="0">
              <a:solidFill>
                <a:schemeClr val="tx2"/>
              </a:solidFill>
              <a:latin typeface="Times New Roman" panose="02020603050405020304" pitchFamily="18" charset="0"/>
              <a:cs typeface="Times New Roman" panose="02020603050405020304" pitchFamily="18" charset="0"/>
            </a:rPr>
            <a:t> </a:t>
          </a:r>
          <a:r>
            <a:rPr lang="en-US" sz="3100" b="1" dirty="0" err="1">
              <a:solidFill>
                <a:schemeClr val="tx2"/>
              </a:solidFill>
              <a:latin typeface="Times New Roman" panose="02020603050405020304" pitchFamily="18" charset="0"/>
              <a:cs typeface="Times New Roman" panose="02020603050405020304" pitchFamily="18" charset="0"/>
            </a:rPr>
            <a:t>hình</a:t>
          </a:r>
          <a:r>
            <a:rPr lang="en-US" sz="3100" b="1" dirty="0">
              <a:solidFill>
                <a:schemeClr val="tx2"/>
              </a:solidFill>
              <a:latin typeface="Times New Roman" panose="02020603050405020304" pitchFamily="18" charset="0"/>
              <a:cs typeface="Times New Roman" panose="02020603050405020304" pitchFamily="18" charset="0"/>
            </a:rPr>
            <a:t> </a:t>
          </a:r>
          <a:r>
            <a:rPr lang="en-US" sz="3200" b="1" i="1" u="sng" dirty="0">
              <a:solidFill>
                <a:schemeClr val="tx2"/>
              </a:solidFill>
              <a:latin typeface="Times New Roman" panose="02020603050405020304" pitchFamily="18" charset="0"/>
              <a:cs typeface="Times New Roman" panose="02020603050405020304" pitchFamily="18" charset="0"/>
            </a:rPr>
            <a:t>“</a:t>
          </a:r>
          <a:r>
            <a:rPr lang="en-US" sz="3200" b="1" i="1" u="sng" dirty="0" err="1">
              <a:solidFill>
                <a:srgbClr val="FF0000"/>
              </a:solidFill>
              <a:latin typeface="Times New Roman" panose="02020603050405020304" pitchFamily="18" charset="0"/>
              <a:cs typeface="Times New Roman" panose="02020603050405020304" pitchFamily="18" charset="0"/>
            </a:rPr>
            <a:t>xoáy</a:t>
          </a:r>
          <a:r>
            <a:rPr lang="en-US" sz="3200" b="1" i="1" u="sng" dirty="0">
              <a:solidFill>
                <a:srgbClr val="FF0000"/>
              </a:solidFill>
              <a:latin typeface="Times New Roman" panose="02020603050405020304" pitchFamily="18" charset="0"/>
              <a:cs typeface="Times New Roman" panose="02020603050405020304" pitchFamily="18" charset="0"/>
            </a:rPr>
            <a:t> </a:t>
          </a:r>
          <a:r>
            <a:rPr lang="en-US" sz="3200" b="1" i="1" u="sng" dirty="0" err="1">
              <a:solidFill>
                <a:srgbClr val="FF0000"/>
              </a:solidFill>
              <a:latin typeface="Times New Roman" panose="02020603050405020304" pitchFamily="18" charset="0"/>
              <a:cs typeface="Times New Roman" panose="02020603050405020304" pitchFamily="18" charset="0"/>
            </a:rPr>
            <a:t>ốc</a:t>
          </a:r>
          <a:r>
            <a:rPr lang="en-US" sz="3200" b="1" i="1" u="sng" dirty="0">
              <a:solidFill>
                <a:srgbClr val="FF0000"/>
              </a:solidFill>
              <a:latin typeface="Times New Roman" panose="02020603050405020304" pitchFamily="18" charset="0"/>
              <a:cs typeface="Times New Roman" panose="02020603050405020304" pitchFamily="18" charset="0"/>
            </a:rPr>
            <a:t>”</a:t>
          </a:r>
        </a:p>
      </dgm:t>
    </dgm:pt>
    <dgm:pt modelId="{CCAF3BE3-857D-46A7-AFCC-7C0DFB07F5E9}" type="parTrans" cxnId="{E999A411-D09F-4815-84FA-D35B28E2898F}">
      <dgm:prSet/>
      <dgm:spPr/>
      <dgm:t>
        <a:bodyPr/>
        <a:lstStyle/>
        <a:p>
          <a:endParaRPr lang="en-US"/>
        </a:p>
      </dgm:t>
    </dgm:pt>
    <dgm:pt modelId="{4C7C5767-CE85-4569-B661-D5B6B463FD1C}" type="sibTrans" cxnId="{E999A411-D09F-4815-84FA-D35B28E2898F}">
      <dgm:prSet/>
      <dgm:spPr/>
      <dgm:t>
        <a:bodyPr/>
        <a:lstStyle/>
        <a:p>
          <a:endParaRPr lang="en-US"/>
        </a:p>
      </dgm:t>
    </dgm:pt>
    <dgm:pt modelId="{2D6536A0-2E5D-478F-90FE-46FFAA8883FF}" type="pres">
      <dgm:prSet presAssocID="{57C7EB7E-B212-440D-A390-D1A16ADDF341}" presName="outerComposite" presStyleCnt="0">
        <dgm:presLayoutVars>
          <dgm:chMax val="5"/>
          <dgm:dir/>
          <dgm:resizeHandles val="exact"/>
        </dgm:presLayoutVars>
      </dgm:prSet>
      <dgm:spPr/>
    </dgm:pt>
    <dgm:pt modelId="{E062B65D-3C37-4078-9D6A-F063531A6056}" type="pres">
      <dgm:prSet presAssocID="{57C7EB7E-B212-440D-A390-D1A16ADDF341}" presName="dummyMaxCanvas" presStyleCnt="0">
        <dgm:presLayoutVars/>
      </dgm:prSet>
      <dgm:spPr/>
    </dgm:pt>
    <dgm:pt modelId="{BF51703A-12F5-4724-90B2-382B291078C6}" type="pres">
      <dgm:prSet presAssocID="{57C7EB7E-B212-440D-A390-D1A16ADDF341}" presName="ThreeNodes_1" presStyleLbl="node1" presStyleIdx="0" presStyleCnt="3">
        <dgm:presLayoutVars>
          <dgm:bulletEnabled val="1"/>
        </dgm:presLayoutVars>
      </dgm:prSet>
      <dgm:spPr/>
    </dgm:pt>
    <dgm:pt modelId="{C3E0D35D-22F2-474A-974B-F668567F1A09}" type="pres">
      <dgm:prSet presAssocID="{57C7EB7E-B212-440D-A390-D1A16ADDF341}" presName="ThreeNodes_2" presStyleLbl="node1" presStyleIdx="1" presStyleCnt="3">
        <dgm:presLayoutVars>
          <dgm:bulletEnabled val="1"/>
        </dgm:presLayoutVars>
      </dgm:prSet>
      <dgm:spPr/>
    </dgm:pt>
    <dgm:pt modelId="{6C2D1650-6CD9-491B-8394-07061971A8CB}" type="pres">
      <dgm:prSet presAssocID="{57C7EB7E-B212-440D-A390-D1A16ADDF341}" presName="ThreeNodes_3" presStyleLbl="node1" presStyleIdx="2" presStyleCnt="3">
        <dgm:presLayoutVars>
          <dgm:bulletEnabled val="1"/>
        </dgm:presLayoutVars>
      </dgm:prSet>
      <dgm:spPr/>
    </dgm:pt>
    <dgm:pt modelId="{A879C6F4-0772-4E7C-BB3C-5C5437025BE9}" type="pres">
      <dgm:prSet presAssocID="{57C7EB7E-B212-440D-A390-D1A16ADDF341}" presName="ThreeConn_1-2" presStyleLbl="fgAccFollowNode1" presStyleIdx="0" presStyleCnt="2">
        <dgm:presLayoutVars>
          <dgm:bulletEnabled val="1"/>
        </dgm:presLayoutVars>
      </dgm:prSet>
      <dgm:spPr/>
    </dgm:pt>
    <dgm:pt modelId="{ACC3D249-909F-44A0-845D-17422CF5B9BA}" type="pres">
      <dgm:prSet presAssocID="{57C7EB7E-B212-440D-A390-D1A16ADDF341}" presName="ThreeConn_2-3" presStyleLbl="fgAccFollowNode1" presStyleIdx="1" presStyleCnt="2">
        <dgm:presLayoutVars>
          <dgm:bulletEnabled val="1"/>
        </dgm:presLayoutVars>
      </dgm:prSet>
      <dgm:spPr/>
    </dgm:pt>
    <dgm:pt modelId="{D28C1B98-8F37-4AB0-8CF0-CAD3A8042E1A}" type="pres">
      <dgm:prSet presAssocID="{57C7EB7E-B212-440D-A390-D1A16ADDF341}" presName="ThreeNodes_1_text" presStyleLbl="node1" presStyleIdx="2" presStyleCnt="3">
        <dgm:presLayoutVars>
          <dgm:bulletEnabled val="1"/>
        </dgm:presLayoutVars>
      </dgm:prSet>
      <dgm:spPr/>
    </dgm:pt>
    <dgm:pt modelId="{52745697-23F2-46DB-A56B-D34C7C6536A2}" type="pres">
      <dgm:prSet presAssocID="{57C7EB7E-B212-440D-A390-D1A16ADDF341}" presName="ThreeNodes_2_text" presStyleLbl="node1" presStyleIdx="2" presStyleCnt="3">
        <dgm:presLayoutVars>
          <dgm:bulletEnabled val="1"/>
        </dgm:presLayoutVars>
      </dgm:prSet>
      <dgm:spPr/>
    </dgm:pt>
    <dgm:pt modelId="{3FB925E7-FA7D-4E87-92F9-12ED936AF651}" type="pres">
      <dgm:prSet presAssocID="{57C7EB7E-B212-440D-A390-D1A16ADDF341}" presName="ThreeNodes_3_text" presStyleLbl="node1" presStyleIdx="2" presStyleCnt="3">
        <dgm:presLayoutVars>
          <dgm:bulletEnabled val="1"/>
        </dgm:presLayoutVars>
      </dgm:prSet>
      <dgm:spPr/>
    </dgm:pt>
  </dgm:ptLst>
  <dgm:cxnLst>
    <dgm:cxn modelId="{68C6D20B-020C-417D-95EE-8224B06E9CC9}" type="presOf" srcId="{8DB7E2AF-96DC-40C5-97E3-A01F9BB6EBA9}" destId="{3FB925E7-FA7D-4E87-92F9-12ED936AF651}" srcOrd="1" destOrd="0" presId="urn:microsoft.com/office/officeart/2005/8/layout/vProcess5"/>
    <dgm:cxn modelId="{B197EF0C-9851-465C-A49B-FA93BA40CC74}" type="presOf" srcId="{A688BDD2-4D0C-42C3-9E56-64018665CA1E}" destId="{BF51703A-12F5-4724-90B2-382B291078C6}" srcOrd="0" destOrd="0" presId="urn:microsoft.com/office/officeart/2005/8/layout/vProcess5"/>
    <dgm:cxn modelId="{6356D210-4F2D-4FB5-8A15-0124F064E1AC}" srcId="{57C7EB7E-B212-440D-A390-D1A16ADDF341}" destId="{98068CCC-455C-4B92-B0FA-EF8ACA986583}" srcOrd="1" destOrd="0" parTransId="{3A7DC5FF-B3F8-4FBD-84C3-7E5C629F0A9F}" sibTransId="{C7FBCBB9-8A9B-4E43-9D82-DA01E2BD3CD4}"/>
    <dgm:cxn modelId="{E999A411-D09F-4815-84FA-D35B28E2898F}" srcId="{57C7EB7E-B212-440D-A390-D1A16ADDF341}" destId="{8DB7E2AF-96DC-40C5-97E3-A01F9BB6EBA9}" srcOrd="2" destOrd="0" parTransId="{CCAF3BE3-857D-46A7-AFCC-7C0DFB07F5E9}" sibTransId="{4C7C5767-CE85-4569-B661-D5B6B463FD1C}"/>
    <dgm:cxn modelId="{4969F734-34C4-40BE-A543-EA8AD0276A3C}" type="presOf" srcId="{57C7EB7E-B212-440D-A390-D1A16ADDF341}" destId="{2D6536A0-2E5D-478F-90FE-46FFAA8883FF}" srcOrd="0" destOrd="0" presId="urn:microsoft.com/office/officeart/2005/8/layout/vProcess5"/>
    <dgm:cxn modelId="{7F90E161-A3EF-4058-A174-121D0913DE8E}" type="presOf" srcId="{8DB7E2AF-96DC-40C5-97E3-A01F9BB6EBA9}" destId="{6C2D1650-6CD9-491B-8394-07061971A8CB}" srcOrd="0" destOrd="0" presId="urn:microsoft.com/office/officeart/2005/8/layout/vProcess5"/>
    <dgm:cxn modelId="{293B9B71-F485-4ADF-B9EA-1444B32B249B}" type="presOf" srcId="{C7FBCBB9-8A9B-4E43-9D82-DA01E2BD3CD4}" destId="{ACC3D249-909F-44A0-845D-17422CF5B9BA}" srcOrd="0" destOrd="0" presId="urn:microsoft.com/office/officeart/2005/8/layout/vProcess5"/>
    <dgm:cxn modelId="{2AC5717A-85DF-4F73-B734-26D340FE1D31}" type="presOf" srcId="{C4F4F97A-0A22-4A4C-8ECD-50249EDE0517}" destId="{A879C6F4-0772-4E7C-BB3C-5C5437025BE9}" srcOrd="0" destOrd="0" presId="urn:microsoft.com/office/officeart/2005/8/layout/vProcess5"/>
    <dgm:cxn modelId="{7E4FE599-05B2-4367-871E-D6CFE47AB06C}" type="presOf" srcId="{A688BDD2-4D0C-42C3-9E56-64018665CA1E}" destId="{D28C1B98-8F37-4AB0-8CF0-CAD3A8042E1A}" srcOrd="1" destOrd="0" presId="urn:microsoft.com/office/officeart/2005/8/layout/vProcess5"/>
    <dgm:cxn modelId="{5F5F4ABB-06C3-451E-A6AF-86F848920906}" type="presOf" srcId="{98068CCC-455C-4B92-B0FA-EF8ACA986583}" destId="{52745697-23F2-46DB-A56B-D34C7C6536A2}" srcOrd="1" destOrd="0" presId="urn:microsoft.com/office/officeart/2005/8/layout/vProcess5"/>
    <dgm:cxn modelId="{E1EA2DC7-1348-49A0-ABBA-AC7A57B7EC0F}" type="presOf" srcId="{98068CCC-455C-4B92-B0FA-EF8ACA986583}" destId="{C3E0D35D-22F2-474A-974B-F668567F1A09}" srcOrd="0" destOrd="0" presId="urn:microsoft.com/office/officeart/2005/8/layout/vProcess5"/>
    <dgm:cxn modelId="{79B59EEE-61BC-4DD7-8356-0FD6CA5042AF}" srcId="{57C7EB7E-B212-440D-A390-D1A16ADDF341}" destId="{A688BDD2-4D0C-42C3-9E56-64018665CA1E}" srcOrd="0" destOrd="0" parTransId="{1D06E3CC-78EA-4FBC-9623-7E59B9B967FA}" sibTransId="{C4F4F97A-0A22-4A4C-8ECD-50249EDE0517}"/>
    <dgm:cxn modelId="{595431B2-88F2-41AA-88BE-B8B69C1F771A}" type="presParOf" srcId="{2D6536A0-2E5D-478F-90FE-46FFAA8883FF}" destId="{E062B65D-3C37-4078-9D6A-F063531A6056}" srcOrd="0" destOrd="0" presId="urn:microsoft.com/office/officeart/2005/8/layout/vProcess5"/>
    <dgm:cxn modelId="{766D6ED0-15EE-4DBB-BF41-FC085AA01172}" type="presParOf" srcId="{2D6536A0-2E5D-478F-90FE-46FFAA8883FF}" destId="{BF51703A-12F5-4724-90B2-382B291078C6}" srcOrd="1" destOrd="0" presId="urn:microsoft.com/office/officeart/2005/8/layout/vProcess5"/>
    <dgm:cxn modelId="{7ADCCAD2-0C36-43CA-9FB5-0C232D7EF3D0}" type="presParOf" srcId="{2D6536A0-2E5D-478F-90FE-46FFAA8883FF}" destId="{C3E0D35D-22F2-474A-974B-F668567F1A09}" srcOrd="2" destOrd="0" presId="urn:microsoft.com/office/officeart/2005/8/layout/vProcess5"/>
    <dgm:cxn modelId="{BE295C90-C2ED-4238-974A-CDEE3D0575D0}" type="presParOf" srcId="{2D6536A0-2E5D-478F-90FE-46FFAA8883FF}" destId="{6C2D1650-6CD9-491B-8394-07061971A8CB}" srcOrd="3" destOrd="0" presId="urn:microsoft.com/office/officeart/2005/8/layout/vProcess5"/>
    <dgm:cxn modelId="{9A58D4ED-2161-4005-9F3E-A9B009CCB109}" type="presParOf" srcId="{2D6536A0-2E5D-478F-90FE-46FFAA8883FF}" destId="{A879C6F4-0772-4E7C-BB3C-5C5437025BE9}" srcOrd="4" destOrd="0" presId="urn:microsoft.com/office/officeart/2005/8/layout/vProcess5"/>
    <dgm:cxn modelId="{AC84B6DB-59D1-4628-A675-6FBD9AA28F3A}" type="presParOf" srcId="{2D6536A0-2E5D-478F-90FE-46FFAA8883FF}" destId="{ACC3D249-909F-44A0-845D-17422CF5B9BA}" srcOrd="5" destOrd="0" presId="urn:microsoft.com/office/officeart/2005/8/layout/vProcess5"/>
    <dgm:cxn modelId="{1289EAA8-D8BE-4ACC-9834-E562B93BFD7A}" type="presParOf" srcId="{2D6536A0-2E5D-478F-90FE-46FFAA8883FF}" destId="{D28C1B98-8F37-4AB0-8CF0-CAD3A8042E1A}" srcOrd="6" destOrd="0" presId="urn:microsoft.com/office/officeart/2005/8/layout/vProcess5"/>
    <dgm:cxn modelId="{B0FD1382-184C-43EE-9F9C-6FEF4F6096D3}" type="presParOf" srcId="{2D6536A0-2E5D-478F-90FE-46FFAA8883FF}" destId="{52745697-23F2-46DB-A56B-D34C7C6536A2}" srcOrd="7" destOrd="0" presId="urn:microsoft.com/office/officeart/2005/8/layout/vProcess5"/>
    <dgm:cxn modelId="{716BE04F-80D7-4CE4-902E-0D54F1373B53}" type="presParOf" srcId="{2D6536A0-2E5D-478F-90FE-46FFAA8883FF}" destId="{3FB925E7-FA7D-4E87-92F9-12ED936AF651}" srcOrd="8" destOrd="0" presId="urn:microsoft.com/office/officeart/2005/8/layout/vProcess5"/>
  </dgm:cxnLst>
  <dgm:bg>
    <a:solidFill>
      <a:schemeClr val="accent2">
        <a:lumMod val="20000"/>
        <a:lumOff val="80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B28DD6C3-B219-4A05-9B1B-2DC58F6EEAFC}"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US"/>
        </a:p>
      </dgm:t>
    </dgm:pt>
    <dgm:pt modelId="{F4EE96B1-B727-4581-90E9-BB92B122D611}">
      <dgm:prSet phldrT="[Text]" custT="1"/>
      <dgm:spPr>
        <a:solidFill>
          <a:srgbClr val="FFFF00"/>
        </a:solidFill>
      </dgm:spPr>
      <dgm:t>
        <a:bodyPr/>
        <a:lstStyle/>
        <a:p>
          <a:r>
            <a:rPr lang="en-US" sz="2800" b="1">
              <a:solidFill>
                <a:schemeClr val="tx2"/>
              </a:solidFill>
              <a:latin typeface="Times New Roman" panose="02020603050405020304" pitchFamily="18" charset="0"/>
              <a:cs typeface="Times New Roman" panose="02020603050405020304" pitchFamily="18" charset="0"/>
            </a:rPr>
            <a:t>Một là:</a:t>
          </a:r>
          <a:endParaRPr lang="en-US" sz="2800" b="1" dirty="0">
            <a:solidFill>
              <a:schemeClr val="tx2"/>
            </a:solidFill>
            <a:latin typeface="Times New Roman" panose="02020603050405020304" pitchFamily="18" charset="0"/>
            <a:cs typeface="Times New Roman" panose="02020603050405020304" pitchFamily="18" charset="0"/>
          </a:endParaRPr>
        </a:p>
      </dgm:t>
    </dgm:pt>
    <dgm:pt modelId="{FD5C1ED2-65ED-45F9-AC56-B9C0A59E0BE1}" type="parTrans" cxnId="{C17D3FAF-49A6-4171-B3CC-B6EBBD95711F}">
      <dgm:prSet/>
      <dgm:spPr/>
      <dgm:t>
        <a:bodyPr/>
        <a:lstStyle/>
        <a:p>
          <a:endParaRPr lang="en-US"/>
        </a:p>
      </dgm:t>
    </dgm:pt>
    <dgm:pt modelId="{09F2C854-2A0F-44F6-A949-0E71E82FF691}" type="sibTrans" cxnId="{C17D3FAF-49A6-4171-B3CC-B6EBBD95711F}">
      <dgm:prSet/>
      <dgm:spPr/>
      <dgm:t>
        <a:bodyPr/>
        <a:lstStyle/>
        <a:p>
          <a:endParaRPr lang="en-US"/>
        </a:p>
      </dgm:t>
    </dgm:pt>
    <dgm:pt modelId="{82F985B4-8F98-411A-A4DF-A3DA449EE2F7}">
      <dgm:prSet phldrT="[Text]" custT="1"/>
      <dgm:spPr>
        <a:solidFill>
          <a:schemeClr val="accent3"/>
        </a:solidFill>
      </dgm:spPr>
      <dgm:t>
        <a:bodyPr/>
        <a:lstStyle/>
        <a:p>
          <a:endParaRPr lang="en-US" sz="2800" b="1" dirty="0">
            <a:solidFill>
              <a:srgbClr val="FF0000"/>
            </a:solidFill>
            <a:latin typeface="Times New Roman" panose="02020603050405020304" pitchFamily="18" charset="0"/>
            <a:cs typeface="Times New Roman" panose="02020603050405020304" pitchFamily="18" charset="0"/>
          </a:endParaRPr>
        </a:p>
      </dgm:t>
    </dgm:pt>
    <dgm:pt modelId="{0AA2E5F0-C8FF-4D99-A512-5C83CC1F3B41}" type="parTrans" cxnId="{CF8C41B6-E929-4BA0-ACBE-D914E1B82FE3}">
      <dgm:prSet/>
      <dgm:spPr/>
      <dgm:t>
        <a:bodyPr/>
        <a:lstStyle/>
        <a:p>
          <a:endParaRPr lang="en-US"/>
        </a:p>
      </dgm:t>
    </dgm:pt>
    <dgm:pt modelId="{C3F0FE1E-7C77-4745-BE05-55249C3D0887}" type="sibTrans" cxnId="{CF8C41B6-E929-4BA0-ACBE-D914E1B82FE3}">
      <dgm:prSet/>
      <dgm:spPr/>
      <dgm:t>
        <a:bodyPr/>
        <a:lstStyle/>
        <a:p>
          <a:endParaRPr lang="en-US"/>
        </a:p>
      </dgm:t>
    </dgm:pt>
    <dgm:pt modelId="{FC70EFE2-2B04-468B-86A5-3B09A2F120C8}">
      <dgm:prSet phldrT="[Text]" custT="1"/>
      <dgm:spPr>
        <a:ln>
          <a:solidFill>
            <a:srgbClr val="FF0000"/>
          </a:solidFill>
        </a:ln>
      </dgm:spPr>
      <dgm:t>
        <a:bodyPr/>
        <a:lstStyle/>
        <a:p>
          <a:pPr algn="just"/>
          <a:r>
            <a:rPr lang="en-US" sz="26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Chỉ</a:t>
          </a:r>
          <a:r>
            <a:rPr lang="en-US" sz="26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6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ra</a:t>
          </a:r>
          <a:r>
            <a:rPr lang="en-US" sz="26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6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khuynh</a:t>
          </a:r>
          <a:r>
            <a:rPr lang="en-US" sz="26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6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hướng</a:t>
          </a:r>
          <a:r>
            <a:rPr lang="en-US" sz="26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6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tiến</a:t>
          </a:r>
          <a:r>
            <a:rPr lang="en-US" sz="26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6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lên</a:t>
          </a:r>
          <a:r>
            <a:rPr lang="en-US" sz="26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6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của</a:t>
          </a:r>
          <a:r>
            <a:rPr lang="en-US" sz="26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6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sự</a:t>
          </a:r>
          <a:r>
            <a:rPr lang="en-US" sz="26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6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vận</a:t>
          </a:r>
          <a:r>
            <a:rPr lang="en-US" sz="26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6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động</a:t>
          </a:r>
          <a:r>
            <a:rPr lang="en-US" sz="26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PT </a:t>
          </a:r>
          <a:r>
            <a:rPr lang="en-US" sz="26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của</a:t>
          </a:r>
          <a:r>
            <a:rPr lang="en-US" sz="26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SV, </a:t>
          </a:r>
          <a:r>
            <a:rPr lang="en-US" sz="26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sự</a:t>
          </a:r>
          <a:r>
            <a:rPr lang="en-US" sz="26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6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thống</a:t>
          </a:r>
          <a:r>
            <a:rPr lang="en-US" sz="26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6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nhất</a:t>
          </a:r>
          <a:r>
            <a:rPr lang="en-US" sz="26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6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giữa</a:t>
          </a:r>
          <a:r>
            <a:rPr lang="en-US" sz="26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6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tính</a:t>
          </a:r>
          <a:r>
            <a:rPr lang="en-US" sz="26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6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tiến</a:t>
          </a:r>
          <a:r>
            <a:rPr lang="en-US" sz="26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6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bộ</a:t>
          </a:r>
          <a:r>
            <a:rPr lang="en-US" sz="26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6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và</a:t>
          </a:r>
          <a:r>
            <a:rPr lang="en-US" sz="26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6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tính</a:t>
          </a:r>
          <a:r>
            <a:rPr lang="en-US" sz="26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6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kê</a:t>
          </a:r>
          <a:r>
            <a:rPr lang="en-US" sz="26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6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thừa</a:t>
          </a:r>
          <a:r>
            <a:rPr lang="en-US" sz="26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6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của</a:t>
          </a:r>
          <a:r>
            <a:rPr lang="en-US" sz="26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6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sự</a:t>
          </a:r>
          <a:r>
            <a:rPr lang="en-US" sz="26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PT</a:t>
          </a:r>
        </a:p>
      </dgm:t>
    </dgm:pt>
    <dgm:pt modelId="{82262807-742F-445C-A82D-E00150B4758A}" type="parTrans" cxnId="{74DA071E-946D-4AB6-B062-7D44C9F2CFE6}">
      <dgm:prSet/>
      <dgm:spPr/>
      <dgm:t>
        <a:bodyPr/>
        <a:lstStyle/>
        <a:p>
          <a:endParaRPr lang="en-US"/>
        </a:p>
      </dgm:t>
    </dgm:pt>
    <dgm:pt modelId="{8AAF17AD-3C28-49CC-8DF9-29B1A1989B3A}" type="sibTrans" cxnId="{74DA071E-946D-4AB6-B062-7D44C9F2CFE6}">
      <dgm:prSet/>
      <dgm:spPr/>
      <dgm:t>
        <a:bodyPr/>
        <a:lstStyle/>
        <a:p>
          <a:endParaRPr lang="en-US"/>
        </a:p>
      </dgm:t>
    </dgm:pt>
    <dgm:pt modelId="{6EE168A3-BAD3-4341-988B-5DD292914A5D}">
      <dgm:prSet phldrT="[Text]" custT="1"/>
      <dgm:spPr>
        <a:solidFill>
          <a:srgbClr val="FFFF00"/>
        </a:solidFill>
      </dgm:spPr>
      <dgm:t>
        <a:bodyPr/>
        <a:lstStyle/>
        <a:p>
          <a:r>
            <a:rPr lang="en-US" sz="2800" b="1" dirty="0" err="1">
              <a:solidFill>
                <a:schemeClr val="tx2"/>
              </a:solidFill>
              <a:latin typeface="Times New Roman" panose="02020603050405020304" pitchFamily="18" charset="0"/>
              <a:cs typeface="Times New Roman" panose="02020603050405020304" pitchFamily="18" charset="0"/>
            </a:rPr>
            <a:t>Hai</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là</a:t>
          </a:r>
          <a:r>
            <a:rPr lang="en-US" sz="2800" b="1" dirty="0">
              <a:solidFill>
                <a:schemeClr val="tx2"/>
              </a:solidFill>
              <a:latin typeface="Times New Roman" panose="02020603050405020304" pitchFamily="18" charset="0"/>
              <a:cs typeface="Times New Roman" panose="02020603050405020304" pitchFamily="18" charset="0"/>
            </a:rPr>
            <a:t>:</a:t>
          </a:r>
        </a:p>
      </dgm:t>
    </dgm:pt>
    <dgm:pt modelId="{50CEBA18-50D0-4AFF-86F4-0DF63FF15AA0}" type="parTrans" cxnId="{F2ACADA3-46E1-4211-BB5D-9758A8C5A0FF}">
      <dgm:prSet/>
      <dgm:spPr/>
      <dgm:t>
        <a:bodyPr/>
        <a:lstStyle/>
        <a:p>
          <a:endParaRPr lang="en-US"/>
        </a:p>
      </dgm:t>
    </dgm:pt>
    <dgm:pt modelId="{9004E6EA-2531-4312-9188-5F631033D612}" type="sibTrans" cxnId="{F2ACADA3-46E1-4211-BB5D-9758A8C5A0FF}">
      <dgm:prSet/>
      <dgm:spPr/>
      <dgm:t>
        <a:bodyPr/>
        <a:lstStyle/>
        <a:p>
          <a:endParaRPr lang="en-US"/>
        </a:p>
      </dgm:t>
    </dgm:pt>
    <dgm:pt modelId="{84C09F22-DD5D-4A2A-A276-E3EE9C3199E5}">
      <dgm:prSet phldrT="[Text]" custT="1"/>
      <dgm:spPr>
        <a:solidFill>
          <a:schemeClr val="accent3"/>
        </a:solidFill>
      </dgm:spPr>
      <dgm:t>
        <a:bodyPr/>
        <a:lstStyle/>
        <a:p>
          <a:endParaRPr lang="en-US" sz="2800" b="0" dirty="0">
            <a:latin typeface="Times New Roman" panose="02020603050405020304" pitchFamily="18" charset="0"/>
            <a:cs typeface="Times New Roman" panose="02020603050405020304" pitchFamily="18" charset="0"/>
          </a:endParaRPr>
        </a:p>
      </dgm:t>
    </dgm:pt>
    <dgm:pt modelId="{EAECB5A4-68C9-46A7-9F81-FFF006A258B2}" type="parTrans" cxnId="{ABA19E29-9C35-4D5A-B90B-28FF7F417F44}">
      <dgm:prSet/>
      <dgm:spPr/>
      <dgm:t>
        <a:bodyPr/>
        <a:lstStyle/>
        <a:p>
          <a:endParaRPr lang="en-US"/>
        </a:p>
      </dgm:t>
    </dgm:pt>
    <dgm:pt modelId="{59028129-56BB-4A8C-B14B-EF14EA9A1485}" type="sibTrans" cxnId="{ABA19E29-9C35-4D5A-B90B-28FF7F417F44}">
      <dgm:prSet/>
      <dgm:spPr/>
      <dgm:t>
        <a:bodyPr/>
        <a:lstStyle/>
        <a:p>
          <a:endParaRPr lang="en-US"/>
        </a:p>
      </dgm:t>
    </dgm:pt>
    <dgm:pt modelId="{32D6A73B-402A-4B4F-BCA8-E5C7C242654F}">
      <dgm:prSet phldrT="[Text]" custT="1"/>
      <dgm:spPr>
        <a:ln>
          <a:solidFill>
            <a:srgbClr val="FF0000"/>
          </a:solidFill>
        </a:ln>
      </dgm:spPr>
      <dgm:t>
        <a:bodyPr/>
        <a:lstStyle/>
        <a:p>
          <a:pPr algn="just"/>
          <a:r>
            <a:rPr lang="en-US" sz="2800" b="1" dirty="0" err="1">
              <a:solidFill>
                <a:schemeClr val="tx2"/>
              </a:solidFill>
              <a:latin typeface="Times New Roman" panose="02020603050405020304" pitchFamily="18" charset="0"/>
              <a:cs typeface="Times New Roman" panose="02020603050405020304" pitchFamily="18" charset="0"/>
            </a:rPr>
            <a:t>Giúp</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nhận</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thức</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đúng</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về</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xu</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hướng</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của</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sự</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phát</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triển</a:t>
          </a:r>
          <a:r>
            <a:rPr lang="en-US" sz="2800" b="1" dirty="0">
              <a:solidFill>
                <a:schemeClr val="tx2"/>
              </a:solidFill>
              <a:latin typeface="Times New Roman" panose="02020603050405020304" pitchFamily="18" charset="0"/>
              <a:cs typeface="Times New Roman" panose="02020603050405020304" pitchFamily="18" charset="0"/>
            </a:rPr>
            <a:t> -</a:t>
          </a:r>
        </a:p>
      </dgm:t>
    </dgm:pt>
    <dgm:pt modelId="{4E454B5A-4707-4DC8-B384-84F51876A0B9}" type="parTrans" cxnId="{8989A4A0-3816-45AD-A453-585370A2D62B}">
      <dgm:prSet/>
      <dgm:spPr/>
      <dgm:t>
        <a:bodyPr/>
        <a:lstStyle/>
        <a:p>
          <a:endParaRPr lang="en-US"/>
        </a:p>
      </dgm:t>
    </dgm:pt>
    <dgm:pt modelId="{BE97FD2A-6F5B-4720-9EFE-C71E015D8ED0}" type="sibTrans" cxnId="{8989A4A0-3816-45AD-A453-585370A2D62B}">
      <dgm:prSet/>
      <dgm:spPr/>
      <dgm:t>
        <a:bodyPr/>
        <a:lstStyle/>
        <a:p>
          <a:endParaRPr lang="en-US"/>
        </a:p>
      </dgm:t>
    </dgm:pt>
    <dgm:pt modelId="{FAEDAEDC-A910-414B-9F12-2A2B0263A3F9}">
      <dgm:prSet phldrT="[Text]" custT="1"/>
      <dgm:spPr>
        <a:solidFill>
          <a:srgbClr val="FFFF00"/>
        </a:solidFill>
      </dgm:spPr>
      <dgm:t>
        <a:bodyPr/>
        <a:lstStyle/>
        <a:p>
          <a:r>
            <a:rPr lang="en-US" sz="2800" b="1" dirty="0">
              <a:solidFill>
                <a:schemeClr val="tx2"/>
              </a:solidFill>
              <a:latin typeface="Times New Roman" panose="02020603050405020304" pitchFamily="18" charset="0"/>
              <a:cs typeface="Times New Roman" panose="02020603050405020304" pitchFamily="18" charset="0"/>
            </a:rPr>
            <a:t>Ba </a:t>
          </a:r>
          <a:r>
            <a:rPr lang="en-US" sz="2800" b="1" dirty="0" err="1">
              <a:solidFill>
                <a:schemeClr val="tx2"/>
              </a:solidFill>
              <a:latin typeface="Times New Roman" panose="02020603050405020304" pitchFamily="18" charset="0"/>
              <a:cs typeface="Times New Roman" panose="02020603050405020304" pitchFamily="18" charset="0"/>
            </a:rPr>
            <a:t>là</a:t>
          </a:r>
          <a:r>
            <a:rPr lang="en-US" sz="2800" b="1" dirty="0">
              <a:solidFill>
                <a:schemeClr val="tx2"/>
              </a:solidFill>
              <a:latin typeface="Times New Roman" panose="02020603050405020304" pitchFamily="18" charset="0"/>
              <a:cs typeface="Times New Roman" panose="02020603050405020304" pitchFamily="18" charset="0"/>
            </a:rPr>
            <a:t>:</a:t>
          </a:r>
        </a:p>
      </dgm:t>
    </dgm:pt>
    <dgm:pt modelId="{08122066-5121-4344-B82F-C3A1A76CDD63}" type="parTrans" cxnId="{A46F36D7-1D2D-4988-8944-E4C28E7C36C5}">
      <dgm:prSet/>
      <dgm:spPr/>
      <dgm:t>
        <a:bodyPr/>
        <a:lstStyle/>
        <a:p>
          <a:endParaRPr lang="en-US"/>
        </a:p>
      </dgm:t>
    </dgm:pt>
    <dgm:pt modelId="{ABE8049E-2179-4B09-A47B-8F7C7FA4198C}" type="sibTrans" cxnId="{A46F36D7-1D2D-4988-8944-E4C28E7C36C5}">
      <dgm:prSet/>
      <dgm:spPr/>
      <dgm:t>
        <a:bodyPr/>
        <a:lstStyle/>
        <a:p>
          <a:endParaRPr lang="en-US"/>
        </a:p>
      </dgm:t>
    </dgm:pt>
    <dgm:pt modelId="{28182647-DB33-4789-BB29-9B1CD5C06BCB}">
      <dgm:prSet phldrT="[Text]" custT="1"/>
      <dgm:spPr>
        <a:solidFill>
          <a:schemeClr val="accent3"/>
        </a:solidFill>
      </dgm:spPr>
      <dgm:t>
        <a:bodyPr/>
        <a:lstStyle/>
        <a:p>
          <a:endParaRPr lang="en-US" sz="2800" b="1" dirty="0">
            <a:solidFill>
              <a:schemeClr val="accent3"/>
            </a:solidFill>
            <a:latin typeface="Times New Roman" panose="02020603050405020304" pitchFamily="18" charset="0"/>
            <a:cs typeface="Times New Roman" panose="02020603050405020304" pitchFamily="18" charset="0"/>
          </a:endParaRPr>
        </a:p>
      </dgm:t>
    </dgm:pt>
    <dgm:pt modelId="{3C7E4C83-B196-40F6-B032-24CB09F870BA}" type="parTrans" cxnId="{13B81819-10A2-4AC9-BD33-35007F570C26}">
      <dgm:prSet/>
      <dgm:spPr/>
      <dgm:t>
        <a:bodyPr/>
        <a:lstStyle/>
        <a:p>
          <a:endParaRPr lang="en-US"/>
        </a:p>
      </dgm:t>
    </dgm:pt>
    <dgm:pt modelId="{9867B038-8427-4CAD-9BB3-E769B2FB70FA}" type="sibTrans" cxnId="{13B81819-10A2-4AC9-BD33-35007F570C26}">
      <dgm:prSet/>
      <dgm:spPr/>
      <dgm:t>
        <a:bodyPr/>
        <a:lstStyle/>
        <a:p>
          <a:endParaRPr lang="en-US"/>
        </a:p>
      </dgm:t>
    </dgm:pt>
    <dgm:pt modelId="{165FC2A0-E79E-4EE1-9FC7-9B396DAEF510}">
      <dgm:prSet phldrT="[Text]" custT="1"/>
      <dgm:spPr>
        <a:ln>
          <a:solidFill>
            <a:srgbClr val="FF0000"/>
          </a:solidFill>
        </a:ln>
      </dgm:spPr>
      <dgm:t>
        <a:bodyPr/>
        <a:lstStyle/>
        <a:p>
          <a:pPr algn="just"/>
          <a:r>
            <a:rPr lang="en-US" sz="2800" b="1" i="0" dirty="0" err="1">
              <a:solidFill>
                <a:schemeClr val="tx2"/>
              </a:solidFill>
              <a:latin typeface="Times New Roman" panose="02020603050405020304" pitchFamily="18" charset="0"/>
              <a:cs typeface="Times New Roman" panose="02020603050405020304" pitchFamily="18" charset="0"/>
            </a:rPr>
            <a:t>Giúp</a:t>
          </a:r>
          <a:r>
            <a:rPr lang="en-US" sz="2800" b="1" i="0" dirty="0">
              <a:solidFill>
                <a:schemeClr val="tx2"/>
              </a:solidFill>
              <a:latin typeface="Times New Roman" panose="02020603050405020304" pitchFamily="18" charset="0"/>
              <a:cs typeface="Times New Roman" panose="02020603050405020304" pitchFamily="18" charset="0"/>
            </a:rPr>
            <a:t> </a:t>
          </a:r>
          <a:r>
            <a:rPr lang="en-US" sz="2800" b="1" i="0" dirty="0" err="1">
              <a:solidFill>
                <a:schemeClr val="tx2"/>
              </a:solidFill>
              <a:latin typeface="Times New Roman" panose="02020603050405020304" pitchFamily="18" charset="0"/>
              <a:cs typeface="Times New Roman" panose="02020603050405020304" pitchFamily="18" charset="0"/>
            </a:rPr>
            <a:t>nhận</a:t>
          </a:r>
          <a:r>
            <a:rPr lang="en-US" sz="2800" b="1" i="0" dirty="0">
              <a:solidFill>
                <a:schemeClr val="tx2"/>
              </a:solidFill>
              <a:latin typeface="Times New Roman" panose="02020603050405020304" pitchFamily="18" charset="0"/>
              <a:cs typeface="Times New Roman" panose="02020603050405020304" pitchFamily="18" charset="0"/>
            </a:rPr>
            <a:t> </a:t>
          </a:r>
          <a:r>
            <a:rPr lang="en-US" sz="2800" b="1" i="0" dirty="0" err="1">
              <a:solidFill>
                <a:schemeClr val="tx2"/>
              </a:solidFill>
              <a:latin typeface="Times New Roman" panose="02020603050405020304" pitchFamily="18" charset="0"/>
              <a:cs typeface="Times New Roman" panose="02020603050405020304" pitchFamily="18" charset="0"/>
            </a:rPr>
            <a:t>thức</a:t>
          </a:r>
          <a:r>
            <a:rPr lang="en-US" sz="2800" b="1" i="0" dirty="0">
              <a:solidFill>
                <a:schemeClr val="tx2"/>
              </a:solidFill>
              <a:latin typeface="Times New Roman" panose="02020603050405020304" pitchFamily="18" charset="0"/>
              <a:cs typeface="Times New Roman" panose="02020603050405020304" pitchFamily="18" charset="0"/>
            </a:rPr>
            <a:t> </a:t>
          </a:r>
          <a:r>
            <a:rPr lang="en-US" sz="2800" b="1" i="0" dirty="0" err="1">
              <a:solidFill>
                <a:schemeClr val="tx2"/>
              </a:solidFill>
              <a:latin typeface="Times New Roman" panose="02020603050405020304" pitchFamily="18" charset="0"/>
              <a:cs typeface="Times New Roman" panose="02020603050405020304" pitchFamily="18" charset="0"/>
            </a:rPr>
            <a:t>đầy</a:t>
          </a:r>
          <a:r>
            <a:rPr lang="en-US" sz="2800" b="1" i="0" dirty="0">
              <a:solidFill>
                <a:schemeClr val="tx2"/>
              </a:solidFill>
              <a:latin typeface="Times New Roman" panose="02020603050405020304" pitchFamily="18" charset="0"/>
              <a:cs typeface="Times New Roman" panose="02020603050405020304" pitchFamily="18" charset="0"/>
            </a:rPr>
            <a:t> </a:t>
          </a:r>
          <a:r>
            <a:rPr lang="en-US" sz="2800" b="1" i="0" dirty="0" err="1">
              <a:solidFill>
                <a:schemeClr val="tx2"/>
              </a:solidFill>
              <a:latin typeface="Times New Roman" panose="02020603050405020304" pitchFamily="18" charset="0"/>
              <a:cs typeface="Times New Roman" panose="02020603050405020304" pitchFamily="18" charset="0"/>
            </a:rPr>
            <a:t>đủ</a:t>
          </a:r>
          <a:r>
            <a:rPr lang="en-US" sz="2800" b="1" i="0" dirty="0">
              <a:solidFill>
                <a:schemeClr val="tx2"/>
              </a:solidFill>
              <a:latin typeface="Times New Roman" panose="02020603050405020304" pitchFamily="18" charset="0"/>
              <a:cs typeface="Times New Roman" panose="02020603050405020304" pitchFamily="18" charset="0"/>
            </a:rPr>
            <a:t> </a:t>
          </a:r>
          <a:r>
            <a:rPr lang="en-US" sz="2800" b="1" i="0" dirty="0" err="1">
              <a:solidFill>
                <a:schemeClr val="tx2"/>
              </a:solidFill>
              <a:latin typeface="Times New Roman" panose="02020603050405020304" pitchFamily="18" charset="0"/>
              <a:cs typeface="Times New Roman" panose="02020603050405020304" pitchFamily="18" charset="0"/>
            </a:rPr>
            <a:t>hơn</a:t>
          </a:r>
          <a:r>
            <a:rPr lang="en-US" sz="2800" b="1" i="0" dirty="0">
              <a:solidFill>
                <a:schemeClr val="tx2"/>
              </a:solidFill>
              <a:latin typeface="Times New Roman" panose="02020603050405020304" pitchFamily="18" charset="0"/>
              <a:cs typeface="Times New Roman" panose="02020603050405020304" pitchFamily="18" charset="0"/>
            </a:rPr>
            <a:t> </a:t>
          </a:r>
          <a:r>
            <a:rPr lang="en-US" sz="2800" b="1" i="0" dirty="0" err="1">
              <a:solidFill>
                <a:schemeClr val="tx2"/>
              </a:solidFill>
              <a:latin typeface="Times New Roman" panose="02020603050405020304" pitchFamily="18" charset="0"/>
              <a:cs typeface="Times New Roman" panose="02020603050405020304" pitchFamily="18" charset="0"/>
            </a:rPr>
            <a:t>về</a:t>
          </a:r>
          <a:r>
            <a:rPr lang="en-US" sz="2800" b="1" i="0" dirty="0">
              <a:solidFill>
                <a:schemeClr val="tx2"/>
              </a:solidFill>
              <a:latin typeface="Times New Roman" panose="02020603050405020304" pitchFamily="18" charset="0"/>
              <a:cs typeface="Times New Roman" panose="02020603050405020304" pitchFamily="18" charset="0"/>
            </a:rPr>
            <a:t> </a:t>
          </a:r>
          <a:r>
            <a:rPr lang="en-US" sz="2800" b="1" i="0" dirty="0" err="1">
              <a:solidFill>
                <a:schemeClr val="tx2"/>
              </a:solidFill>
              <a:latin typeface="Times New Roman" panose="02020603050405020304" pitchFamily="18" charset="0"/>
              <a:cs typeface="Times New Roman" panose="02020603050405020304" pitchFamily="18" charset="0"/>
            </a:rPr>
            <a:t>sự</a:t>
          </a:r>
          <a:r>
            <a:rPr lang="en-US" sz="2800" b="1" i="0" dirty="0">
              <a:solidFill>
                <a:schemeClr val="tx2"/>
              </a:solidFill>
              <a:latin typeface="Times New Roman" panose="02020603050405020304" pitchFamily="18" charset="0"/>
              <a:cs typeface="Times New Roman" panose="02020603050405020304" pitchFamily="18" charset="0"/>
            </a:rPr>
            <a:t> </a:t>
          </a:r>
          <a:r>
            <a:rPr lang="en-US" sz="2800" b="1" i="0" dirty="0" err="1">
              <a:solidFill>
                <a:schemeClr val="tx2"/>
              </a:solidFill>
              <a:latin typeface="Times New Roman" panose="02020603050405020304" pitchFamily="18" charset="0"/>
              <a:cs typeface="Times New Roman" panose="02020603050405020304" pitchFamily="18" charset="0"/>
            </a:rPr>
            <a:t>vật</a:t>
          </a:r>
          <a:r>
            <a:rPr lang="en-US" sz="2800" b="1" i="0" dirty="0">
              <a:solidFill>
                <a:schemeClr val="tx2"/>
              </a:solidFill>
              <a:latin typeface="Times New Roman" panose="02020603050405020304" pitchFamily="18" charset="0"/>
              <a:cs typeface="Times New Roman" panose="02020603050405020304" pitchFamily="18" charset="0"/>
            </a:rPr>
            <a:t>, </a:t>
          </a:r>
          <a:r>
            <a:rPr lang="en-US" sz="2800" b="1" i="0" dirty="0" err="1">
              <a:solidFill>
                <a:schemeClr val="tx2"/>
              </a:solidFill>
              <a:latin typeface="Times New Roman" panose="02020603050405020304" pitchFamily="18" charset="0"/>
              <a:cs typeface="Times New Roman" panose="02020603050405020304" pitchFamily="18" charset="0"/>
            </a:rPr>
            <a:t>hiện</a:t>
          </a:r>
          <a:r>
            <a:rPr lang="en-US" sz="2800" b="1" i="0" dirty="0">
              <a:solidFill>
                <a:schemeClr val="tx2"/>
              </a:solidFill>
              <a:latin typeface="Times New Roman" panose="02020603050405020304" pitchFamily="18" charset="0"/>
              <a:cs typeface="Times New Roman" panose="02020603050405020304" pitchFamily="18" charset="0"/>
            </a:rPr>
            <a:t> </a:t>
          </a:r>
          <a:r>
            <a:rPr lang="en-US" sz="2800" b="1" i="0" dirty="0" err="1">
              <a:solidFill>
                <a:schemeClr val="tx2"/>
              </a:solidFill>
              <a:latin typeface="Times New Roman" panose="02020603050405020304" pitchFamily="18" charset="0"/>
              <a:cs typeface="Times New Roman" panose="02020603050405020304" pitchFamily="18" charset="0"/>
            </a:rPr>
            <a:t>tượng</a:t>
          </a:r>
          <a:r>
            <a:rPr lang="en-US" sz="2800" b="1" i="0" dirty="0">
              <a:solidFill>
                <a:schemeClr val="tx2"/>
              </a:solidFill>
              <a:latin typeface="Times New Roman" panose="02020603050405020304" pitchFamily="18" charset="0"/>
              <a:cs typeface="Times New Roman" panose="02020603050405020304" pitchFamily="18" charset="0"/>
            </a:rPr>
            <a:t> </a:t>
          </a:r>
          <a:r>
            <a:rPr lang="en-US" sz="2800" b="1" i="0" dirty="0" err="1">
              <a:solidFill>
                <a:schemeClr val="tx2"/>
              </a:solidFill>
              <a:latin typeface="Times New Roman" panose="02020603050405020304" pitchFamily="18" charset="0"/>
              <a:cs typeface="Times New Roman" panose="02020603050405020304" pitchFamily="18" charset="0"/>
            </a:rPr>
            <a:t>mới</a:t>
          </a:r>
          <a:r>
            <a:rPr lang="en-US" sz="2800" b="1" i="0" dirty="0">
              <a:solidFill>
                <a:schemeClr val="tx2"/>
              </a:solidFill>
              <a:latin typeface="Times New Roman" panose="02020603050405020304" pitchFamily="18" charset="0"/>
              <a:cs typeface="Times New Roman" panose="02020603050405020304" pitchFamily="18" charset="0"/>
            </a:rPr>
            <a:t> </a:t>
          </a:r>
          <a:r>
            <a:rPr lang="en-US" sz="2800" b="1" i="0" dirty="0" err="1">
              <a:solidFill>
                <a:schemeClr val="tx2"/>
              </a:solidFill>
              <a:latin typeface="Times New Roman" panose="02020603050405020304" pitchFamily="18" charset="0"/>
              <a:cs typeface="Times New Roman" panose="02020603050405020304" pitchFamily="18" charset="0"/>
            </a:rPr>
            <a:t>ra</a:t>
          </a:r>
          <a:r>
            <a:rPr lang="en-US" sz="2800" b="1" i="0" dirty="0">
              <a:solidFill>
                <a:schemeClr val="tx2"/>
              </a:solidFill>
              <a:latin typeface="Times New Roman" panose="02020603050405020304" pitchFamily="18" charset="0"/>
              <a:cs typeface="Times New Roman" panose="02020603050405020304" pitchFamily="18" charset="0"/>
            </a:rPr>
            <a:t> </a:t>
          </a:r>
          <a:r>
            <a:rPr lang="en-US" sz="2800" b="1" i="0" dirty="0" err="1">
              <a:solidFill>
                <a:schemeClr val="tx2"/>
              </a:solidFill>
              <a:latin typeface="Times New Roman" panose="02020603050405020304" pitchFamily="18" charset="0"/>
              <a:cs typeface="Times New Roman" panose="02020603050405020304" pitchFamily="18" charset="0"/>
            </a:rPr>
            <a:t>đời</a:t>
          </a:r>
          <a:r>
            <a:rPr lang="en-US" sz="2800" b="1" i="0" dirty="0">
              <a:solidFill>
                <a:schemeClr val="tx2"/>
              </a:solidFill>
              <a:latin typeface="Times New Roman" panose="02020603050405020304" pitchFamily="18" charset="0"/>
              <a:cs typeface="Times New Roman" panose="02020603050405020304" pitchFamily="18" charset="0"/>
            </a:rPr>
            <a:t> </a:t>
          </a:r>
          <a:r>
            <a:rPr lang="en-US" sz="2800" b="1" i="0" dirty="0" err="1">
              <a:solidFill>
                <a:schemeClr val="tx2"/>
              </a:solidFill>
              <a:latin typeface="Times New Roman" panose="02020603050405020304" pitchFamily="18" charset="0"/>
              <a:cs typeface="Times New Roman" panose="02020603050405020304" pitchFamily="18" charset="0"/>
            </a:rPr>
            <a:t>phù</a:t>
          </a:r>
          <a:r>
            <a:rPr lang="en-US" sz="2800" b="1" i="0" dirty="0">
              <a:solidFill>
                <a:schemeClr val="tx2"/>
              </a:solidFill>
              <a:latin typeface="Times New Roman" panose="02020603050405020304" pitchFamily="18" charset="0"/>
              <a:cs typeface="Times New Roman" panose="02020603050405020304" pitchFamily="18" charset="0"/>
            </a:rPr>
            <a:t> </a:t>
          </a:r>
          <a:r>
            <a:rPr lang="en-US" sz="2800" b="1" i="0" dirty="0" err="1">
              <a:solidFill>
                <a:schemeClr val="tx2"/>
              </a:solidFill>
              <a:latin typeface="Times New Roman" panose="02020603050405020304" pitchFamily="18" charset="0"/>
              <a:cs typeface="Times New Roman" panose="02020603050405020304" pitchFamily="18" charset="0"/>
            </a:rPr>
            <a:t>hợp</a:t>
          </a:r>
          <a:r>
            <a:rPr lang="en-US" sz="2800" b="1" i="0" dirty="0">
              <a:solidFill>
                <a:schemeClr val="tx2"/>
              </a:solidFill>
              <a:latin typeface="Times New Roman" panose="02020603050405020304" pitchFamily="18" charset="0"/>
              <a:cs typeface="Times New Roman" panose="02020603050405020304" pitchFamily="18" charset="0"/>
            </a:rPr>
            <a:t> </a:t>
          </a:r>
          <a:r>
            <a:rPr lang="en-US" sz="2800" b="1" i="0" dirty="0" err="1">
              <a:solidFill>
                <a:schemeClr val="tx2"/>
              </a:solidFill>
              <a:latin typeface="Times New Roman" panose="02020603050405020304" pitchFamily="18" charset="0"/>
              <a:cs typeface="Times New Roman" panose="02020603050405020304" pitchFamily="18" charset="0"/>
            </a:rPr>
            <a:t>với</a:t>
          </a:r>
          <a:r>
            <a:rPr lang="en-US" sz="2800" b="1" i="0" dirty="0">
              <a:solidFill>
                <a:schemeClr val="tx2"/>
              </a:solidFill>
              <a:latin typeface="Times New Roman" panose="02020603050405020304" pitchFamily="18" charset="0"/>
              <a:cs typeface="Times New Roman" panose="02020603050405020304" pitchFamily="18" charset="0"/>
            </a:rPr>
            <a:t> </a:t>
          </a:r>
          <a:r>
            <a:rPr lang="en-US" sz="2800" b="1" i="0" dirty="0" err="1">
              <a:solidFill>
                <a:schemeClr val="tx2"/>
              </a:solidFill>
              <a:latin typeface="Times New Roman" panose="02020603050405020304" pitchFamily="18" charset="0"/>
              <a:cs typeface="Times New Roman" panose="02020603050405020304" pitchFamily="18" charset="0"/>
            </a:rPr>
            <a:t>quy</a:t>
          </a:r>
          <a:r>
            <a:rPr lang="en-US" sz="2800" b="1" i="0" dirty="0">
              <a:solidFill>
                <a:schemeClr val="tx2"/>
              </a:solidFill>
              <a:latin typeface="Times New Roman" panose="02020603050405020304" pitchFamily="18" charset="0"/>
              <a:cs typeface="Times New Roman" panose="02020603050405020304" pitchFamily="18" charset="0"/>
            </a:rPr>
            <a:t> </a:t>
          </a:r>
          <a:r>
            <a:rPr lang="en-US" sz="2800" b="1" i="0" dirty="0" err="1">
              <a:solidFill>
                <a:schemeClr val="tx2"/>
              </a:solidFill>
              <a:latin typeface="Times New Roman" panose="02020603050405020304" pitchFamily="18" charset="0"/>
              <a:cs typeface="Times New Roman" panose="02020603050405020304" pitchFamily="18" charset="0"/>
            </a:rPr>
            <a:t>luật</a:t>
          </a:r>
          <a:r>
            <a:rPr lang="en-US" sz="2800" b="1" i="0" dirty="0">
              <a:solidFill>
                <a:schemeClr val="tx2"/>
              </a:solidFill>
              <a:latin typeface="Times New Roman" panose="02020603050405020304" pitchFamily="18" charset="0"/>
              <a:cs typeface="Times New Roman" panose="02020603050405020304" pitchFamily="18" charset="0"/>
            </a:rPr>
            <a:t> </a:t>
          </a:r>
          <a:r>
            <a:rPr lang="en-US" sz="2800" b="1" i="0" dirty="0" err="1">
              <a:solidFill>
                <a:schemeClr val="tx2"/>
              </a:solidFill>
              <a:latin typeface="Times New Roman" panose="02020603050405020304" pitchFamily="18" charset="0"/>
              <a:cs typeface="Times New Roman" panose="02020603050405020304" pitchFamily="18" charset="0"/>
            </a:rPr>
            <a:t>phát</a:t>
          </a:r>
          <a:r>
            <a:rPr lang="en-US" sz="2800" b="1" i="0" dirty="0">
              <a:solidFill>
                <a:schemeClr val="tx2"/>
              </a:solidFill>
              <a:latin typeface="Times New Roman" panose="02020603050405020304" pitchFamily="18" charset="0"/>
              <a:cs typeface="Times New Roman" panose="02020603050405020304" pitchFamily="18" charset="0"/>
            </a:rPr>
            <a:t> </a:t>
          </a:r>
          <a:r>
            <a:rPr lang="en-US" sz="2800" b="1" i="0" dirty="0" err="1">
              <a:solidFill>
                <a:schemeClr val="tx2"/>
              </a:solidFill>
              <a:latin typeface="Times New Roman" panose="02020603050405020304" pitchFamily="18" charset="0"/>
              <a:cs typeface="Times New Roman" panose="02020603050405020304" pitchFamily="18" charset="0"/>
            </a:rPr>
            <a:t>triển</a:t>
          </a:r>
          <a:endParaRPr lang="en-US" sz="2800" b="1" i="0" dirty="0">
            <a:solidFill>
              <a:schemeClr val="tx2"/>
            </a:solidFill>
            <a:latin typeface="Times New Roman" panose="02020603050405020304" pitchFamily="18" charset="0"/>
            <a:cs typeface="Times New Roman" panose="02020603050405020304" pitchFamily="18" charset="0"/>
          </a:endParaRPr>
        </a:p>
      </dgm:t>
    </dgm:pt>
    <dgm:pt modelId="{0A77C9AC-EFB1-497E-AB96-DB8927D23DA1}" type="parTrans" cxnId="{2344EA97-05DB-4A8A-BB2C-0B60B38EC6E8}">
      <dgm:prSet/>
      <dgm:spPr/>
      <dgm:t>
        <a:bodyPr/>
        <a:lstStyle/>
        <a:p>
          <a:endParaRPr lang="en-US"/>
        </a:p>
      </dgm:t>
    </dgm:pt>
    <dgm:pt modelId="{7F0FDEC5-7D78-478B-BD6C-C2F5CF45DBC0}" type="sibTrans" cxnId="{2344EA97-05DB-4A8A-BB2C-0B60B38EC6E8}">
      <dgm:prSet/>
      <dgm:spPr/>
      <dgm:t>
        <a:bodyPr/>
        <a:lstStyle/>
        <a:p>
          <a:endParaRPr lang="en-US"/>
        </a:p>
      </dgm:t>
    </dgm:pt>
    <dgm:pt modelId="{88A46970-4BF4-482C-8EC8-B37FCB93ACF2}">
      <dgm:prSet phldrT="[Text]" custT="1"/>
      <dgm:spPr>
        <a:ln>
          <a:solidFill>
            <a:srgbClr val="FF0000"/>
          </a:solidFill>
        </a:ln>
      </dgm:spPr>
      <dgm:t>
        <a:bodyPr/>
        <a:lstStyle/>
        <a:p>
          <a:pPr algn="just"/>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xoáy</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ốc</a:t>
          </a:r>
          <a:r>
            <a:rPr lang="en-US" sz="2800" b="1" dirty="0">
              <a:solidFill>
                <a:schemeClr val="tx2"/>
              </a:solidFill>
              <a:latin typeface="Times New Roman" panose="02020603050405020304" pitchFamily="18" charset="0"/>
              <a:cs typeface="Times New Roman" panose="02020603050405020304" pitchFamily="18" charset="0"/>
            </a:rPr>
            <a:t>”</a:t>
          </a:r>
        </a:p>
      </dgm:t>
    </dgm:pt>
    <dgm:pt modelId="{788F9889-6593-4DE6-8F20-81FAA740A64D}" type="parTrans" cxnId="{BA652045-070D-40C6-B8BE-0FCCB21F306A}">
      <dgm:prSet/>
      <dgm:spPr/>
      <dgm:t>
        <a:bodyPr/>
        <a:lstStyle/>
        <a:p>
          <a:endParaRPr lang="en-US"/>
        </a:p>
      </dgm:t>
    </dgm:pt>
    <dgm:pt modelId="{464B7C6A-3F7A-41F1-83B8-6BC6FA28596F}" type="sibTrans" cxnId="{BA652045-070D-40C6-B8BE-0FCCB21F306A}">
      <dgm:prSet/>
      <dgm:spPr/>
      <dgm:t>
        <a:bodyPr/>
        <a:lstStyle/>
        <a:p>
          <a:endParaRPr lang="en-US"/>
        </a:p>
      </dgm:t>
    </dgm:pt>
    <dgm:pt modelId="{2FDDBBE4-69EE-4407-A1C5-F3ACF36E5E7C}" type="pres">
      <dgm:prSet presAssocID="{B28DD6C3-B219-4A05-9B1B-2DC58F6EEAFC}" presName="Name0" presStyleCnt="0">
        <dgm:presLayoutVars>
          <dgm:chMax/>
          <dgm:chPref val="3"/>
          <dgm:dir/>
          <dgm:animOne val="branch"/>
          <dgm:animLvl val="lvl"/>
        </dgm:presLayoutVars>
      </dgm:prSet>
      <dgm:spPr/>
    </dgm:pt>
    <dgm:pt modelId="{B5204C25-82B8-4274-A7D7-4AE61B9F5A74}" type="pres">
      <dgm:prSet presAssocID="{F4EE96B1-B727-4581-90E9-BB92B122D611}" presName="composite" presStyleCnt="0"/>
      <dgm:spPr/>
    </dgm:pt>
    <dgm:pt modelId="{EFEE8269-3D05-4C18-9054-9F2A8367E5E0}" type="pres">
      <dgm:prSet presAssocID="{F4EE96B1-B727-4581-90E9-BB92B122D611}" presName="FirstChild" presStyleLbl="revTx" presStyleIdx="0" presStyleCnt="6" custScaleX="114089" custLinFactNeighborX="-4300">
        <dgm:presLayoutVars>
          <dgm:chMax val="0"/>
          <dgm:chPref val="0"/>
          <dgm:bulletEnabled val="1"/>
        </dgm:presLayoutVars>
      </dgm:prSet>
      <dgm:spPr/>
    </dgm:pt>
    <dgm:pt modelId="{95AA686E-C137-4A3E-9FEF-D3AD0912EC31}" type="pres">
      <dgm:prSet presAssocID="{F4EE96B1-B727-4581-90E9-BB92B122D611}" presName="Parent" presStyleLbl="alignNode1" presStyleIdx="0" presStyleCnt="3" custScaleX="55534" custLinFactNeighborX="-13965">
        <dgm:presLayoutVars>
          <dgm:chMax val="3"/>
          <dgm:chPref val="3"/>
          <dgm:bulletEnabled val="1"/>
        </dgm:presLayoutVars>
      </dgm:prSet>
      <dgm:spPr/>
    </dgm:pt>
    <dgm:pt modelId="{96B90B6B-7448-4611-8EA7-F766776FCBB0}" type="pres">
      <dgm:prSet presAssocID="{F4EE96B1-B727-4581-90E9-BB92B122D611}" presName="Accent" presStyleLbl="parChTrans1D1" presStyleIdx="0" presStyleCnt="3"/>
      <dgm:spPr/>
    </dgm:pt>
    <dgm:pt modelId="{7614B290-0C2E-4744-B26B-D7F2B8EE6BE5}" type="pres">
      <dgm:prSet presAssocID="{F4EE96B1-B727-4581-90E9-BB92B122D611}" presName="Child" presStyleLbl="revTx" presStyleIdx="1" presStyleCnt="6">
        <dgm:presLayoutVars>
          <dgm:chMax val="0"/>
          <dgm:chPref val="0"/>
          <dgm:bulletEnabled val="1"/>
        </dgm:presLayoutVars>
      </dgm:prSet>
      <dgm:spPr/>
    </dgm:pt>
    <dgm:pt modelId="{98761C60-44CF-4126-9EC0-832BBCFA8E82}" type="pres">
      <dgm:prSet presAssocID="{09F2C854-2A0F-44F6-A949-0E71E82FF691}" presName="sibTrans" presStyleCnt="0"/>
      <dgm:spPr/>
    </dgm:pt>
    <dgm:pt modelId="{293EEE4D-C62A-44E2-8973-713AE27AE670}" type="pres">
      <dgm:prSet presAssocID="{6EE168A3-BAD3-4341-988B-5DD292914A5D}" presName="composite" presStyleCnt="0"/>
      <dgm:spPr/>
    </dgm:pt>
    <dgm:pt modelId="{99AB1CB7-AD60-4AC4-8294-C4C512DEC9C5}" type="pres">
      <dgm:prSet presAssocID="{6EE168A3-BAD3-4341-988B-5DD292914A5D}" presName="FirstChild" presStyleLbl="revTx" presStyleIdx="2" presStyleCnt="6" custScaleX="114089" custLinFactNeighborX="-4300">
        <dgm:presLayoutVars>
          <dgm:chMax val="0"/>
          <dgm:chPref val="0"/>
          <dgm:bulletEnabled val="1"/>
        </dgm:presLayoutVars>
      </dgm:prSet>
      <dgm:spPr/>
    </dgm:pt>
    <dgm:pt modelId="{35A2A7BB-015C-43D2-BF83-AC92864CEFEF}" type="pres">
      <dgm:prSet presAssocID="{6EE168A3-BAD3-4341-988B-5DD292914A5D}" presName="Parent" presStyleLbl="alignNode1" presStyleIdx="1" presStyleCnt="3" custScaleX="55534" custLinFactNeighborX="-13965">
        <dgm:presLayoutVars>
          <dgm:chMax val="3"/>
          <dgm:chPref val="3"/>
          <dgm:bulletEnabled val="1"/>
        </dgm:presLayoutVars>
      </dgm:prSet>
      <dgm:spPr/>
    </dgm:pt>
    <dgm:pt modelId="{2F63A709-0449-4007-990E-9AEBBB59B971}" type="pres">
      <dgm:prSet presAssocID="{6EE168A3-BAD3-4341-988B-5DD292914A5D}" presName="Accent" presStyleLbl="parChTrans1D1" presStyleIdx="1" presStyleCnt="3"/>
      <dgm:spPr/>
    </dgm:pt>
    <dgm:pt modelId="{5302FF2D-792F-459A-96EF-9AA82992B7BC}" type="pres">
      <dgm:prSet presAssocID="{6EE168A3-BAD3-4341-988B-5DD292914A5D}" presName="Child" presStyleLbl="revTx" presStyleIdx="3" presStyleCnt="6" custLinFactNeighborX="140">
        <dgm:presLayoutVars>
          <dgm:chMax val="0"/>
          <dgm:chPref val="0"/>
          <dgm:bulletEnabled val="1"/>
        </dgm:presLayoutVars>
      </dgm:prSet>
      <dgm:spPr/>
    </dgm:pt>
    <dgm:pt modelId="{192158F7-D4BF-49C3-929B-53DD0CC7D42A}" type="pres">
      <dgm:prSet presAssocID="{9004E6EA-2531-4312-9188-5F631033D612}" presName="sibTrans" presStyleCnt="0"/>
      <dgm:spPr/>
    </dgm:pt>
    <dgm:pt modelId="{842910B8-8D0C-4C1E-8060-971F37287F12}" type="pres">
      <dgm:prSet presAssocID="{FAEDAEDC-A910-414B-9F12-2A2B0263A3F9}" presName="composite" presStyleCnt="0"/>
      <dgm:spPr/>
    </dgm:pt>
    <dgm:pt modelId="{FA569536-F33F-41D7-94FC-DEC6393CC89C}" type="pres">
      <dgm:prSet presAssocID="{FAEDAEDC-A910-414B-9F12-2A2B0263A3F9}" presName="FirstChild" presStyleLbl="revTx" presStyleIdx="4" presStyleCnt="6" custScaleX="114089" custLinFactNeighborX="-4300">
        <dgm:presLayoutVars>
          <dgm:chMax val="0"/>
          <dgm:chPref val="0"/>
          <dgm:bulletEnabled val="1"/>
        </dgm:presLayoutVars>
      </dgm:prSet>
      <dgm:spPr/>
    </dgm:pt>
    <dgm:pt modelId="{CAFF16D3-8520-47DB-867D-62AAB3E9B6DC}" type="pres">
      <dgm:prSet presAssocID="{FAEDAEDC-A910-414B-9F12-2A2B0263A3F9}" presName="Parent" presStyleLbl="alignNode1" presStyleIdx="2" presStyleCnt="3" custScaleX="55534" custLinFactNeighborX="-13965">
        <dgm:presLayoutVars>
          <dgm:chMax val="3"/>
          <dgm:chPref val="3"/>
          <dgm:bulletEnabled val="1"/>
        </dgm:presLayoutVars>
      </dgm:prSet>
      <dgm:spPr/>
    </dgm:pt>
    <dgm:pt modelId="{B0558FC4-4B64-4AD1-A2B4-086059AEA95E}" type="pres">
      <dgm:prSet presAssocID="{FAEDAEDC-A910-414B-9F12-2A2B0263A3F9}" presName="Accent" presStyleLbl="parChTrans1D1" presStyleIdx="2" presStyleCnt="3"/>
      <dgm:spPr/>
    </dgm:pt>
    <dgm:pt modelId="{6006F572-17F4-4C7C-97F9-A69521F64595}" type="pres">
      <dgm:prSet presAssocID="{FAEDAEDC-A910-414B-9F12-2A2B0263A3F9}" presName="Child" presStyleLbl="revTx" presStyleIdx="5" presStyleCnt="6">
        <dgm:presLayoutVars>
          <dgm:chMax val="0"/>
          <dgm:chPref val="0"/>
          <dgm:bulletEnabled val="1"/>
        </dgm:presLayoutVars>
      </dgm:prSet>
      <dgm:spPr/>
    </dgm:pt>
  </dgm:ptLst>
  <dgm:cxnLst>
    <dgm:cxn modelId="{EA63E10D-0454-4BBB-836A-537F72514C10}" type="presOf" srcId="{32D6A73B-402A-4B4F-BCA8-E5C7C242654F}" destId="{5302FF2D-792F-459A-96EF-9AA82992B7BC}" srcOrd="0" destOrd="0" presId="urn:microsoft.com/office/officeart/2011/layout/TabList"/>
    <dgm:cxn modelId="{13B81819-10A2-4AC9-BD33-35007F570C26}" srcId="{FAEDAEDC-A910-414B-9F12-2A2B0263A3F9}" destId="{28182647-DB33-4789-BB29-9B1CD5C06BCB}" srcOrd="0" destOrd="0" parTransId="{3C7E4C83-B196-40F6-B032-24CB09F870BA}" sibTransId="{9867B038-8427-4CAD-9BB3-E769B2FB70FA}"/>
    <dgm:cxn modelId="{74DA071E-946D-4AB6-B062-7D44C9F2CFE6}" srcId="{F4EE96B1-B727-4581-90E9-BB92B122D611}" destId="{FC70EFE2-2B04-468B-86A5-3B09A2F120C8}" srcOrd="1" destOrd="0" parTransId="{82262807-742F-445C-A82D-E00150B4758A}" sibTransId="{8AAF17AD-3C28-49CC-8DF9-29B1A1989B3A}"/>
    <dgm:cxn modelId="{ABA19E29-9C35-4D5A-B90B-28FF7F417F44}" srcId="{6EE168A3-BAD3-4341-988B-5DD292914A5D}" destId="{84C09F22-DD5D-4A2A-A276-E3EE9C3199E5}" srcOrd="0" destOrd="0" parTransId="{EAECB5A4-68C9-46A7-9F81-FFF006A258B2}" sibTransId="{59028129-56BB-4A8C-B14B-EF14EA9A1485}"/>
    <dgm:cxn modelId="{BA652045-070D-40C6-B8BE-0FCCB21F306A}" srcId="{6EE168A3-BAD3-4341-988B-5DD292914A5D}" destId="{88A46970-4BF4-482C-8EC8-B37FCB93ACF2}" srcOrd="2" destOrd="0" parTransId="{788F9889-6593-4DE6-8F20-81FAA740A64D}" sibTransId="{464B7C6A-3F7A-41F1-83B8-6BC6FA28596F}"/>
    <dgm:cxn modelId="{2D42FC5D-B2C2-49EE-B11A-790DF9993521}" type="presOf" srcId="{82F985B4-8F98-411A-A4DF-A3DA449EE2F7}" destId="{EFEE8269-3D05-4C18-9054-9F2A8367E5E0}" srcOrd="0" destOrd="0" presId="urn:microsoft.com/office/officeart/2011/layout/TabList"/>
    <dgm:cxn modelId="{65CB0067-96E4-40BF-AD55-ECF440927C28}" type="presOf" srcId="{FC70EFE2-2B04-468B-86A5-3B09A2F120C8}" destId="{7614B290-0C2E-4744-B26B-D7F2B8EE6BE5}" srcOrd="0" destOrd="0" presId="urn:microsoft.com/office/officeart/2011/layout/TabList"/>
    <dgm:cxn modelId="{37C77269-2EBE-405B-BC07-B0BE3EADA9A1}" type="presOf" srcId="{FAEDAEDC-A910-414B-9F12-2A2B0263A3F9}" destId="{CAFF16D3-8520-47DB-867D-62AAB3E9B6DC}" srcOrd="0" destOrd="0" presId="urn:microsoft.com/office/officeart/2011/layout/TabList"/>
    <dgm:cxn modelId="{86F40189-F6FD-418B-BC6E-B63A7766E95B}" type="presOf" srcId="{84C09F22-DD5D-4A2A-A276-E3EE9C3199E5}" destId="{99AB1CB7-AD60-4AC4-8294-C4C512DEC9C5}" srcOrd="0" destOrd="0" presId="urn:microsoft.com/office/officeart/2011/layout/TabList"/>
    <dgm:cxn modelId="{B1394E8D-CDD8-4CCB-BD91-0A75BA503DBA}" type="presOf" srcId="{6EE168A3-BAD3-4341-988B-5DD292914A5D}" destId="{35A2A7BB-015C-43D2-BF83-AC92864CEFEF}" srcOrd="0" destOrd="0" presId="urn:microsoft.com/office/officeart/2011/layout/TabList"/>
    <dgm:cxn modelId="{2344EA97-05DB-4A8A-BB2C-0B60B38EC6E8}" srcId="{FAEDAEDC-A910-414B-9F12-2A2B0263A3F9}" destId="{165FC2A0-E79E-4EE1-9FC7-9B396DAEF510}" srcOrd="1" destOrd="0" parTransId="{0A77C9AC-EFB1-497E-AB96-DB8927D23DA1}" sibTransId="{7F0FDEC5-7D78-478B-BD6C-C2F5CF45DBC0}"/>
    <dgm:cxn modelId="{C6AAFD9C-D4AA-4F68-93C0-0AA7024C731A}" type="presOf" srcId="{28182647-DB33-4789-BB29-9B1CD5C06BCB}" destId="{FA569536-F33F-41D7-94FC-DEC6393CC89C}" srcOrd="0" destOrd="0" presId="urn:microsoft.com/office/officeart/2011/layout/TabList"/>
    <dgm:cxn modelId="{8989A4A0-3816-45AD-A453-585370A2D62B}" srcId="{6EE168A3-BAD3-4341-988B-5DD292914A5D}" destId="{32D6A73B-402A-4B4F-BCA8-E5C7C242654F}" srcOrd="1" destOrd="0" parTransId="{4E454B5A-4707-4DC8-B384-84F51876A0B9}" sibTransId="{BE97FD2A-6F5B-4720-9EFE-C71E015D8ED0}"/>
    <dgm:cxn modelId="{F2ACADA3-46E1-4211-BB5D-9758A8C5A0FF}" srcId="{B28DD6C3-B219-4A05-9B1B-2DC58F6EEAFC}" destId="{6EE168A3-BAD3-4341-988B-5DD292914A5D}" srcOrd="1" destOrd="0" parTransId="{50CEBA18-50D0-4AFF-86F4-0DF63FF15AA0}" sibTransId="{9004E6EA-2531-4312-9188-5F631033D612}"/>
    <dgm:cxn modelId="{C17D3FAF-49A6-4171-B3CC-B6EBBD95711F}" srcId="{B28DD6C3-B219-4A05-9B1B-2DC58F6EEAFC}" destId="{F4EE96B1-B727-4581-90E9-BB92B122D611}" srcOrd="0" destOrd="0" parTransId="{FD5C1ED2-65ED-45F9-AC56-B9C0A59E0BE1}" sibTransId="{09F2C854-2A0F-44F6-A949-0E71E82FF691}"/>
    <dgm:cxn modelId="{CF8C41B6-E929-4BA0-ACBE-D914E1B82FE3}" srcId="{F4EE96B1-B727-4581-90E9-BB92B122D611}" destId="{82F985B4-8F98-411A-A4DF-A3DA449EE2F7}" srcOrd="0" destOrd="0" parTransId="{0AA2E5F0-C8FF-4D99-A512-5C83CC1F3B41}" sibTransId="{C3F0FE1E-7C77-4745-BE05-55249C3D0887}"/>
    <dgm:cxn modelId="{8F300FB8-6306-4DB6-BCDC-CC90E02DC1CC}" type="presOf" srcId="{165FC2A0-E79E-4EE1-9FC7-9B396DAEF510}" destId="{6006F572-17F4-4C7C-97F9-A69521F64595}" srcOrd="0" destOrd="0" presId="urn:microsoft.com/office/officeart/2011/layout/TabList"/>
    <dgm:cxn modelId="{62848ECF-135F-4B30-8CEB-70FDC8FB9D43}" type="presOf" srcId="{88A46970-4BF4-482C-8EC8-B37FCB93ACF2}" destId="{5302FF2D-792F-459A-96EF-9AA82992B7BC}" srcOrd="0" destOrd="1" presId="urn:microsoft.com/office/officeart/2011/layout/TabList"/>
    <dgm:cxn modelId="{A46F36D7-1D2D-4988-8944-E4C28E7C36C5}" srcId="{B28DD6C3-B219-4A05-9B1B-2DC58F6EEAFC}" destId="{FAEDAEDC-A910-414B-9F12-2A2B0263A3F9}" srcOrd="2" destOrd="0" parTransId="{08122066-5121-4344-B82F-C3A1A76CDD63}" sibTransId="{ABE8049E-2179-4B09-A47B-8F7C7FA4198C}"/>
    <dgm:cxn modelId="{D466C1D9-E3F5-47B3-8313-166F70D66F1F}" type="presOf" srcId="{B28DD6C3-B219-4A05-9B1B-2DC58F6EEAFC}" destId="{2FDDBBE4-69EE-4407-A1C5-F3ACF36E5E7C}" srcOrd="0" destOrd="0" presId="urn:microsoft.com/office/officeart/2011/layout/TabList"/>
    <dgm:cxn modelId="{6770A3DD-63BC-496F-BCC2-4F25F39BDF31}" type="presOf" srcId="{F4EE96B1-B727-4581-90E9-BB92B122D611}" destId="{95AA686E-C137-4A3E-9FEF-D3AD0912EC31}" srcOrd="0" destOrd="0" presId="urn:microsoft.com/office/officeart/2011/layout/TabList"/>
    <dgm:cxn modelId="{DD3A9107-6A32-4E8F-8E87-9876BF13F34A}" type="presParOf" srcId="{2FDDBBE4-69EE-4407-A1C5-F3ACF36E5E7C}" destId="{B5204C25-82B8-4274-A7D7-4AE61B9F5A74}" srcOrd="0" destOrd="0" presId="urn:microsoft.com/office/officeart/2011/layout/TabList"/>
    <dgm:cxn modelId="{453F629B-E4E9-4C47-A109-A95433ADE16C}" type="presParOf" srcId="{B5204C25-82B8-4274-A7D7-4AE61B9F5A74}" destId="{EFEE8269-3D05-4C18-9054-9F2A8367E5E0}" srcOrd="0" destOrd="0" presId="urn:microsoft.com/office/officeart/2011/layout/TabList"/>
    <dgm:cxn modelId="{B0563518-7726-4A36-A9B1-231BEFC00462}" type="presParOf" srcId="{B5204C25-82B8-4274-A7D7-4AE61B9F5A74}" destId="{95AA686E-C137-4A3E-9FEF-D3AD0912EC31}" srcOrd="1" destOrd="0" presId="urn:microsoft.com/office/officeart/2011/layout/TabList"/>
    <dgm:cxn modelId="{0B369BA7-5942-4876-8178-3F153D56A1D5}" type="presParOf" srcId="{B5204C25-82B8-4274-A7D7-4AE61B9F5A74}" destId="{96B90B6B-7448-4611-8EA7-F766776FCBB0}" srcOrd="2" destOrd="0" presId="urn:microsoft.com/office/officeart/2011/layout/TabList"/>
    <dgm:cxn modelId="{116DD443-D5E1-4B08-86C5-AB814A669158}" type="presParOf" srcId="{2FDDBBE4-69EE-4407-A1C5-F3ACF36E5E7C}" destId="{7614B290-0C2E-4744-B26B-D7F2B8EE6BE5}" srcOrd="1" destOrd="0" presId="urn:microsoft.com/office/officeart/2011/layout/TabList"/>
    <dgm:cxn modelId="{E875EAEF-A165-434F-83A2-07D3A4CFDBEF}" type="presParOf" srcId="{2FDDBBE4-69EE-4407-A1C5-F3ACF36E5E7C}" destId="{98761C60-44CF-4126-9EC0-832BBCFA8E82}" srcOrd="2" destOrd="0" presId="urn:microsoft.com/office/officeart/2011/layout/TabList"/>
    <dgm:cxn modelId="{151DA7C5-C2A5-455A-9A03-CCDCC4A41388}" type="presParOf" srcId="{2FDDBBE4-69EE-4407-A1C5-F3ACF36E5E7C}" destId="{293EEE4D-C62A-44E2-8973-713AE27AE670}" srcOrd="3" destOrd="0" presId="urn:microsoft.com/office/officeart/2011/layout/TabList"/>
    <dgm:cxn modelId="{0BB09433-0ACC-412D-AED5-0ECA62786880}" type="presParOf" srcId="{293EEE4D-C62A-44E2-8973-713AE27AE670}" destId="{99AB1CB7-AD60-4AC4-8294-C4C512DEC9C5}" srcOrd="0" destOrd="0" presId="urn:microsoft.com/office/officeart/2011/layout/TabList"/>
    <dgm:cxn modelId="{F55BCD6E-1968-47B5-9970-D33E365EF76A}" type="presParOf" srcId="{293EEE4D-C62A-44E2-8973-713AE27AE670}" destId="{35A2A7BB-015C-43D2-BF83-AC92864CEFEF}" srcOrd="1" destOrd="0" presId="urn:microsoft.com/office/officeart/2011/layout/TabList"/>
    <dgm:cxn modelId="{A21C26BC-92EC-4ACD-9CCB-A320C80AA886}" type="presParOf" srcId="{293EEE4D-C62A-44E2-8973-713AE27AE670}" destId="{2F63A709-0449-4007-990E-9AEBBB59B971}" srcOrd="2" destOrd="0" presId="urn:microsoft.com/office/officeart/2011/layout/TabList"/>
    <dgm:cxn modelId="{CA446FF0-6BAA-445F-AADF-FB5C0C0A01E6}" type="presParOf" srcId="{2FDDBBE4-69EE-4407-A1C5-F3ACF36E5E7C}" destId="{5302FF2D-792F-459A-96EF-9AA82992B7BC}" srcOrd="4" destOrd="0" presId="urn:microsoft.com/office/officeart/2011/layout/TabList"/>
    <dgm:cxn modelId="{45633319-6EC9-49F1-8F6E-7401F2EC89A5}" type="presParOf" srcId="{2FDDBBE4-69EE-4407-A1C5-F3ACF36E5E7C}" destId="{192158F7-D4BF-49C3-929B-53DD0CC7D42A}" srcOrd="5" destOrd="0" presId="urn:microsoft.com/office/officeart/2011/layout/TabList"/>
    <dgm:cxn modelId="{CC494872-B653-43E4-8E62-F6503D882178}" type="presParOf" srcId="{2FDDBBE4-69EE-4407-A1C5-F3ACF36E5E7C}" destId="{842910B8-8D0C-4C1E-8060-971F37287F12}" srcOrd="6" destOrd="0" presId="urn:microsoft.com/office/officeart/2011/layout/TabList"/>
    <dgm:cxn modelId="{4B283F83-10C0-4084-BD50-7DD0580559D4}" type="presParOf" srcId="{842910B8-8D0C-4C1E-8060-971F37287F12}" destId="{FA569536-F33F-41D7-94FC-DEC6393CC89C}" srcOrd="0" destOrd="0" presId="urn:microsoft.com/office/officeart/2011/layout/TabList"/>
    <dgm:cxn modelId="{DC28B2DF-A286-448C-9A2A-C7F9225ED578}" type="presParOf" srcId="{842910B8-8D0C-4C1E-8060-971F37287F12}" destId="{CAFF16D3-8520-47DB-867D-62AAB3E9B6DC}" srcOrd="1" destOrd="0" presId="urn:microsoft.com/office/officeart/2011/layout/TabList"/>
    <dgm:cxn modelId="{F743D579-CF12-40AF-B8CC-1F589510CF42}" type="presParOf" srcId="{842910B8-8D0C-4C1E-8060-971F37287F12}" destId="{B0558FC4-4B64-4AD1-A2B4-086059AEA95E}" srcOrd="2" destOrd="0" presId="urn:microsoft.com/office/officeart/2011/layout/TabList"/>
    <dgm:cxn modelId="{F2921AAA-3963-4BD4-B4F9-1A0F53D68D3E}" type="presParOf" srcId="{2FDDBBE4-69EE-4407-A1C5-F3ACF36E5E7C}" destId="{6006F572-17F4-4C7C-97F9-A69521F64595}" srcOrd="7"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8E3C6DE6-9326-4CB7-B69D-9FA09B5A7689}" type="doc">
      <dgm:prSet loTypeId="urn:microsoft.com/office/officeart/2005/8/layout/pyramid2" loCatId="list" qsTypeId="urn:microsoft.com/office/officeart/2005/8/quickstyle/simple1" qsCatId="simple" csTypeId="urn:microsoft.com/office/officeart/2005/8/colors/accent1_2" csCatId="accent1" phldr="1"/>
      <dgm:spPr/>
    </dgm:pt>
    <dgm:pt modelId="{C16CCCDD-6889-43D9-B743-E9A956284CA6}">
      <dgm:prSet phldrT="[Text]" custT="1"/>
      <dgm:spPr/>
      <dgm:t>
        <a:bodyPr/>
        <a:lstStyle/>
        <a:p>
          <a:r>
            <a:rPr lang="en-US" sz="3600" b="1" dirty="0">
              <a:solidFill>
                <a:schemeClr val="tx2"/>
              </a:solidFill>
              <a:latin typeface="Times New Roman" panose="02020603050405020304" pitchFamily="18" charset="0"/>
              <a:cs typeface="Times New Roman" panose="02020603050405020304" pitchFamily="18" charset="0"/>
            </a:rPr>
            <a:t>NT </a:t>
          </a:r>
          <a:r>
            <a:rPr lang="en-US" sz="3600" b="1" dirty="0" err="1">
              <a:solidFill>
                <a:schemeClr val="tx2"/>
              </a:solidFill>
              <a:latin typeface="Times New Roman" panose="02020603050405020304" pitchFamily="18" charset="0"/>
              <a:cs typeface="Times New Roman" panose="02020603050405020304" pitchFamily="18" charset="0"/>
            </a:rPr>
            <a:t>lý</a:t>
          </a:r>
          <a:r>
            <a:rPr lang="en-US" sz="3600" b="1" dirty="0">
              <a:solidFill>
                <a:schemeClr val="tx2"/>
              </a:solidFill>
              <a:latin typeface="Times New Roman" panose="02020603050405020304" pitchFamily="18" charset="0"/>
              <a:cs typeface="Times New Roman" panose="02020603050405020304" pitchFamily="18" charset="0"/>
            </a:rPr>
            <a:t> </a:t>
          </a:r>
          <a:r>
            <a:rPr lang="en-US" sz="3600" b="1" dirty="0" err="1">
              <a:solidFill>
                <a:schemeClr val="tx2"/>
              </a:solidFill>
              <a:latin typeface="Times New Roman" panose="02020603050405020304" pitchFamily="18" charset="0"/>
              <a:cs typeface="Times New Roman" panose="02020603050405020304" pitchFamily="18" charset="0"/>
            </a:rPr>
            <a:t>luận</a:t>
          </a:r>
          <a:endParaRPr lang="en-US" sz="3600" b="1" dirty="0">
            <a:solidFill>
              <a:schemeClr val="tx2"/>
            </a:solidFill>
            <a:latin typeface="Times New Roman" panose="02020603050405020304" pitchFamily="18" charset="0"/>
            <a:cs typeface="Times New Roman" panose="02020603050405020304" pitchFamily="18" charset="0"/>
          </a:endParaRPr>
        </a:p>
      </dgm:t>
    </dgm:pt>
    <dgm:pt modelId="{56653C65-0E08-4798-9215-AD2411A8F7B5}" type="parTrans" cxnId="{0624CB46-0A10-4C3D-B06D-307EF67B16A9}">
      <dgm:prSet/>
      <dgm:spPr/>
      <dgm:t>
        <a:bodyPr/>
        <a:lstStyle/>
        <a:p>
          <a:endParaRPr lang="en-US"/>
        </a:p>
      </dgm:t>
    </dgm:pt>
    <dgm:pt modelId="{5D6F2C75-D9F8-43EA-B66A-0257EE51E2A6}" type="sibTrans" cxnId="{0624CB46-0A10-4C3D-B06D-307EF67B16A9}">
      <dgm:prSet/>
      <dgm:spPr/>
      <dgm:t>
        <a:bodyPr/>
        <a:lstStyle/>
        <a:p>
          <a:endParaRPr lang="en-US"/>
        </a:p>
      </dgm:t>
    </dgm:pt>
    <dgm:pt modelId="{7023B468-BEA7-41F1-8468-E1170429EADC}">
      <dgm:prSet phldrT="[Text]" custT="1"/>
      <dgm:spPr/>
      <dgm:t>
        <a:bodyPr/>
        <a:lstStyle/>
        <a:p>
          <a:r>
            <a:rPr lang="en-US" sz="3600" b="1" dirty="0">
              <a:solidFill>
                <a:schemeClr val="tx2"/>
              </a:solidFill>
              <a:latin typeface="Times New Roman" panose="02020603050405020304" pitchFamily="18" charset="0"/>
              <a:cs typeface="Times New Roman" panose="02020603050405020304" pitchFamily="18" charset="0"/>
            </a:rPr>
            <a:t>NT </a:t>
          </a:r>
          <a:r>
            <a:rPr lang="en-US" sz="3600" b="1" dirty="0" err="1">
              <a:solidFill>
                <a:schemeClr val="tx2"/>
              </a:solidFill>
              <a:latin typeface="Times New Roman" panose="02020603050405020304" pitchFamily="18" charset="0"/>
              <a:cs typeface="Times New Roman" panose="02020603050405020304" pitchFamily="18" charset="0"/>
            </a:rPr>
            <a:t>kinh</a:t>
          </a:r>
          <a:r>
            <a:rPr lang="en-US" sz="3600" b="1" dirty="0">
              <a:solidFill>
                <a:schemeClr val="tx2"/>
              </a:solidFill>
              <a:latin typeface="Times New Roman" panose="02020603050405020304" pitchFamily="18" charset="0"/>
              <a:cs typeface="Times New Roman" panose="02020603050405020304" pitchFamily="18" charset="0"/>
            </a:rPr>
            <a:t> </a:t>
          </a:r>
          <a:r>
            <a:rPr lang="en-US" sz="3600" b="1" dirty="0" err="1">
              <a:solidFill>
                <a:schemeClr val="tx2"/>
              </a:solidFill>
              <a:latin typeface="Times New Roman" panose="02020603050405020304" pitchFamily="18" charset="0"/>
              <a:cs typeface="Times New Roman" panose="02020603050405020304" pitchFamily="18" charset="0"/>
            </a:rPr>
            <a:t>nghiệm</a:t>
          </a:r>
          <a:endParaRPr lang="en-US" sz="3600" b="1" dirty="0">
            <a:solidFill>
              <a:schemeClr val="tx2"/>
            </a:solidFill>
            <a:latin typeface="Times New Roman" panose="02020603050405020304" pitchFamily="18" charset="0"/>
            <a:cs typeface="Times New Roman" panose="02020603050405020304" pitchFamily="18" charset="0"/>
          </a:endParaRPr>
        </a:p>
      </dgm:t>
    </dgm:pt>
    <dgm:pt modelId="{D6D11FD4-A56E-4FC3-BAA6-BE76B12FE39F}" type="parTrans" cxnId="{C4747002-3C98-47E0-8BDB-0F278EFB559B}">
      <dgm:prSet/>
      <dgm:spPr/>
      <dgm:t>
        <a:bodyPr/>
        <a:lstStyle/>
        <a:p>
          <a:endParaRPr lang="en-US"/>
        </a:p>
      </dgm:t>
    </dgm:pt>
    <dgm:pt modelId="{AF1A7526-99B5-488B-94BC-8B482F2E6A6C}" type="sibTrans" cxnId="{C4747002-3C98-47E0-8BDB-0F278EFB559B}">
      <dgm:prSet/>
      <dgm:spPr/>
      <dgm:t>
        <a:bodyPr/>
        <a:lstStyle/>
        <a:p>
          <a:endParaRPr lang="en-US"/>
        </a:p>
      </dgm:t>
    </dgm:pt>
    <dgm:pt modelId="{457EFF72-7A94-457A-ADE5-05ACA005B4FE}" type="pres">
      <dgm:prSet presAssocID="{8E3C6DE6-9326-4CB7-B69D-9FA09B5A7689}" presName="compositeShape" presStyleCnt="0">
        <dgm:presLayoutVars>
          <dgm:dir/>
          <dgm:resizeHandles/>
        </dgm:presLayoutVars>
      </dgm:prSet>
      <dgm:spPr/>
    </dgm:pt>
    <dgm:pt modelId="{0BC84ED4-5479-4664-A16E-182E70E46F8F}" type="pres">
      <dgm:prSet presAssocID="{8E3C6DE6-9326-4CB7-B69D-9FA09B5A7689}" presName="pyramid" presStyleLbl="node1" presStyleIdx="0" presStyleCnt="1" custLinFactNeighborX="-10393" custLinFactNeighborY="3979"/>
      <dgm:spPr/>
    </dgm:pt>
    <dgm:pt modelId="{89DB520C-CB51-4FDD-922F-428E168CBE7D}" type="pres">
      <dgm:prSet presAssocID="{8E3C6DE6-9326-4CB7-B69D-9FA09B5A7689}" presName="theList" presStyleCnt="0"/>
      <dgm:spPr/>
    </dgm:pt>
    <dgm:pt modelId="{44767476-E744-4631-A165-D62746AF4482}" type="pres">
      <dgm:prSet presAssocID="{C16CCCDD-6889-43D9-B743-E9A956284CA6}" presName="aNode" presStyleLbl="fgAcc1" presStyleIdx="0" presStyleCnt="2">
        <dgm:presLayoutVars>
          <dgm:bulletEnabled val="1"/>
        </dgm:presLayoutVars>
      </dgm:prSet>
      <dgm:spPr/>
    </dgm:pt>
    <dgm:pt modelId="{A27BAF7B-B1F8-4DCB-A4BA-ACF209B083E8}" type="pres">
      <dgm:prSet presAssocID="{C16CCCDD-6889-43D9-B743-E9A956284CA6}" presName="aSpace" presStyleCnt="0"/>
      <dgm:spPr/>
    </dgm:pt>
    <dgm:pt modelId="{A30C99A7-2BA4-470E-8BD1-DE91A5936C36}" type="pres">
      <dgm:prSet presAssocID="{7023B468-BEA7-41F1-8468-E1170429EADC}" presName="aNode" presStyleLbl="fgAcc1" presStyleIdx="1" presStyleCnt="2" custLinFactY="21013" custLinFactNeighborX="1902" custLinFactNeighborY="100000">
        <dgm:presLayoutVars>
          <dgm:bulletEnabled val="1"/>
        </dgm:presLayoutVars>
      </dgm:prSet>
      <dgm:spPr/>
    </dgm:pt>
    <dgm:pt modelId="{0E9A4814-9B59-4DF0-8AFC-D61A82D28054}" type="pres">
      <dgm:prSet presAssocID="{7023B468-BEA7-41F1-8468-E1170429EADC}" presName="aSpace" presStyleCnt="0"/>
      <dgm:spPr/>
    </dgm:pt>
  </dgm:ptLst>
  <dgm:cxnLst>
    <dgm:cxn modelId="{C4747002-3C98-47E0-8BDB-0F278EFB559B}" srcId="{8E3C6DE6-9326-4CB7-B69D-9FA09B5A7689}" destId="{7023B468-BEA7-41F1-8468-E1170429EADC}" srcOrd="1" destOrd="0" parTransId="{D6D11FD4-A56E-4FC3-BAA6-BE76B12FE39F}" sibTransId="{AF1A7526-99B5-488B-94BC-8B482F2E6A6C}"/>
    <dgm:cxn modelId="{FC0A5F45-C661-4E0E-B88B-D972E65A96A0}" type="presOf" srcId="{7023B468-BEA7-41F1-8468-E1170429EADC}" destId="{A30C99A7-2BA4-470E-8BD1-DE91A5936C36}" srcOrd="0" destOrd="0" presId="urn:microsoft.com/office/officeart/2005/8/layout/pyramid2"/>
    <dgm:cxn modelId="{0624CB46-0A10-4C3D-B06D-307EF67B16A9}" srcId="{8E3C6DE6-9326-4CB7-B69D-9FA09B5A7689}" destId="{C16CCCDD-6889-43D9-B743-E9A956284CA6}" srcOrd="0" destOrd="0" parTransId="{56653C65-0E08-4798-9215-AD2411A8F7B5}" sibTransId="{5D6F2C75-D9F8-43EA-B66A-0257EE51E2A6}"/>
    <dgm:cxn modelId="{11EFF57A-AFBF-4AA2-8301-079CD4AAFAEC}" type="presOf" srcId="{C16CCCDD-6889-43D9-B743-E9A956284CA6}" destId="{44767476-E744-4631-A165-D62746AF4482}" srcOrd="0" destOrd="0" presId="urn:microsoft.com/office/officeart/2005/8/layout/pyramid2"/>
    <dgm:cxn modelId="{3EDC87D1-F9AB-4706-844F-D53510AC6E9A}" type="presOf" srcId="{8E3C6DE6-9326-4CB7-B69D-9FA09B5A7689}" destId="{457EFF72-7A94-457A-ADE5-05ACA005B4FE}" srcOrd="0" destOrd="0" presId="urn:microsoft.com/office/officeart/2005/8/layout/pyramid2"/>
    <dgm:cxn modelId="{70942CD0-D6EB-4B84-B81C-D687CFE1D9BA}" type="presParOf" srcId="{457EFF72-7A94-457A-ADE5-05ACA005B4FE}" destId="{0BC84ED4-5479-4664-A16E-182E70E46F8F}" srcOrd="0" destOrd="0" presId="urn:microsoft.com/office/officeart/2005/8/layout/pyramid2"/>
    <dgm:cxn modelId="{1FE5FBED-5BFE-4E29-9DB7-0F5FC739C2B1}" type="presParOf" srcId="{457EFF72-7A94-457A-ADE5-05ACA005B4FE}" destId="{89DB520C-CB51-4FDD-922F-428E168CBE7D}" srcOrd="1" destOrd="0" presId="urn:microsoft.com/office/officeart/2005/8/layout/pyramid2"/>
    <dgm:cxn modelId="{9A61C5EF-68AD-45CD-812F-3D4004BF49C7}" type="presParOf" srcId="{89DB520C-CB51-4FDD-922F-428E168CBE7D}" destId="{44767476-E744-4631-A165-D62746AF4482}" srcOrd="0" destOrd="0" presId="urn:microsoft.com/office/officeart/2005/8/layout/pyramid2"/>
    <dgm:cxn modelId="{D30E2EFC-A7CD-44CE-B75D-BEF76400837F}" type="presParOf" srcId="{89DB520C-CB51-4FDD-922F-428E168CBE7D}" destId="{A27BAF7B-B1F8-4DCB-A4BA-ACF209B083E8}" srcOrd="1" destOrd="0" presId="urn:microsoft.com/office/officeart/2005/8/layout/pyramid2"/>
    <dgm:cxn modelId="{A7E655EE-53D8-4752-A961-7C05E5ABFF86}" type="presParOf" srcId="{89DB520C-CB51-4FDD-922F-428E168CBE7D}" destId="{A30C99A7-2BA4-470E-8BD1-DE91A5936C36}" srcOrd="2" destOrd="0" presId="urn:microsoft.com/office/officeart/2005/8/layout/pyramid2"/>
    <dgm:cxn modelId="{C0AB80D1-E5FA-472B-98A4-63C9B24001D7}" type="presParOf" srcId="{89DB520C-CB51-4FDD-922F-428E168CBE7D}" destId="{0E9A4814-9B59-4DF0-8AFC-D61A82D28054}" srcOrd="3" destOrd="0" presId="urn:microsoft.com/office/officeart/2005/8/layout/pyramid2"/>
  </dgm:cxnLst>
  <dgm:bg>
    <a:solidFill>
      <a:schemeClr val="accent5">
        <a:lumMod val="20000"/>
        <a:lumOff val="80000"/>
      </a:schemeClr>
    </a:solidFill>
  </dgm:bg>
  <dgm:whole>
    <a:ln w="19050">
      <a:solidFill>
        <a:srgbClr val="FF0000"/>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8E3C6DE6-9326-4CB7-B69D-9FA09B5A7689}" type="doc">
      <dgm:prSet loTypeId="urn:microsoft.com/office/officeart/2005/8/layout/pyramid2" loCatId="list" qsTypeId="urn:microsoft.com/office/officeart/2005/8/quickstyle/simple1" qsCatId="simple" csTypeId="urn:microsoft.com/office/officeart/2005/8/colors/accent1_2" csCatId="accent1" phldr="1"/>
      <dgm:spPr/>
    </dgm:pt>
    <dgm:pt modelId="{C16CCCDD-6889-43D9-B743-E9A956284CA6}">
      <dgm:prSet phldrT="[Text]" custT="1"/>
      <dgm:spPr/>
      <dgm:t>
        <a:bodyPr/>
        <a:lstStyle/>
        <a:p>
          <a:r>
            <a:rPr lang="en-US" sz="3600" b="1" dirty="0">
              <a:solidFill>
                <a:schemeClr val="tx2"/>
              </a:solidFill>
              <a:latin typeface="Times New Roman" panose="02020603050405020304" pitchFamily="18" charset="0"/>
              <a:cs typeface="Times New Roman" panose="02020603050405020304" pitchFamily="18" charset="0"/>
            </a:rPr>
            <a:t>NT </a:t>
          </a:r>
          <a:r>
            <a:rPr lang="en-US" sz="3600" b="1" dirty="0" err="1">
              <a:solidFill>
                <a:schemeClr val="tx2"/>
              </a:solidFill>
              <a:latin typeface="Times New Roman" panose="02020603050405020304" pitchFamily="18" charset="0"/>
              <a:cs typeface="Times New Roman" panose="02020603050405020304" pitchFamily="18" charset="0"/>
            </a:rPr>
            <a:t>khoa</a:t>
          </a:r>
          <a:r>
            <a:rPr lang="en-US" sz="3600" b="1" dirty="0">
              <a:solidFill>
                <a:schemeClr val="tx2"/>
              </a:solidFill>
              <a:latin typeface="Times New Roman" panose="02020603050405020304" pitchFamily="18" charset="0"/>
              <a:cs typeface="Times New Roman" panose="02020603050405020304" pitchFamily="18" charset="0"/>
            </a:rPr>
            <a:t> </a:t>
          </a:r>
          <a:r>
            <a:rPr lang="en-US" sz="3600" b="1" dirty="0" err="1">
              <a:solidFill>
                <a:schemeClr val="tx2"/>
              </a:solidFill>
              <a:latin typeface="Times New Roman" panose="02020603050405020304" pitchFamily="18" charset="0"/>
              <a:cs typeface="Times New Roman" panose="02020603050405020304" pitchFamily="18" charset="0"/>
            </a:rPr>
            <a:t>học</a:t>
          </a:r>
          <a:endParaRPr lang="en-US" sz="3600" b="1" dirty="0">
            <a:solidFill>
              <a:schemeClr val="tx2"/>
            </a:solidFill>
            <a:latin typeface="Times New Roman" panose="02020603050405020304" pitchFamily="18" charset="0"/>
            <a:cs typeface="Times New Roman" panose="02020603050405020304" pitchFamily="18" charset="0"/>
          </a:endParaRPr>
        </a:p>
      </dgm:t>
    </dgm:pt>
    <dgm:pt modelId="{56653C65-0E08-4798-9215-AD2411A8F7B5}" type="parTrans" cxnId="{0624CB46-0A10-4C3D-B06D-307EF67B16A9}">
      <dgm:prSet/>
      <dgm:spPr/>
      <dgm:t>
        <a:bodyPr/>
        <a:lstStyle/>
        <a:p>
          <a:endParaRPr lang="en-US"/>
        </a:p>
      </dgm:t>
    </dgm:pt>
    <dgm:pt modelId="{5D6F2C75-D9F8-43EA-B66A-0257EE51E2A6}" type="sibTrans" cxnId="{0624CB46-0A10-4C3D-B06D-307EF67B16A9}">
      <dgm:prSet/>
      <dgm:spPr/>
      <dgm:t>
        <a:bodyPr/>
        <a:lstStyle/>
        <a:p>
          <a:endParaRPr lang="en-US"/>
        </a:p>
      </dgm:t>
    </dgm:pt>
    <dgm:pt modelId="{7023B468-BEA7-41F1-8468-E1170429EADC}">
      <dgm:prSet phldrT="[Text]" custT="1"/>
      <dgm:spPr/>
      <dgm:t>
        <a:bodyPr/>
        <a:lstStyle/>
        <a:p>
          <a:r>
            <a:rPr lang="en-US" sz="3200" b="1" dirty="0">
              <a:solidFill>
                <a:schemeClr val="tx2"/>
              </a:solidFill>
              <a:latin typeface="Times New Roman" panose="02020603050405020304" pitchFamily="18" charset="0"/>
              <a:cs typeface="Times New Roman" panose="02020603050405020304" pitchFamily="18" charset="0"/>
            </a:rPr>
            <a:t>NT </a:t>
          </a:r>
          <a:r>
            <a:rPr lang="en-US" sz="3200" b="1" dirty="0" err="1">
              <a:solidFill>
                <a:schemeClr val="tx2"/>
              </a:solidFill>
              <a:latin typeface="Times New Roman" panose="02020603050405020304" pitchFamily="18" charset="0"/>
              <a:cs typeface="Times New Roman" panose="02020603050405020304" pitchFamily="18" charset="0"/>
            </a:rPr>
            <a:t>thông</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thường</a:t>
          </a:r>
          <a:endParaRPr lang="en-US" sz="3200" b="1" dirty="0">
            <a:solidFill>
              <a:schemeClr val="tx2"/>
            </a:solidFill>
            <a:latin typeface="Times New Roman" panose="02020603050405020304" pitchFamily="18" charset="0"/>
            <a:cs typeface="Times New Roman" panose="02020603050405020304" pitchFamily="18" charset="0"/>
          </a:endParaRPr>
        </a:p>
      </dgm:t>
    </dgm:pt>
    <dgm:pt modelId="{D6D11FD4-A56E-4FC3-BAA6-BE76B12FE39F}" type="parTrans" cxnId="{C4747002-3C98-47E0-8BDB-0F278EFB559B}">
      <dgm:prSet/>
      <dgm:spPr/>
      <dgm:t>
        <a:bodyPr/>
        <a:lstStyle/>
        <a:p>
          <a:endParaRPr lang="en-US"/>
        </a:p>
      </dgm:t>
    </dgm:pt>
    <dgm:pt modelId="{AF1A7526-99B5-488B-94BC-8B482F2E6A6C}" type="sibTrans" cxnId="{C4747002-3C98-47E0-8BDB-0F278EFB559B}">
      <dgm:prSet/>
      <dgm:spPr/>
      <dgm:t>
        <a:bodyPr/>
        <a:lstStyle/>
        <a:p>
          <a:endParaRPr lang="en-US"/>
        </a:p>
      </dgm:t>
    </dgm:pt>
    <dgm:pt modelId="{457EFF72-7A94-457A-ADE5-05ACA005B4FE}" type="pres">
      <dgm:prSet presAssocID="{8E3C6DE6-9326-4CB7-B69D-9FA09B5A7689}" presName="compositeShape" presStyleCnt="0">
        <dgm:presLayoutVars>
          <dgm:dir/>
          <dgm:resizeHandles/>
        </dgm:presLayoutVars>
      </dgm:prSet>
      <dgm:spPr/>
    </dgm:pt>
    <dgm:pt modelId="{0BC84ED4-5479-4664-A16E-182E70E46F8F}" type="pres">
      <dgm:prSet presAssocID="{8E3C6DE6-9326-4CB7-B69D-9FA09B5A7689}" presName="pyramid" presStyleLbl="node1" presStyleIdx="0" presStyleCnt="1" custLinFactNeighborX="-394"/>
      <dgm:spPr/>
    </dgm:pt>
    <dgm:pt modelId="{89DB520C-CB51-4FDD-922F-428E168CBE7D}" type="pres">
      <dgm:prSet presAssocID="{8E3C6DE6-9326-4CB7-B69D-9FA09B5A7689}" presName="theList" presStyleCnt="0"/>
      <dgm:spPr/>
    </dgm:pt>
    <dgm:pt modelId="{44767476-E744-4631-A165-D62746AF4482}" type="pres">
      <dgm:prSet presAssocID="{C16CCCDD-6889-43D9-B743-E9A956284CA6}" presName="aNode" presStyleLbl="fgAcc1" presStyleIdx="0" presStyleCnt="2">
        <dgm:presLayoutVars>
          <dgm:bulletEnabled val="1"/>
        </dgm:presLayoutVars>
      </dgm:prSet>
      <dgm:spPr/>
    </dgm:pt>
    <dgm:pt modelId="{A27BAF7B-B1F8-4DCB-A4BA-ACF209B083E8}" type="pres">
      <dgm:prSet presAssocID="{C16CCCDD-6889-43D9-B743-E9A956284CA6}" presName="aSpace" presStyleCnt="0"/>
      <dgm:spPr/>
    </dgm:pt>
    <dgm:pt modelId="{A30C99A7-2BA4-470E-8BD1-DE91A5936C36}" type="pres">
      <dgm:prSet presAssocID="{7023B468-BEA7-41F1-8468-E1170429EADC}" presName="aNode" presStyleLbl="fgAcc1" presStyleIdx="1" presStyleCnt="2" custLinFactY="21013" custLinFactNeighborX="1902" custLinFactNeighborY="100000">
        <dgm:presLayoutVars>
          <dgm:bulletEnabled val="1"/>
        </dgm:presLayoutVars>
      </dgm:prSet>
      <dgm:spPr/>
    </dgm:pt>
    <dgm:pt modelId="{0E9A4814-9B59-4DF0-8AFC-D61A82D28054}" type="pres">
      <dgm:prSet presAssocID="{7023B468-BEA7-41F1-8468-E1170429EADC}" presName="aSpace" presStyleCnt="0"/>
      <dgm:spPr/>
    </dgm:pt>
  </dgm:ptLst>
  <dgm:cxnLst>
    <dgm:cxn modelId="{C4747002-3C98-47E0-8BDB-0F278EFB559B}" srcId="{8E3C6DE6-9326-4CB7-B69D-9FA09B5A7689}" destId="{7023B468-BEA7-41F1-8468-E1170429EADC}" srcOrd="1" destOrd="0" parTransId="{D6D11FD4-A56E-4FC3-BAA6-BE76B12FE39F}" sibTransId="{AF1A7526-99B5-488B-94BC-8B482F2E6A6C}"/>
    <dgm:cxn modelId="{578A902E-ECEC-4F2B-9BDA-89222D6BCB82}" type="presOf" srcId="{7023B468-BEA7-41F1-8468-E1170429EADC}" destId="{A30C99A7-2BA4-470E-8BD1-DE91A5936C36}" srcOrd="0" destOrd="0" presId="urn:microsoft.com/office/officeart/2005/8/layout/pyramid2"/>
    <dgm:cxn modelId="{0624CB46-0A10-4C3D-B06D-307EF67B16A9}" srcId="{8E3C6DE6-9326-4CB7-B69D-9FA09B5A7689}" destId="{C16CCCDD-6889-43D9-B743-E9A956284CA6}" srcOrd="0" destOrd="0" parTransId="{56653C65-0E08-4798-9215-AD2411A8F7B5}" sibTransId="{5D6F2C75-D9F8-43EA-B66A-0257EE51E2A6}"/>
    <dgm:cxn modelId="{5EE9048F-3054-4629-8C68-8BAE4C25256F}" type="presOf" srcId="{8E3C6DE6-9326-4CB7-B69D-9FA09B5A7689}" destId="{457EFF72-7A94-457A-ADE5-05ACA005B4FE}" srcOrd="0" destOrd="0" presId="urn:microsoft.com/office/officeart/2005/8/layout/pyramid2"/>
    <dgm:cxn modelId="{208420D2-FC91-48CD-BAFC-8D5CF22A0583}" type="presOf" srcId="{C16CCCDD-6889-43D9-B743-E9A956284CA6}" destId="{44767476-E744-4631-A165-D62746AF4482}" srcOrd="0" destOrd="0" presId="urn:microsoft.com/office/officeart/2005/8/layout/pyramid2"/>
    <dgm:cxn modelId="{302FA2E3-2D5E-486A-A483-8E1C5C9FD48E}" type="presParOf" srcId="{457EFF72-7A94-457A-ADE5-05ACA005B4FE}" destId="{0BC84ED4-5479-4664-A16E-182E70E46F8F}" srcOrd="0" destOrd="0" presId="urn:microsoft.com/office/officeart/2005/8/layout/pyramid2"/>
    <dgm:cxn modelId="{125FBB32-F36E-44D2-9160-94951C9BB22F}" type="presParOf" srcId="{457EFF72-7A94-457A-ADE5-05ACA005B4FE}" destId="{89DB520C-CB51-4FDD-922F-428E168CBE7D}" srcOrd="1" destOrd="0" presId="urn:microsoft.com/office/officeart/2005/8/layout/pyramid2"/>
    <dgm:cxn modelId="{38BDE6CE-7905-4D48-8E28-9863EC1ED308}" type="presParOf" srcId="{89DB520C-CB51-4FDD-922F-428E168CBE7D}" destId="{44767476-E744-4631-A165-D62746AF4482}" srcOrd="0" destOrd="0" presId="urn:microsoft.com/office/officeart/2005/8/layout/pyramid2"/>
    <dgm:cxn modelId="{7FD71BC0-4546-4EEB-8CF7-A5C41462EFCA}" type="presParOf" srcId="{89DB520C-CB51-4FDD-922F-428E168CBE7D}" destId="{A27BAF7B-B1F8-4DCB-A4BA-ACF209B083E8}" srcOrd="1" destOrd="0" presId="urn:microsoft.com/office/officeart/2005/8/layout/pyramid2"/>
    <dgm:cxn modelId="{2D28214A-6772-4456-B6AB-CAA43F0A7FEC}" type="presParOf" srcId="{89DB520C-CB51-4FDD-922F-428E168CBE7D}" destId="{A30C99A7-2BA4-470E-8BD1-DE91A5936C36}" srcOrd="2" destOrd="0" presId="urn:microsoft.com/office/officeart/2005/8/layout/pyramid2"/>
    <dgm:cxn modelId="{3B913D63-BDDB-4911-B36B-03FA3E9BA72E}" type="presParOf" srcId="{89DB520C-CB51-4FDD-922F-428E168CBE7D}" destId="{0E9A4814-9B59-4DF0-8AFC-D61A82D28054}" srcOrd="3" destOrd="0" presId="urn:microsoft.com/office/officeart/2005/8/layout/pyramid2"/>
  </dgm:cxnLst>
  <dgm:bg>
    <a:solidFill>
      <a:schemeClr val="accent5">
        <a:lumMod val="20000"/>
        <a:lumOff val="80000"/>
      </a:schemeClr>
    </a:solidFill>
  </dgm:bg>
  <dgm:whole>
    <a:ln w="19050">
      <a:solidFill>
        <a:srgbClr val="FF0000"/>
      </a:solidFill>
    </a:ln>
  </dgm:whole>
  <dgm:extLst>
    <a:ext uri="http://schemas.microsoft.com/office/drawing/2008/diagram">
      <dsp:dataModelExt xmlns:dsp="http://schemas.microsoft.com/office/drawing/2008/diagram" relId="rId11"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06499D92-1B58-4ABB-B177-83C497903464}" type="doc">
      <dgm:prSet loTypeId="urn:microsoft.com/office/officeart/2005/8/layout/chevron2" loCatId="process" qsTypeId="urn:microsoft.com/office/officeart/2005/8/quickstyle/simple1" qsCatId="simple" csTypeId="urn:microsoft.com/office/officeart/2005/8/colors/accent2_5" csCatId="accent2" phldr="1"/>
      <dgm:spPr/>
      <dgm:t>
        <a:bodyPr/>
        <a:lstStyle/>
        <a:p>
          <a:endParaRPr lang="en-US"/>
        </a:p>
      </dgm:t>
    </dgm:pt>
    <dgm:pt modelId="{6D78E838-C40B-4A2D-96AB-3C36A2D0DC16}">
      <dgm:prSet phldrT="[Text]" custT="1"/>
      <dgm:spPr/>
      <dgm:t>
        <a:bodyPr/>
        <a:lstStyle/>
        <a:p>
          <a:r>
            <a:rPr lang="en-US" sz="4000" b="1">
              <a:solidFill>
                <a:schemeClr val="tx2"/>
              </a:solidFill>
              <a:latin typeface="Times New Roman" pitchFamily="18" charset="0"/>
              <a:cs typeface="Times New Roman" pitchFamily="18" charset="0"/>
            </a:rPr>
            <a:t>a.</a:t>
          </a:r>
          <a:endParaRPr lang="en-US" sz="4000" b="1" dirty="0">
            <a:solidFill>
              <a:schemeClr val="tx2"/>
            </a:solidFill>
            <a:latin typeface="Times New Roman" pitchFamily="18" charset="0"/>
            <a:cs typeface="Times New Roman" pitchFamily="18" charset="0"/>
          </a:endParaRPr>
        </a:p>
      </dgm:t>
    </dgm:pt>
    <dgm:pt modelId="{81DF2ED5-9575-42AD-9EB5-4110B8498BE5}" type="parTrans" cxnId="{9AB38DAF-B29F-4F19-994F-3826BB11E119}">
      <dgm:prSet/>
      <dgm:spPr/>
      <dgm:t>
        <a:bodyPr/>
        <a:lstStyle/>
        <a:p>
          <a:endParaRPr lang="en-US" sz="2800">
            <a:latin typeface="Times New Roman" pitchFamily="18" charset="0"/>
            <a:cs typeface="Times New Roman" pitchFamily="18" charset="0"/>
          </a:endParaRPr>
        </a:p>
      </dgm:t>
    </dgm:pt>
    <dgm:pt modelId="{4CC4098A-8FBF-41BF-B760-909AFAE0B4B5}" type="sibTrans" cxnId="{9AB38DAF-B29F-4F19-994F-3826BB11E119}">
      <dgm:prSet/>
      <dgm:spPr/>
      <dgm:t>
        <a:bodyPr/>
        <a:lstStyle/>
        <a:p>
          <a:endParaRPr lang="en-US" sz="2800">
            <a:latin typeface="Times New Roman" pitchFamily="18" charset="0"/>
            <a:cs typeface="Times New Roman" pitchFamily="18" charset="0"/>
          </a:endParaRPr>
        </a:p>
      </dgm:t>
    </dgm:pt>
    <dgm:pt modelId="{1D3F762B-C24B-4AED-81EC-C5404096EB3B}">
      <dgm:prSet phldrT="[Text]" custT="1"/>
      <dgm:spPr/>
      <dgm:t>
        <a:bodyPr/>
        <a:lstStyle/>
        <a:p>
          <a:r>
            <a:rPr lang="en-US" sz="3200" b="1">
              <a:latin typeface="Times New Roman" pitchFamily="18" charset="0"/>
              <a:cs typeface="Times New Roman" pitchFamily="18" charset="0"/>
            </a:rPr>
            <a:t>Phạm trù thực tiễn</a:t>
          </a:r>
          <a:endParaRPr lang="en-US" sz="3200" b="1" dirty="0">
            <a:latin typeface="Times New Roman" pitchFamily="18" charset="0"/>
            <a:cs typeface="Times New Roman" pitchFamily="18" charset="0"/>
          </a:endParaRPr>
        </a:p>
      </dgm:t>
    </dgm:pt>
    <dgm:pt modelId="{6F0FD763-3F2C-43E6-AD4D-3C962D1AB9CC}" type="parTrans" cxnId="{55561BE6-CC2E-40E9-AEBE-1D8FB12620F1}">
      <dgm:prSet/>
      <dgm:spPr/>
      <dgm:t>
        <a:bodyPr/>
        <a:lstStyle/>
        <a:p>
          <a:endParaRPr lang="en-US" sz="2800">
            <a:latin typeface="Times New Roman" pitchFamily="18" charset="0"/>
            <a:cs typeface="Times New Roman" pitchFamily="18" charset="0"/>
          </a:endParaRPr>
        </a:p>
      </dgm:t>
    </dgm:pt>
    <dgm:pt modelId="{111959EF-A31F-4484-878B-BF0B08273C13}" type="sibTrans" cxnId="{55561BE6-CC2E-40E9-AEBE-1D8FB12620F1}">
      <dgm:prSet/>
      <dgm:spPr/>
      <dgm:t>
        <a:bodyPr/>
        <a:lstStyle/>
        <a:p>
          <a:endParaRPr lang="en-US" sz="2800">
            <a:latin typeface="Times New Roman" pitchFamily="18" charset="0"/>
            <a:cs typeface="Times New Roman" pitchFamily="18" charset="0"/>
          </a:endParaRPr>
        </a:p>
      </dgm:t>
    </dgm:pt>
    <dgm:pt modelId="{9FF8373A-6519-49BB-9B1C-267FE05AD0D1}">
      <dgm:prSet phldrT="[Text]" custT="1"/>
      <dgm:spPr/>
      <dgm:t>
        <a:bodyPr/>
        <a:lstStyle/>
        <a:p>
          <a:r>
            <a:rPr lang="en-US" sz="4000" b="1">
              <a:solidFill>
                <a:schemeClr val="tx2"/>
              </a:solidFill>
              <a:latin typeface="Times New Roman" pitchFamily="18" charset="0"/>
              <a:cs typeface="Times New Roman" pitchFamily="18" charset="0"/>
            </a:rPr>
            <a:t>b.</a:t>
          </a:r>
          <a:endParaRPr lang="en-US" sz="4000" b="1" dirty="0">
            <a:solidFill>
              <a:schemeClr val="tx2"/>
            </a:solidFill>
            <a:latin typeface="Times New Roman" pitchFamily="18" charset="0"/>
            <a:cs typeface="Times New Roman" pitchFamily="18" charset="0"/>
          </a:endParaRPr>
        </a:p>
      </dgm:t>
    </dgm:pt>
    <dgm:pt modelId="{612F8D83-B44F-4931-95F9-3204CC9E1198}" type="parTrans" cxnId="{94A8D32D-9245-4598-BFC4-41535380054B}">
      <dgm:prSet/>
      <dgm:spPr/>
      <dgm:t>
        <a:bodyPr/>
        <a:lstStyle/>
        <a:p>
          <a:endParaRPr lang="en-US" sz="2800">
            <a:latin typeface="Times New Roman" pitchFamily="18" charset="0"/>
            <a:cs typeface="Times New Roman" pitchFamily="18" charset="0"/>
          </a:endParaRPr>
        </a:p>
      </dgm:t>
    </dgm:pt>
    <dgm:pt modelId="{B3DA407D-0D72-4CE5-B3EF-8307CA7052B0}" type="sibTrans" cxnId="{94A8D32D-9245-4598-BFC4-41535380054B}">
      <dgm:prSet/>
      <dgm:spPr/>
      <dgm:t>
        <a:bodyPr/>
        <a:lstStyle/>
        <a:p>
          <a:endParaRPr lang="en-US" sz="2800">
            <a:latin typeface="Times New Roman" pitchFamily="18" charset="0"/>
            <a:cs typeface="Times New Roman" pitchFamily="18" charset="0"/>
          </a:endParaRPr>
        </a:p>
      </dgm:t>
    </dgm:pt>
    <dgm:pt modelId="{EE87098A-61D7-40D5-AB9C-74ADF2D7BC2A}">
      <dgm:prSet phldrT="[Text]" custT="1"/>
      <dgm:spPr/>
      <dgm:t>
        <a:bodyPr/>
        <a:lstStyle/>
        <a:p>
          <a:pPr algn="l"/>
          <a:r>
            <a:rPr lang="en-US" sz="3200" b="1" dirty="0" err="1">
              <a:latin typeface="Times New Roman" pitchFamily="18" charset="0"/>
              <a:cs typeface="Times New Roman" pitchFamily="18" charset="0"/>
            </a:rPr>
            <a:t>Vai</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trò</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của</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thực</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tiễn</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đối</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với</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nhận</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thức</a:t>
          </a:r>
          <a:endParaRPr lang="en-US" sz="3200" b="1" dirty="0">
            <a:latin typeface="Times New Roman" pitchFamily="18" charset="0"/>
            <a:cs typeface="Times New Roman" pitchFamily="18" charset="0"/>
          </a:endParaRPr>
        </a:p>
      </dgm:t>
    </dgm:pt>
    <dgm:pt modelId="{2805ECA1-21A3-4F8F-AA97-A9F008951F86}" type="parTrans" cxnId="{BE7ACB66-DCD4-47DF-992F-D151188EC994}">
      <dgm:prSet/>
      <dgm:spPr/>
      <dgm:t>
        <a:bodyPr/>
        <a:lstStyle/>
        <a:p>
          <a:endParaRPr lang="en-US" sz="2800">
            <a:latin typeface="Times New Roman" pitchFamily="18" charset="0"/>
            <a:cs typeface="Times New Roman" pitchFamily="18" charset="0"/>
          </a:endParaRPr>
        </a:p>
      </dgm:t>
    </dgm:pt>
    <dgm:pt modelId="{185FB2E3-4F8B-4609-ACC4-0782EEF88E18}" type="sibTrans" cxnId="{BE7ACB66-DCD4-47DF-992F-D151188EC994}">
      <dgm:prSet/>
      <dgm:spPr/>
      <dgm:t>
        <a:bodyPr/>
        <a:lstStyle/>
        <a:p>
          <a:endParaRPr lang="en-US" sz="2800">
            <a:latin typeface="Times New Roman" pitchFamily="18" charset="0"/>
            <a:cs typeface="Times New Roman" pitchFamily="18" charset="0"/>
          </a:endParaRPr>
        </a:p>
      </dgm:t>
    </dgm:pt>
    <dgm:pt modelId="{A8385CC5-9E3D-4630-8A14-80529E56AA25}" type="pres">
      <dgm:prSet presAssocID="{06499D92-1B58-4ABB-B177-83C497903464}" presName="linearFlow" presStyleCnt="0">
        <dgm:presLayoutVars>
          <dgm:dir/>
          <dgm:animLvl val="lvl"/>
          <dgm:resizeHandles val="exact"/>
        </dgm:presLayoutVars>
      </dgm:prSet>
      <dgm:spPr/>
    </dgm:pt>
    <dgm:pt modelId="{983C9849-91B6-45B4-BBE3-096EDDB9258B}" type="pres">
      <dgm:prSet presAssocID="{6D78E838-C40B-4A2D-96AB-3C36A2D0DC16}" presName="composite" presStyleCnt="0"/>
      <dgm:spPr/>
    </dgm:pt>
    <dgm:pt modelId="{A7A3CE45-31EC-4F1E-B460-AE5C11441564}" type="pres">
      <dgm:prSet presAssocID="{6D78E838-C40B-4A2D-96AB-3C36A2D0DC16}" presName="parentText" presStyleLbl="alignNode1" presStyleIdx="0" presStyleCnt="2">
        <dgm:presLayoutVars>
          <dgm:chMax val="1"/>
          <dgm:bulletEnabled val="1"/>
        </dgm:presLayoutVars>
      </dgm:prSet>
      <dgm:spPr/>
    </dgm:pt>
    <dgm:pt modelId="{0DAB1469-03E9-4D9F-BEEA-7BAD8D0AC49F}" type="pres">
      <dgm:prSet presAssocID="{6D78E838-C40B-4A2D-96AB-3C36A2D0DC16}" presName="descendantText" presStyleLbl="alignAcc1" presStyleIdx="0" presStyleCnt="2">
        <dgm:presLayoutVars>
          <dgm:bulletEnabled val="1"/>
        </dgm:presLayoutVars>
      </dgm:prSet>
      <dgm:spPr/>
    </dgm:pt>
    <dgm:pt modelId="{263644C0-3AEF-472C-BC5B-C2E99FB885CD}" type="pres">
      <dgm:prSet presAssocID="{4CC4098A-8FBF-41BF-B760-909AFAE0B4B5}" presName="sp" presStyleCnt="0"/>
      <dgm:spPr/>
    </dgm:pt>
    <dgm:pt modelId="{0EC25FD6-90FD-4D80-8465-5C87A0822180}" type="pres">
      <dgm:prSet presAssocID="{9FF8373A-6519-49BB-9B1C-267FE05AD0D1}" presName="composite" presStyleCnt="0"/>
      <dgm:spPr/>
    </dgm:pt>
    <dgm:pt modelId="{D2E498E5-5D32-477C-AD89-F3DFDEA2421E}" type="pres">
      <dgm:prSet presAssocID="{9FF8373A-6519-49BB-9B1C-267FE05AD0D1}" presName="parentText" presStyleLbl="alignNode1" presStyleIdx="1" presStyleCnt="2">
        <dgm:presLayoutVars>
          <dgm:chMax val="1"/>
          <dgm:bulletEnabled val="1"/>
        </dgm:presLayoutVars>
      </dgm:prSet>
      <dgm:spPr/>
    </dgm:pt>
    <dgm:pt modelId="{66EE8A80-F4D4-4B0E-81C4-C67A772FA914}" type="pres">
      <dgm:prSet presAssocID="{9FF8373A-6519-49BB-9B1C-267FE05AD0D1}" presName="descendantText" presStyleLbl="alignAcc1" presStyleIdx="1" presStyleCnt="2" custLinFactNeighborY="0">
        <dgm:presLayoutVars>
          <dgm:bulletEnabled val="1"/>
        </dgm:presLayoutVars>
      </dgm:prSet>
      <dgm:spPr/>
    </dgm:pt>
  </dgm:ptLst>
  <dgm:cxnLst>
    <dgm:cxn modelId="{94A8D32D-9245-4598-BFC4-41535380054B}" srcId="{06499D92-1B58-4ABB-B177-83C497903464}" destId="{9FF8373A-6519-49BB-9B1C-267FE05AD0D1}" srcOrd="1" destOrd="0" parTransId="{612F8D83-B44F-4931-95F9-3204CC9E1198}" sibTransId="{B3DA407D-0D72-4CE5-B3EF-8307CA7052B0}"/>
    <dgm:cxn modelId="{6C240841-90AD-4576-9371-001EFEC92BC6}" type="presOf" srcId="{EE87098A-61D7-40D5-AB9C-74ADF2D7BC2A}" destId="{66EE8A80-F4D4-4B0E-81C4-C67A772FA914}" srcOrd="0" destOrd="0" presId="urn:microsoft.com/office/officeart/2005/8/layout/chevron2"/>
    <dgm:cxn modelId="{BE7ACB66-DCD4-47DF-992F-D151188EC994}" srcId="{9FF8373A-6519-49BB-9B1C-267FE05AD0D1}" destId="{EE87098A-61D7-40D5-AB9C-74ADF2D7BC2A}" srcOrd="0" destOrd="0" parTransId="{2805ECA1-21A3-4F8F-AA97-A9F008951F86}" sibTransId="{185FB2E3-4F8B-4609-ACC4-0782EEF88E18}"/>
    <dgm:cxn modelId="{42AAFD7C-B4A2-4B97-B56D-8CECD9BE1AB9}" type="presOf" srcId="{9FF8373A-6519-49BB-9B1C-267FE05AD0D1}" destId="{D2E498E5-5D32-477C-AD89-F3DFDEA2421E}" srcOrd="0" destOrd="0" presId="urn:microsoft.com/office/officeart/2005/8/layout/chevron2"/>
    <dgm:cxn modelId="{9AB38DAF-B29F-4F19-994F-3826BB11E119}" srcId="{06499D92-1B58-4ABB-B177-83C497903464}" destId="{6D78E838-C40B-4A2D-96AB-3C36A2D0DC16}" srcOrd="0" destOrd="0" parTransId="{81DF2ED5-9575-42AD-9EB5-4110B8498BE5}" sibTransId="{4CC4098A-8FBF-41BF-B760-909AFAE0B4B5}"/>
    <dgm:cxn modelId="{AAD894C2-B5EB-47CE-B3E1-C1F16C7BA883}" type="presOf" srcId="{06499D92-1B58-4ABB-B177-83C497903464}" destId="{A8385CC5-9E3D-4630-8A14-80529E56AA25}" srcOrd="0" destOrd="0" presId="urn:microsoft.com/office/officeart/2005/8/layout/chevron2"/>
    <dgm:cxn modelId="{DEAB9FC2-B182-4F5A-865E-D89A3226F2DF}" type="presOf" srcId="{6D78E838-C40B-4A2D-96AB-3C36A2D0DC16}" destId="{A7A3CE45-31EC-4F1E-B460-AE5C11441564}" srcOrd="0" destOrd="0" presId="urn:microsoft.com/office/officeart/2005/8/layout/chevron2"/>
    <dgm:cxn modelId="{3F0BF6E1-FF98-41A0-93D9-C5C41D4764B9}" type="presOf" srcId="{1D3F762B-C24B-4AED-81EC-C5404096EB3B}" destId="{0DAB1469-03E9-4D9F-BEEA-7BAD8D0AC49F}" srcOrd="0" destOrd="0" presId="urn:microsoft.com/office/officeart/2005/8/layout/chevron2"/>
    <dgm:cxn modelId="{55561BE6-CC2E-40E9-AEBE-1D8FB12620F1}" srcId="{6D78E838-C40B-4A2D-96AB-3C36A2D0DC16}" destId="{1D3F762B-C24B-4AED-81EC-C5404096EB3B}" srcOrd="0" destOrd="0" parTransId="{6F0FD763-3F2C-43E6-AD4D-3C962D1AB9CC}" sibTransId="{111959EF-A31F-4484-878B-BF0B08273C13}"/>
    <dgm:cxn modelId="{3FDF64A7-EE8F-4BA9-A861-3CC395FA202A}" type="presParOf" srcId="{A8385CC5-9E3D-4630-8A14-80529E56AA25}" destId="{983C9849-91B6-45B4-BBE3-096EDDB9258B}" srcOrd="0" destOrd="0" presId="urn:microsoft.com/office/officeart/2005/8/layout/chevron2"/>
    <dgm:cxn modelId="{1D34B583-D8AB-4E36-94A8-C76A0EEEE07B}" type="presParOf" srcId="{983C9849-91B6-45B4-BBE3-096EDDB9258B}" destId="{A7A3CE45-31EC-4F1E-B460-AE5C11441564}" srcOrd="0" destOrd="0" presId="urn:microsoft.com/office/officeart/2005/8/layout/chevron2"/>
    <dgm:cxn modelId="{7BF4D59F-BF40-4708-9289-CE89D28A7196}" type="presParOf" srcId="{983C9849-91B6-45B4-BBE3-096EDDB9258B}" destId="{0DAB1469-03E9-4D9F-BEEA-7BAD8D0AC49F}" srcOrd="1" destOrd="0" presId="urn:microsoft.com/office/officeart/2005/8/layout/chevron2"/>
    <dgm:cxn modelId="{5FC7B209-234F-4F84-A5CA-3E64FCDE6087}" type="presParOf" srcId="{A8385CC5-9E3D-4630-8A14-80529E56AA25}" destId="{263644C0-3AEF-472C-BC5B-C2E99FB885CD}" srcOrd="1" destOrd="0" presId="urn:microsoft.com/office/officeart/2005/8/layout/chevron2"/>
    <dgm:cxn modelId="{8CC62F55-A993-4694-863D-3F0694CABEAA}" type="presParOf" srcId="{A8385CC5-9E3D-4630-8A14-80529E56AA25}" destId="{0EC25FD6-90FD-4D80-8465-5C87A0822180}" srcOrd="2" destOrd="0" presId="urn:microsoft.com/office/officeart/2005/8/layout/chevron2"/>
    <dgm:cxn modelId="{60674109-09D9-411D-AE07-CDFC34450DDD}" type="presParOf" srcId="{0EC25FD6-90FD-4D80-8465-5C87A0822180}" destId="{D2E498E5-5D32-477C-AD89-F3DFDEA2421E}" srcOrd="0" destOrd="0" presId="urn:microsoft.com/office/officeart/2005/8/layout/chevron2"/>
    <dgm:cxn modelId="{4B43FBFD-F7A8-4AE0-9C9D-98F47B76CF86}" type="presParOf" srcId="{0EC25FD6-90FD-4D80-8465-5C87A0822180}" destId="{66EE8A80-F4D4-4B0E-81C4-C67A772FA914}"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6883FB26-24C5-491F-A837-40D196E03944}" type="doc">
      <dgm:prSet loTypeId="urn:microsoft.com/office/officeart/2005/8/layout/hProcess10" loCatId="process" qsTypeId="urn:microsoft.com/office/officeart/2005/8/quickstyle/simple1" qsCatId="simple" csTypeId="urn:microsoft.com/office/officeart/2005/8/colors/accent1_2" csCatId="accent1" phldr="1"/>
      <dgm:spPr/>
      <dgm:t>
        <a:bodyPr/>
        <a:lstStyle/>
        <a:p>
          <a:endParaRPr lang="en-US"/>
        </a:p>
      </dgm:t>
    </dgm:pt>
    <dgm:pt modelId="{BFE22AD7-0FAB-4779-85AE-2B1EBC74E097}">
      <dgm:prSet phldrT="[Text]" custT="1"/>
      <dgm:spPr>
        <a:solidFill>
          <a:schemeClr val="accent3"/>
        </a:solidFill>
        <a:ln w="38100"/>
      </dgm:spPr>
      <dgm:t>
        <a:bodyPr/>
        <a:lstStyle/>
        <a:p>
          <a:pPr algn="just"/>
          <a:r>
            <a:rPr lang="en-US" sz="3200" b="1" dirty="0">
              <a:solidFill>
                <a:schemeClr val="tx2"/>
              </a:solidFill>
              <a:latin typeface="Times New Roman" panose="02020603050405020304" pitchFamily="18" charset="0"/>
              <a:cs typeface="Times New Roman" panose="02020603050405020304" pitchFamily="18" charset="0"/>
            </a:rPr>
            <a:t>TT </a:t>
          </a:r>
          <a:r>
            <a:rPr lang="en-US" sz="3200" b="1" dirty="0" err="1">
              <a:solidFill>
                <a:schemeClr val="tx2"/>
              </a:solidFill>
              <a:latin typeface="Times New Roman" panose="02020603050405020304" pitchFamily="18" charset="0"/>
              <a:cs typeface="Times New Roman" panose="02020603050405020304" pitchFamily="18" charset="0"/>
            </a:rPr>
            <a:t>Là</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hoạt</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động</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nhận</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thức</a:t>
          </a:r>
          <a:r>
            <a:rPr lang="en-US" sz="3200" b="1" dirty="0">
              <a:solidFill>
                <a:schemeClr val="tx2"/>
              </a:solidFill>
              <a:latin typeface="Times New Roman" panose="02020603050405020304" pitchFamily="18" charset="0"/>
              <a:cs typeface="Times New Roman" panose="02020603050405020304" pitchFamily="18" charset="0"/>
            </a:rPr>
            <a:t>, ý </a:t>
          </a:r>
          <a:r>
            <a:rPr lang="en-US" sz="3200" b="1" dirty="0" err="1">
              <a:solidFill>
                <a:schemeClr val="tx2"/>
              </a:solidFill>
              <a:latin typeface="Times New Roman" panose="02020603050405020304" pitchFamily="18" charset="0"/>
              <a:cs typeface="Times New Roman" panose="02020603050405020304" pitchFamily="18" charset="0"/>
            </a:rPr>
            <a:t>thức</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tinh</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thần</a:t>
          </a:r>
          <a:endParaRPr lang="en-US" sz="3200" b="1" dirty="0">
            <a:solidFill>
              <a:schemeClr val="tx2"/>
            </a:solidFill>
            <a:latin typeface="Times New Roman" panose="02020603050405020304" pitchFamily="18" charset="0"/>
            <a:cs typeface="Times New Roman" panose="02020603050405020304" pitchFamily="18" charset="0"/>
          </a:endParaRPr>
        </a:p>
      </dgm:t>
    </dgm:pt>
    <dgm:pt modelId="{D1751288-F03A-4220-B8F2-429197AF3E66}" type="parTrans" cxnId="{675D3FEC-174F-4464-B28C-375EEA9B42BE}">
      <dgm:prSet/>
      <dgm:spPr/>
      <dgm:t>
        <a:bodyPr/>
        <a:lstStyle/>
        <a:p>
          <a:endParaRPr lang="en-US"/>
        </a:p>
      </dgm:t>
    </dgm:pt>
    <dgm:pt modelId="{E7E10859-7B6D-4B44-B0D9-EF9541E35F2A}" type="sibTrans" cxnId="{675D3FEC-174F-4464-B28C-375EEA9B42BE}">
      <dgm:prSet/>
      <dgm:spPr>
        <a:solidFill>
          <a:srgbClr val="FF0000"/>
        </a:solidFill>
      </dgm:spPr>
      <dgm:t>
        <a:bodyPr/>
        <a:lstStyle/>
        <a:p>
          <a:endParaRPr lang="en-US"/>
        </a:p>
      </dgm:t>
    </dgm:pt>
    <dgm:pt modelId="{30B63520-D1D6-45C9-B2E4-6C3B33B04A2D}">
      <dgm:prSet phldrT="[Text]" custT="1"/>
      <dgm:spPr>
        <a:solidFill>
          <a:schemeClr val="accent3"/>
        </a:solidFill>
        <a:ln w="38100"/>
      </dgm:spPr>
      <dgm:t>
        <a:bodyPr/>
        <a:lstStyle/>
        <a:p>
          <a:pPr algn="just"/>
          <a:r>
            <a:rPr lang="en-US" sz="3200" b="1" dirty="0">
              <a:solidFill>
                <a:schemeClr val="tx2"/>
              </a:solidFill>
              <a:latin typeface="Times New Roman" panose="02020603050405020304" pitchFamily="18" charset="0"/>
              <a:cs typeface="Times New Roman" panose="02020603050405020304" pitchFamily="18" charset="0"/>
            </a:rPr>
            <a:t>TT </a:t>
          </a:r>
          <a:r>
            <a:rPr lang="en-US" sz="3200" b="1" dirty="0" err="1">
              <a:solidFill>
                <a:schemeClr val="tx2"/>
              </a:solidFill>
              <a:latin typeface="Times New Roman" panose="02020603050405020304" pitchFamily="18" charset="0"/>
              <a:cs typeface="Times New Roman" panose="02020603050405020304" pitchFamily="18" charset="0"/>
            </a:rPr>
            <a:t>Là</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hoạt</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động</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sáng</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tạo</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ra</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vũ</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trụ</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của</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thượng</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đế</a:t>
          </a:r>
          <a:endParaRPr lang="en-US" sz="3200" b="1" dirty="0">
            <a:solidFill>
              <a:schemeClr val="tx2"/>
            </a:solidFill>
            <a:latin typeface="Times New Roman" panose="02020603050405020304" pitchFamily="18" charset="0"/>
            <a:cs typeface="Times New Roman" panose="02020603050405020304" pitchFamily="18" charset="0"/>
          </a:endParaRPr>
        </a:p>
      </dgm:t>
    </dgm:pt>
    <dgm:pt modelId="{A897C778-175E-433A-8E50-A02531C5BA30}" type="parTrans" cxnId="{8AB9C3A6-B47B-4661-9296-D1BE5DB64976}">
      <dgm:prSet/>
      <dgm:spPr/>
      <dgm:t>
        <a:bodyPr/>
        <a:lstStyle/>
        <a:p>
          <a:endParaRPr lang="en-US"/>
        </a:p>
      </dgm:t>
    </dgm:pt>
    <dgm:pt modelId="{D2260ABF-F29A-44B0-B9E8-3EB75D128249}" type="sibTrans" cxnId="{8AB9C3A6-B47B-4661-9296-D1BE5DB64976}">
      <dgm:prSet/>
      <dgm:spPr>
        <a:solidFill>
          <a:srgbClr val="FF0000"/>
        </a:solidFill>
      </dgm:spPr>
      <dgm:t>
        <a:bodyPr/>
        <a:lstStyle/>
        <a:p>
          <a:endParaRPr lang="en-US"/>
        </a:p>
      </dgm:t>
    </dgm:pt>
    <dgm:pt modelId="{13146314-235F-4D0B-BDCC-D4714F5A4762}">
      <dgm:prSet phldrT="[Text]" custT="1"/>
      <dgm:spPr>
        <a:solidFill>
          <a:schemeClr val="accent3"/>
        </a:solidFill>
        <a:ln w="38100"/>
      </dgm:spPr>
      <dgm:t>
        <a:bodyPr/>
        <a:lstStyle/>
        <a:p>
          <a:pPr algn="just"/>
          <a:r>
            <a:rPr lang="en-US" sz="2600" b="1" dirty="0" err="1">
              <a:solidFill>
                <a:schemeClr val="tx2"/>
              </a:solidFill>
              <a:latin typeface="Times New Roman" panose="02020603050405020304" pitchFamily="18" charset="0"/>
              <a:cs typeface="Times New Roman" panose="02020603050405020304" pitchFamily="18" charset="0"/>
            </a:rPr>
            <a:t>Chỉ</a:t>
          </a:r>
          <a:r>
            <a:rPr lang="en-US" sz="2600" b="1" dirty="0">
              <a:solidFill>
                <a:schemeClr val="tx2"/>
              </a:solidFill>
              <a:latin typeface="Times New Roman" panose="02020603050405020304" pitchFamily="18" charset="0"/>
              <a:cs typeface="Times New Roman" panose="02020603050405020304" pitchFamily="18" charset="0"/>
            </a:rPr>
            <a:t> </a:t>
          </a:r>
          <a:r>
            <a:rPr lang="en-US" sz="2600" b="1" dirty="0" err="1">
              <a:solidFill>
                <a:schemeClr val="tx2"/>
              </a:solidFill>
              <a:latin typeface="Times New Roman" panose="02020603050405020304" pitchFamily="18" charset="0"/>
              <a:cs typeface="Times New Roman" panose="02020603050405020304" pitchFamily="18" charset="0"/>
            </a:rPr>
            <a:t>mới</a:t>
          </a:r>
          <a:r>
            <a:rPr lang="en-US" sz="2600" b="1" dirty="0">
              <a:solidFill>
                <a:schemeClr val="tx2"/>
              </a:solidFill>
              <a:latin typeface="Times New Roman" panose="02020603050405020304" pitchFamily="18" charset="0"/>
              <a:cs typeface="Times New Roman" panose="02020603050405020304" pitchFamily="18" charset="0"/>
            </a:rPr>
            <a:t> NT </a:t>
          </a:r>
          <a:r>
            <a:rPr lang="en-US" sz="2600" b="1" dirty="0" err="1">
              <a:solidFill>
                <a:schemeClr val="tx2"/>
              </a:solidFill>
              <a:latin typeface="Times New Roman" panose="02020603050405020304" pitchFamily="18" charset="0"/>
              <a:cs typeface="Times New Roman" panose="02020603050405020304" pitchFamily="18" charset="0"/>
            </a:rPr>
            <a:t>dưới</a:t>
          </a:r>
          <a:r>
            <a:rPr lang="en-US" sz="2600" b="1" dirty="0">
              <a:solidFill>
                <a:schemeClr val="tx2"/>
              </a:solidFill>
              <a:latin typeface="Times New Roman" panose="02020603050405020304" pitchFamily="18" charset="0"/>
              <a:cs typeface="Times New Roman" panose="02020603050405020304" pitchFamily="18" charset="0"/>
            </a:rPr>
            <a:t> </a:t>
          </a:r>
          <a:r>
            <a:rPr lang="en-US" sz="2600" b="1" dirty="0" err="1">
              <a:solidFill>
                <a:schemeClr val="tx2"/>
              </a:solidFill>
              <a:latin typeface="Times New Roman" panose="02020603050405020304" pitchFamily="18" charset="0"/>
              <a:cs typeface="Times New Roman" panose="02020603050405020304" pitchFamily="18" charset="0"/>
            </a:rPr>
            <a:t>hình</a:t>
          </a:r>
          <a:r>
            <a:rPr lang="en-US" sz="2600" b="1" dirty="0">
              <a:solidFill>
                <a:schemeClr val="tx2"/>
              </a:solidFill>
              <a:latin typeface="Times New Roman" panose="02020603050405020304" pitchFamily="18" charset="0"/>
              <a:cs typeface="Times New Roman" panose="02020603050405020304" pitchFamily="18" charset="0"/>
            </a:rPr>
            <a:t> </a:t>
          </a:r>
          <a:r>
            <a:rPr lang="en-US" sz="2600" b="1" dirty="0" err="1">
              <a:solidFill>
                <a:schemeClr val="tx2"/>
              </a:solidFill>
              <a:latin typeface="Times New Roman" panose="02020603050405020304" pitchFamily="18" charset="0"/>
              <a:cs typeface="Times New Roman" panose="02020603050405020304" pitchFamily="18" charset="0"/>
            </a:rPr>
            <a:t>thức</a:t>
          </a:r>
          <a:r>
            <a:rPr lang="en-US" sz="2600" b="1" dirty="0">
              <a:solidFill>
                <a:schemeClr val="tx2"/>
              </a:solidFill>
              <a:latin typeface="Times New Roman" panose="02020603050405020304" pitchFamily="18" charset="0"/>
              <a:cs typeface="Times New Roman" panose="02020603050405020304" pitchFamily="18" charset="0"/>
            </a:rPr>
            <a:t> </a:t>
          </a:r>
          <a:r>
            <a:rPr lang="en-US" sz="2600" b="1" dirty="0" err="1">
              <a:solidFill>
                <a:schemeClr val="tx2"/>
              </a:solidFill>
              <a:latin typeface="Times New Roman" panose="02020603050405020304" pitchFamily="18" charset="0"/>
              <a:cs typeface="Times New Roman" panose="02020603050405020304" pitchFamily="18" charset="0"/>
            </a:rPr>
            <a:t>khách</a:t>
          </a:r>
          <a:r>
            <a:rPr lang="en-US" sz="2600" b="1" dirty="0">
              <a:solidFill>
                <a:schemeClr val="tx2"/>
              </a:solidFill>
              <a:latin typeface="Times New Roman" panose="02020603050405020304" pitchFamily="18" charset="0"/>
              <a:cs typeface="Times New Roman" panose="02020603050405020304" pitchFamily="18" charset="0"/>
            </a:rPr>
            <a:t> </a:t>
          </a:r>
          <a:r>
            <a:rPr lang="en-US" sz="2600" b="1" dirty="0" err="1">
              <a:solidFill>
                <a:schemeClr val="tx2"/>
              </a:solidFill>
              <a:latin typeface="Times New Roman" panose="02020603050405020304" pitchFamily="18" charset="0"/>
              <a:cs typeface="Times New Roman" panose="02020603050405020304" pitchFamily="18" charset="0"/>
            </a:rPr>
            <a:t>thể</a:t>
          </a:r>
          <a:r>
            <a:rPr lang="en-US" sz="2600" b="1" dirty="0">
              <a:solidFill>
                <a:schemeClr val="tx2"/>
              </a:solidFill>
              <a:latin typeface="Times New Roman" panose="02020603050405020304" pitchFamily="18" charset="0"/>
              <a:cs typeface="Times New Roman" panose="02020603050405020304" pitchFamily="18" charset="0"/>
            </a:rPr>
            <a:t>, </a:t>
          </a:r>
          <a:r>
            <a:rPr lang="en-US" sz="2600" b="1" dirty="0" err="1">
              <a:solidFill>
                <a:schemeClr val="tx2"/>
              </a:solidFill>
              <a:latin typeface="Times New Roman" panose="02020603050405020304" pitchFamily="18" charset="0"/>
              <a:cs typeface="Times New Roman" panose="02020603050405020304" pitchFamily="18" charset="0"/>
            </a:rPr>
            <a:t>trực</a:t>
          </a:r>
          <a:r>
            <a:rPr lang="en-US" sz="2600" b="1" dirty="0">
              <a:solidFill>
                <a:schemeClr val="tx2"/>
              </a:solidFill>
              <a:latin typeface="Times New Roman" panose="02020603050405020304" pitchFamily="18" charset="0"/>
              <a:cs typeface="Times New Roman" panose="02020603050405020304" pitchFamily="18" charset="0"/>
            </a:rPr>
            <a:t> </a:t>
          </a:r>
          <a:r>
            <a:rPr lang="en-US" sz="2600" b="1" dirty="0" err="1">
              <a:solidFill>
                <a:schemeClr val="tx2"/>
              </a:solidFill>
              <a:latin typeface="Times New Roman" panose="02020603050405020304" pitchFamily="18" charset="0"/>
              <a:cs typeface="Times New Roman" panose="02020603050405020304" pitchFamily="18" charset="0"/>
            </a:rPr>
            <a:t>quan</a:t>
          </a:r>
          <a:r>
            <a:rPr lang="en-US" sz="2600" b="1" dirty="0">
              <a:solidFill>
                <a:schemeClr val="tx2"/>
              </a:solidFill>
              <a:latin typeface="Times New Roman" panose="02020603050405020304" pitchFamily="18" charset="0"/>
              <a:cs typeface="Times New Roman" panose="02020603050405020304" pitchFamily="18" charset="0"/>
            </a:rPr>
            <a:t> </a:t>
          </a:r>
          <a:r>
            <a:rPr lang="en-US" sz="2600" b="1" dirty="0" err="1">
              <a:solidFill>
                <a:schemeClr val="tx2"/>
              </a:solidFill>
              <a:latin typeface="Times New Roman" panose="02020603050405020304" pitchFamily="18" charset="0"/>
              <a:cs typeface="Times New Roman" panose="02020603050405020304" pitchFamily="18" charset="0"/>
            </a:rPr>
            <a:t>không</a:t>
          </a:r>
          <a:r>
            <a:rPr lang="en-US" sz="2600" b="1" dirty="0">
              <a:solidFill>
                <a:schemeClr val="tx2"/>
              </a:solidFill>
              <a:latin typeface="Times New Roman" panose="02020603050405020304" pitchFamily="18" charset="0"/>
              <a:cs typeface="Times New Roman" panose="02020603050405020304" pitchFamily="18" charset="0"/>
            </a:rPr>
            <a:t> NT </a:t>
          </a:r>
          <a:r>
            <a:rPr lang="en-US" sz="2600" b="1" dirty="0" err="1">
              <a:solidFill>
                <a:schemeClr val="tx2"/>
              </a:solidFill>
              <a:latin typeface="Times New Roman" panose="02020603050405020304" pitchFamily="18" charset="0"/>
              <a:cs typeface="Times New Roman" panose="02020603050405020304" pitchFamily="18" charset="0"/>
            </a:rPr>
            <a:t>là</a:t>
          </a:r>
          <a:r>
            <a:rPr lang="en-US" sz="2600" b="1" dirty="0">
              <a:solidFill>
                <a:schemeClr val="tx2"/>
              </a:solidFill>
              <a:latin typeface="Times New Roman" panose="02020603050405020304" pitchFamily="18" charset="0"/>
              <a:cs typeface="Times New Roman" panose="02020603050405020304" pitchFamily="18" charset="0"/>
            </a:rPr>
            <a:t> </a:t>
          </a:r>
          <a:r>
            <a:rPr lang="en-US" sz="2600" b="1" dirty="0" err="1">
              <a:solidFill>
                <a:schemeClr val="tx2"/>
              </a:solidFill>
              <a:latin typeface="Times New Roman" panose="02020603050405020304" pitchFamily="18" charset="0"/>
              <a:cs typeface="Times New Roman" panose="02020603050405020304" pitchFamily="18" charset="0"/>
            </a:rPr>
            <a:t>hoạt</a:t>
          </a:r>
          <a:r>
            <a:rPr lang="en-US" sz="2600" b="1" dirty="0">
              <a:solidFill>
                <a:schemeClr val="tx2"/>
              </a:solidFill>
              <a:latin typeface="Times New Roman" panose="02020603050405020304" pitchFamily="18" charset="0"/>
              <a:cs typeface="Times New Roman" panose="02020603050405020304" pitchFamily="18" charset="0"/>
            </a:rPr>
            <a:t> </a:t>
          </a:r>
          <a:r>
            <a:rPr lang="en-US" sz="2600" b="1" dirty="0" err="1">
              <a:solidFill>
                <a:schemeClr val="tx2"/>
              </a:solidFill>
              <a:latin typeface="Times New Roman" panose="02020603050405020304" pitchFamily="18" charset="0"/>
              <a:cs typeface="Times New Roman" panose="02020603050405020304" pitchFamily="18" charset="0"/>
            </a:rPr>
            <a:t>động</a:t>
          </a:r>
          <a:r>
            <a:rPr lang="en-US" sz="2600" b="1" dirty="0">
              <a:solidFill>
                <a:schemeClr val="tx2"/>
              </a:solidFill>
              <a:latin typeface="Times New Roman" panose="02020603050405020304" pitchFamily="18" charset="0"/>
              <a:cs typeface="Times New Roman" panose="02020603050405020304" pitchFamily="18" charset="0"/>
            </a:rPr>
            <a:t> </a:t>
          </a:r>
          <a:r>
            <a:rPr lang="en-US" sz="2600" b="1" dirty="0" err="1">
              <a:solidFill>
                <a:schemeClr val="tx2"/>
              </a:solidFill>
              <a:latin typeface="Times New Roman" panose="02020603050405020304" pitchFamily="18" charset="0"/>
              <a:cs typeface="Times New Roman" panose="02020603050405020304" pitchFamily="18" charset="0"/>
            </a:rPr>
            <a:t>cảm</a:t>
          </a:r>
          <a:r>
            <a:rPr lang="en-US" sz="2600" b="1" dirty="0">
              <a:solidFill>
                <a:schemeClr val="tx2"/>
              </a:solidFill>
              <a:latin typeface="Times New Roman" panose="02020603050405020304" pitchFamily="18" charset="0"/>
              <a:cs typeface="Times New Roman" panose="02020603050405020304" pitchFamily="18" charset="0"/>
            </a:rPr>
            <a:t> </a:t>
          </a:r>
          <a:r>
            <a:rPr lang="en-US" sz="2600" b="1" dirty="0" err="1">
              <a:solidFill>
                <a:schemeClr val="tx2"/>
              </a:solidFill>
              <a:latin typeface="Times New Roman" panose="02020603050405020304" pitchFamily="18" charset="0"/>
              <a:cs typeface="Times New Roman" panose="02020603050405020304" pitchFamily="18" charset="0"/>
            </a:rPr>
            <a:t>giác</a:t>
          </a:r>
          <a:r>
            <a:rPr lang="en-US" sz="2600" b="1" dirty="0">
              <a:solidFill>
                <a:schemeClr val="tx2"/>
              </a:solidFill>
              <a:latin typeface="Times New Roman" panose="02020603050405020304" pitchFamily="18" charset="0"/>
              <a:cs typeface="Times New Roman" panose="02020603050405020304" pitchFamily="18" charset="0"/>
            </a:rPr>
            <a:t> </a:t>
          </a:r>
          <a:r>
            <a:rPr lang="en-US" sz="2600" b="1" dirty="0" err="1">
              <a:solidFill>
                <a:schemeClr val="tx2"/>
              </a:solidFill>
              <a:latin typeface="Times New Roman" panose="02020603050405020304" pitchFamily="18" charset="0"/>
              <a:cs typeface="Times New Roman" panose="02020603050405020304" pitchFamily="18" charset="0"/>
            </a:rPr>
            <a:t>của</a:t>
          </a:r>
          <a:r>
            <a:rPr lang="en-US" sz="2600" b="1" dirty="0">
              <a:solidFill>
                <a:schemeClr val="tx2"/>
              </a:solidFill>
              <a:latin typeface="Times New Roman" panose="02020603050405020304" pitchFamily="18" charset="0"/>
              <a:cs typeface="Times New Roman" panose="02020603050405020304" pitchFamily="18" charset="0"/>
            </a:rPr>
            <a:t> con </a:t>
          </a:r>
          <a:r>
            <a:rPr lang="en-US" sz="2600" b="1" dirty="0" err="1">
              <a:solidFill>
                <a:schemeClr val="tx2"/>
              </a:solidFill>
              <a:latin typeface="Times New Roman" panose="02020603050405020304" pitchFamily="18" charset="0"/>
              <a:cs typeface="Times New Roman" panose="02020603050405020304" pitchFamily="18" charset="0"/>
            </a:rPr>
            <a:t>người</a:t>
          </a:r>
          <a:r>
            <a:rPr lang="en-US" sz="2600" b="1" dirty="0">
              <a:solidFill>
                <a:schemeClr val="tx2"/>
              </a:solidFill>
              <a:latin typeface="Times New Roman" panose="02020603050405020304" pitchFamily="18" charset="0"/>
              <a:cs typeface="Times New Roman" panose="02020603050405020304" pitchFamily="18" charset="0"/>
            </a:rPr>
            <a:t> – </a:t>
          </a:r>
          <a:r>
            <a:rPr lang="en-US" sz="2600" b="1" dirty="0" err="1">
              <a:solidFill>
                <a:schemeClr val="tx2"/>
              </a:solidFill>
              <a:latin typeface="Times New Roman" panose="02020603050405020304" pitchFamily="18" charset="0"/>
              <a:cs typeface="Times New Roman" panose="02020603050405020304" pitchFamily="18" charset="0"/>
            </a:rPr>
            <a:t>thực</a:t>
          </a:r>
          <a:r>
            <a:rPr lang="en-US" sz="2600" b="1" dirty="0">
              <a:solidFill>
                <a:schemeClr val="tx2"/>
              </a:solidFill>
              <a:latin typeface="Times New Roman" panose="02020603050405020304" pitchFamily="18" charset="0"/>
              <a:cs typeface="Times New Roman" panose="02020603050405020304" pitchFamily="18" charset="0"/>
            </a:rPr>
            <a:t> </a:t>
          </a:r>
          <a:r>
            <a:rPr lang="en-US" sz="2600" b="1" dirty="0" err="1">
              <a:solidFill>
                <a:schemeClr val="tx2"/>
              </a:solidFill>
              <a:latin typeface="Times New Roman" panose="02020603050405020304" pitchFamily="18" charset="0"/>
              <a:cs typeface="Times New Roman" panose="02020603050405020304" pitchFamily="18" charset="0"/>
            </a:rPr>
            <a:t>tiễn</a:t>
          </a:r>
          <a:r>
            <a:rPr lang="en-US" sz="2600" b="1" dirty="0">
              <a:solidFill>
                <a:schemeClr val="tx2"/>
              </a:solidFill>
              <a:latin typeface="Times New Roman" panose="02020603050405020304" pitchFamily="18" charset="0"/>
              <a:cs typeface="Times New Roman" panose="02020603050405020304" pitchFamily="18" charset="0"/>
            </a:rPr>
            <a:t>  </a:t>
          </a:r>
        </a:p>
      </dgm:t>
    </dgm:pt>
    <dgm:pt modelId="{83D88010-48E9-4FA2-9680-17AF8DC79415}" type="parTrans" cxnId="{0C33F1AB-7024-43B0-AC85-E5DDEA197D4D}">
      <dgm:prSet/>
      <dgm:spPr/>
      <dgm:t>
        <a:bodyPr/>
        <a:lstStyle/>
        <a:p>
          <a:endParaRPr lang="en-US"/>
        </a:p>
      </dgm:t>
    </dgm:pt>
    <dgm:pt modelId="{4A62F545-91FB-46BF-AA7B-FD6CFD8D8ECA}" type="sibTrans" cxnId="{0C33F1AB-7024-43B0-AC85-E5DDEA197D4D}">
      <dgm:prSet/>
      <dgm:spPr/>
      <dgm:t>
        <a:bodyPr/>
        <a:lstStyle/>
        <a:p>
          <a:endParaRPr lang="en-US"/>
        </a:p>
      </dgm:t>
    </dgm:pt>
    <dgm:pt modelId="{B8AD5549-293C-44A5-A296-400142DD0B35}" type="pres">
      <dgm:prSet presAssocID="{6883FB26-24C5-491F-A837-40D196E03944}" presName="Name0" presStyleCnt="0">
        <dgm:presLayoutVars>
          <dgm:dir/>
          <dgm:resizeHandles val="exact"/>
        </dgm:presLayoutVars>
      </dgm:prSet>
      <dgm:spPr/>
    </dgm:pt>
    <dgm:pt modelId="{E52C73E2-48DE-4057-AAC5-25EBAAC81383}" type="pres">
      <dgm:prSet presAssocID="{BFE22AD7-0FAB-4779-85AE-2B1EBC74E097}" presName="composite" presStyleCnt="0"/>
      <dgm:spPr/>
    </dgm:pt>
    <dgm:pt modelId="{CA3C14B8-17F7-41B3-9C7E-D760189018AA}" type="pres">
      <dgm:prSet presAssocID="{BFE22AD7-0FAB-4779-85AE-2B1EBC74E097}" presName="imagSh" presStyleLbl="bgImgPlace1" presStyleIdx="0" presStyleCnt="3"/>
      <dgm:spPr>
        <a:noFill/>
        <a:ln w="19050">
          <a:solidFill>
            <a:srgbClr val="FFC000"/>
          </a:solidFill>
        </a:ln>
      </dgm:spPr>
    </dgm:pt>
    <dgm:pt modelId="{7D5737CA-2698-4E3D-94B7-E434B2097BE6}" type="pres">
      <dgm:prSet presAssocID="{BFE22AD7-0FAB-4779-85AE-2B1EBC74E097}" presName="txNode" presStyleLbl="node1" presStyleIdx="0" presStyleCnt="3" custScaleY="136058" custLinFactNeighborX="-141" custLinFactNeighborY="12172">
        <dgm:presLayoutVars>
          <dgm:bulletEnabled val="1"/>
        </dgm:presLayoutVars>
      </dgm:prSet>
      <dgm:spPr/>
    </dgm:pt>
    <dgm:pt modelId="{F6294260-EE10-4E75-B8DE-0201E97B3FDA}" type="pres">
      <dgm:prSet presAssocID="{E7E10859-7B6D-4B44-B0D9-EF9541E35F2A}" presName="sibTrans" presStyleLbl="sibTrans2D1" presStyleIdx="0" presStyleCnt="2" custScaleX="194306"/>
      <dgm:spPr/>
    </dgm:pt>
    <dgm:pt modelId="{CCE8A4F4-D66F-4D50-BDE4-0CCED04D438E}" type="pres">
      <dgm:prSet presAssocID="{E7E10859-7B6D-4B44-B0D9-EF9541E35F2A}" presName="connTx" presStyleLbl="sibTrans2D1" presStyleIdx="0" presStyleCnt="2"/>
      <dgm:spPr/>
    </dgm:pt>
    <dgm:pt modelId="{DAF89F61-DF1E-4361-A54B-8F735457EDFF}" type="pres">
      <dgm:prSet presAssocID="{30B63520-D1D6-45C9-B2E4-6C3B33B04A2D}" presName="composite" presStyleCnt="0"/>
      <dgm:spPr/>
    </dgm:pt>
    <dgm:pt modelId="{868ACECC-2E94-4C90-93F1-7D96BEA3AC14}" type="pres">
      <dgm:prSet presAssocID="{30B63520-D1D6-45C9-B2E4-6C3B33B04A2D}" presName="imagSh" presStyleLbl="bgImgPlace1" presStyleIdx="1" presStyleCnt="3"/>
      <dgm:spPr>
        <a:noFill/>
        <a:ln w="19050">
          <a:solidFill>
            <a:srgbClr val="FFC000"/>
          </a:solidFill>
        </a:ln>
      </dgm:spPr>
    </dgm:pt>
    <dgm:pt modelId="{AE877034-79D0-4A07-A7B6-6109B6BE5EB3}" type="pres">
      <dgm:prSet presAssocID="{30B63520-D1D6-45C9-B2E4-6C3B33B04A2D}" presName="txNode" presStyleLbl="node1" presStyleIdx="1" presStyleCnt="3" custScaleY="138154" custLinFactNeighborY="14875">
        <dgm:presLayoutVars>
          <dgm:bulletEnabled val="1"/>
        </dgm:presLayoutVars>
      </dgm:prSet>
      <dgm:spPr/>
    </dgm:pt>
    <dgm:pt modelId="{CC04C360-FFFE-4B00-B123-A035D67D43E0}" type="pres">
      <dgm:prSet presAssocID="{D2260ABF-F29A-44B0-B9E8-3EB75D128249}" presName="sibTrans" presStyleLbl="sibTrans2D1" presStyleIdx="1" presStyleCnt="2" custScaleX="194306"/>
      <dgm:spPr/>
    </dgm:pt>
    <dgm:pt modelId="{0F919C49-CD80-4836-8E6E-DD0DBB58BABF}" type="pres">
      <dgm:prSet presAssocID="{D2260ABF-F29A-44B0-B9E8-3EB75D128249}" presName="connTx" presStyleLbl="sibTrans2D1" presStyleIdx="1" presStyleCnt="2"/>
      <dgm:spPr/>
    </dgm:pt>
    <dgm:pt modelId="{8231DBBB-A817-4013-B49C-3ADD3FB1E72A}" type="pres">
      <dgm:prSet presAssocID="{13146314-235F-4D0B-BDCC-D4714F5A4762}" presName="composite" presStyleCnt="0"/>
      <dgm:spPr/>
    </dgm:pt>
    <dgm:pt modelId="{008BA06D-362F-4412-A593-B81439107905}" type="pres">
      <dgm:prSet presAssocID="{13146314-235F-4D0B-BDCC-D4714F5A4762}" presName="imagSh" presStyleLbl="bgImgPlace1" presStyleIdx="2" presStyleCnt="3"/>
      <dgm:spPr>
        <a:noFill/>
        <a:ln w="19050">
          <a:solidFill>
            <a:srgbClr val="FFC000"/>
          </a:solidFill>
        </a:ln>
      </dgm:spPr>
    </dgm:pt>
    <dgm:pt modelId="{1F35E4A9-6F31-4DAE-AFF5-891D1927E5C0}" type="pres">
      <dgm:prSet presAssocID="{13146314-235F-4D0B-BDCC-D4714F5A4762}" presName="txNode" presStyleLbl="node1" presStyleIdx="2" presStyleCnt="3" custScaleY="139743" custLinFactNeighborX="-676" custLinFactNeighborY="10143">
        <dgm:presLayoutVars>
          <dgm:bulletEnabled val="1"/>
        </dgm:presLayoutVars>
      </dgm:prSet>
      <dgm:spPr/>
    </dgm:pt>
  </dgm:ptLst>
  <dgm:cxnLst>
    <dgm:cxn modelId="{574B3017-5FCA-4641-BF87-09F95C33B9F2}" type="presOf" srcId="{BFE22AD7-0FAB-4779-85AE-2B1EBC74E097}" destId="{7D5737CA-2698-4E3D-94B7-E434B2097BE6}" srcOrd="0" destOrd="0" presId="urn:microsoft.com/office/officeart/2005/8/layout/hProcess10"/>
    <dgm:cxn modelId="{61AD691B-1678-4278-A8E1-2A38083965DC}" type="presOf" srcId="{D2260ABF-F29A-44B0-B9E8-3EB75D128249}" destId="{CC04C360-FFFE-4B00-B123-A035D67D43E0}" srcOrd="0" destOrd="0" presId="urn:microsoft.com/office/officeart/2005/8/layout/hProcess10"/>
    <dgm:cxn modelId="{5CE83436-4E43-4BA7-8F59-A3848C7E70D6}" type="presOf" srcId="{E7E10859-7B6D-4B44-B0D9-EF9541E35F2A}" destId="{CCE8A4F4-D66F-4D50-BDE4-0CCED04D438E}" srcOrd="1" destOrd="0" presId="urn:microsoft.com/office/officeart/2005/8/layout/hProcess10"/>
    <dgm:cxn modelId="{5FB0FB5B-6C74-4C0F-9E8B-9AD70A9AF5BE}" type="presOf" srcId="{D2260ABF-F29A-44B0-B9E8-3EB75D128249}" destId="{0F919C49-CD80-4836-8E6E-DD0DBB58BABF}" srcOrd="1" destOrd="0" presId="urn:microsoft.com/office/officeart/2005/8/layout/hProcess10"/>
    <dgm:cxn modelId="{4C6D037F-1921-4CD9-8679-8210CAE8904F}" type="presOf" srcId="{13146314-235F-4D0B-BDCC-D4714F5A4762}" destId="{1F35E4A9-6F31-4DAE-AFF5-891D1927E5C0}" srcOrd="0" destOrd="0" presId="urn:microsoft.com/office/officeart/2005/8/layout/hProcess10"/>
    <dgm:cxn modelId="{8AB9C3A6-B47B-4661-9296-D1BE5DB64976}" srcId="{6883FB26-24C5-491F-A837-40D196E03944}" destId="{30B63520-D1D6-45C9-B2E4-6C3B33B04A2D}" srcOrd="1" destOrd="0" parTransId="{A897C778-175E-433A-8E50-A02531C5BA30}" sibTransId="{D2260ABF-F29A-44B0-B9E8-3EB75D128249}"/>
    <dgm:cxn modelId="{EB3DE4A7-C0FB-4E5F-8171-50A3BE822D7C}" type="presOf" srcId="{E7E10859-7B6D-4B44-B0D9-EF9541E35F2A}" destId="{F6294260-EE10-4E75-B8DE-0201E97B3FDA}" srcOrd="0" destOrd="0" presId="urn:microsoft.com/office/officeart/2005/8/layout/hProcess10"/>
    <dgm:cxn modelId="{0C33F1AB-7024-43B0-AC85-E5DDEA197D4D}" srcId="{6883FB26-24C5-491F-A837-40D196E03944}" destId="{13146314-235F-4D0B-BDCC-D4714F5A4762}" srcOrd="2" destOrd="0" parTransId="{83D88010-48E9-4FA2-9680-17AF8DC79415}" sibTransId="{4A62F545-91FB-46BF-AA7B-FD6CFD8D8ECA}"/>
    <dgm:cxn modelId="{51F6A1DA-5259-47EB-B90A-E89DC1786535}" type="presOf" srcId="{30B63520-D1D6-45C9-B2E4-6C3B33B04A2D}" destId="{AE877034-79D0-4A07-A7B6-6109B6BE5EB3}" srcOrd="0" destOrd="0" presId="urn:microsoft.com/office/officeart/2005/8/layout/hProcess10"/>
    <dgm:cxn modelId="{F369E3E0-0071-4D64-A15F-ED76910442CA}" type="presOf" srcId="{6883FB26-24C5-491F-A837-40D196E03944}" destId="{B8AD5549-293C-44A5-A296-400142DD0B35}" srcOrd="0" destOrd="0" presId="urn:microsoft.com/office/officeart/2005/8/layout/hProcess10"/>
    <dgm:cxn modelId="{675D3FEC-174F-4464-B28C-375EEA9B42BE}" srcId="{6883FB26-24C5-491F-A837-40D196E03944}" destId="{BFE22AD7-0FAB-4779-85AE-2B1EBC74E097}" srcOrd="0" destOrd="0" parTransId="{D1751288-F03A-4220-B8F2-429197AF3E66}" sibTransId="{E7E10859-7B6D-4B44-B0D9-EF9541E35F2A}"/>
    <dgm:cxn modelId="{909C50C9-2245-413E-939F-8D08AB6E5C34}" type="presParOf" srcId="{B8AD5549-293C-44A5-A296-400142DD0B35}" destId="{E52C73E2-48DE-4057-AAC5-25EBAAC81383}" srcOrd="0" destOrd="0" presId="urn:microsoft.com/office/officeart/2005/8/layout/hProcess10"/>
    <dgm:cxn modelId="{DB19A449-E964-4E7D-A889-E0AFD0B257C8}" type="presParOf" srcId="{E52C73E2-48DE-4057-AAC5-25EBAAC81383}" destId="{CA3C14B8-17F7-41B3-9C7E-D760189018AA}" srcOrd="0" destOrd="0" presId="urn:microsoft.com/office/officeart/2005/8/layout/hProcess10"/>
    <dgm:cxn modelId="{E6F2E5CC-1B7E-4A14-8BCC-0787E9D2B6AA}" type="presParOf" srcId="{E52C73E2-48DE-4057-AAC5-25EBAAC81383}" destId="{7D5737CA-2698-4E3D-94B7-E434B2097BE6}" srcOrd="1" destOrd="0" presId="urn:microsoft.com/office/officeart/2005/8/layout/hProcess10"/>
    <dgm:cxn modelId="{55D0EAD8-7BA0-4E38-99CA-B19247FDB8E1}" type="presParOf" srcId="{B8AD5549-293C-44A5-A296-400142DD0B35}" destId="{F6294260-EE10-4E75-B8DE-0201E97B3FDA}" srcOrd="1" destOrd="0" presId="urn:microsoft.com/office/officeart/2005/8/layout/hProcess10"/>
    <dgm:cxn modelId="{BCECDD43-ED19-444E-A7A7-7ABB73BE99BB}" type="presParOf" srcId="{F6294260-EE10-4E75-B8DE-0201E97B3FDA}" destId="{CCE8A4F4-D66F-4D50-BDE4-0CCED04D438E}" srcOrd="0" destOrd="0" presId="urn:microsoft.com/office/officeart/2005/8/layout/hProcess10"/>
    <dgm:cxn modelId="{48934FB1-5D4A-446A-A0B4-B90436C1BA34}" type="presParOf" srcId="{B8AD5549-293C-44A5-A296-400142DD0B35}" destId="{DAF89F61-DF1E-4361-A54B-8F735457EDFF}" srcOrd="2" destOrd="0" presId="urn:microsoft.com/office/officeart/2005/8/layout/hProcess10"/>
    <dgm:cxn modelId="{49C52FE0-4140-4788-8A9C-CB282BEADAAC}" type="presParOf" srcId="{DAF89F61-DF1E-4361-A54B-8F735457EDFF}" destId="{868ACECC-2E94-4C90-93F1-7D96BEA3AC14}" srcOrd="0" destOrd="0" presId="urn:microsoft.com/office/officeart/2005/8/layout/hProcess10"/>
    <dgm:cxn modelId="{B115B6D5-2671-45BF-8778-BCD2D9318661}" type="presParOf" srcId="{DAF89F61-DF1E-4361-A54B-8F735457EDFF}" destId="{AE877034-79D0-4A07-A7B6-6109B6BE5EB3}" srcOrd="1" destOrd="0" presId="urn:microsoft.com/office/officeart/2005/8/layout/hProcess10"/>
    <dgm:cxn modelId="{AF5366AE-FF2C-41CC-A305-56975C8D90AC}" type="presParOf" srcId="{B8AD5549-293C-44A5-A296-400142DD0B35}" destId="{CC04C360-FFFE-4B00-B123-A035D67D43E0}" srcOrd="3" destOrd="0" presId="urn:microsoft.com/office/officeart/2005/8/layout/hProcess10"/>
    <dgm:cxn modelId="{2ABA1932-75A5-40FA-B60C-4966F171F424}" type="presParOf" srcId="{CC04C360-FFFE-4B00-B123-A035D67D43E0}" destId="{0F919C49-CD80-4836-8E6E-DD0DBB58BABF}" srcOrd="0" destOrd="0" presId="urn:microsoft.com/office/officeart/2005/8/layout/hProcess10"/>
    <dgm:cxn modelId="{2CB0EA86-EB92-48E8-A118-07F617F56D90}" type="presParOf" srcId="{B8AD5549-293C-44A5-A296-400142DD0B35}" destId="{8231DBBB-A817-4013-B49C-3ADD3FB1E72A}" srcOrd="4" destOrd="0" presId="urn:microsoft.com/office/officeart/2005/8/layout/hProcess10"/>
    <dgm:cxn modelId="{E162ECEA-BC3A-4390-88AC-444030108DAB}" type="presParOf" srcId="{8231DBBB-A817-4013-B49C-3ADD3FB1E72A}" destId="{008BA06D-362F-4412-A593-B81439107905}" srcOrd="0" destOrd="0" presId="urn:microsoft.com/office/officeart/2005/8/layout/hProcess10"/>
    <dgm:cxn modelId="{6D0D5920-7D0C-4614-96A5-E3E7CA17D0D5}" type="presParOf" srcId="{8231DBBB-A817-4013-B49C-3ADD3FB1E72A}" destId="{1F35E4A9-6F31-4DAE-AFF5-891D1927E5C0}" srcOrd="1" destOrd="0" presId="urn:microsoft.com/office/officeart/2005/8/layout/hProcess10"/>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E80F9C3F-1275-4703-85C5-3A3DE238D6C6}"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11DDA73C-58A7-4BA2-9608-1ACDB7FD5B06}">
      <dgm:prSet phldrT="[Text]" custT="1"/>
      <dgm:spPr>
        <a:solidFill>
          <a:srgbClr val="002060"/>
        </a:solidFill>
        <a:ln w="19050">
          <a:solidFill>
            <a:srgbClr val="FF0000"/>
          </a:solidFill>
        </a:ln>
      </dgm:spPr>
      <dgm:t>
        <a:bodyPr/>
        <a:lstStyle/>
        <a:p>
          <a:r>
            <a:rPr lang="en-US" sz="3200" b="1" dirty="0" err="1">
              <a:solidFill>
                <a:schemeClr val="bg1"/>
              </a:solidFill>
              <a:effectLst/>
              <a:latin typeface="Times New Roman" panose="02020603050405020304" pitchFamily="18" charset="0"/>
              <a:cs typeface="Times New Roman" panose="02020603050405020304" pitchFamily="18" charset="0"/>
            </a:rPr>
            <a:t>Vai</a:t>
          </a:r>
          <a:r>
            <a:rPr lang="en-US" sz="3200" b="1" dirty="0">
              <a:solidFill>
                <a:schemeClr val="bg1"/>
              </a:solidFill>
              <a:effectLst/>
              <a:latin typeface="Times New Roman" panose="02020603050405020304" pitchFamily="18" charset="0"/>
              <a:cs typeface="Times New Roman" panose="02020603050405020304" pitchFamily="18" charset="0"/>
            </a:rPr>
            <a:t> </a:t>
          </a:r>
          <a:r>
            <a:rPr lang="en-US" sz="3200" b="1" dirty="0" err="1">
              <a:solidFill>
                <a:schemeClr val="bg1"/>
              </a:solidFill>
              <a:effectLst/>
              <a:latin typeface="Times New Roman" panose="02020603050405020304" pitchFamily="18" charset="0"/>
              <a:cs typeface="Times New Roman" panose="02020603050405020304" pitchFamily="18" charset="0"/>
            </a:rPr>
            <a:t>trò</a:t>
          </a:r>
          <a:r>
            <a:rPr lang="en-US" sz="3200" b="1" dirty="0">
              <a:solidFill>
                <a:schemeClr val="bg1"/>
              </a:solidFill>
              <a:effectLst/>
              <a:latin typeface="Times New Roman" panose="02020603050405020304" pitchFamily="18" charset="0"/>
              <a:cs typeface="Times New Roman" panose="02020603050405020304" pitchFamily="18" charset="0"/>
            </a:rPr>
            <a:t> </a:t>
          </a:r>
          <a:r>
            <a:rPr lang="en-US" sz="3200" b="1" dirty="0" err="1">
              <a:solidFill>
                <a:schemeClr val="bg1"/>
              </a:solidFill>
              <a:effectLst/>
              <a:latin typeface="Times New Roman" panose="02020603050405020304" pitchFamily="18" charset="0"/>
              <a:cs typeface="Times New Roman" panose="02020603050405020304" pitchFamily="18" charset="0"/>
            </a:rPr>
            <a:t>của</a:t>
          </a:r>
          <a:r>
            <a:rPr lang="en-US" sz="3200" b="1" dirty="0">
              <a:solidFill>
                <a:schemeClr val="bg1"/>
              </a:solidFill>
              <a:effectLst/>
              <a:latin typeface="Times New Roman" panose="02020603050405020304" pitchFamily="18" charset="0"/>
              <a:cs typeface="Times New Roman" panose="02020603050405020304" pitchFamily="18" charset="0"/>
            </a:rPr>
            <a:t> </a:t>
          </a:r>
          <a:r>
            <a:rPr lang="en-US" sz="3200" b="1" dirty="0" err="1">
              <a:solidFill>
                <a:schemeClr val="bg1"/>
              </a:solidFill>
              <a:effectLst/>
              <a:latin typeface="Times New Roman" panose="02020603050405020304" pitchFamily="18" charset="0"/>
              <a:cs typeface="Times New Roman" panose="02020603050405020304" pitchFamily="18" charset="0"/>
            </a:rPr>
            <a:t>thực</a:t>
          </a:r>
          <a:r>
            <a:rPr lang="en-US" sz="3200" b="1" dirty="0">
              <a:solidFill>
                <a:schemeClr val="bg1"/>
              </a:solidFill>
              <a:effectLst/>
              <a:latin typeface="Times New Roman" panose="02020603050405020304" pitchFamily="18" charset="0"/>
              <a:cs typeface="Times New Roman" panose="02020603050405020304" pitchFamily="18" charset="0"/>
            </a:rPr>
            <a:t> </a:t>
          </a:r>
          <a:r>
            <a:rPr lang="en-US" sz="3200" b="1" dirty="0" err="1">
              <a:solidFill>
                <a:schemeClr val="bg1"/>
              </a:solidFill>
              <a:effectLst/>
              <a:latin typeface="Times New Roman" panose="02020603050405020304" pitchFamily="18" charset="0"/>
              <a:cs typeface="Times New Roman" panose="02020603050405020304" pitchFamily="18" charset="0"/>
            </a:rPr>
            <a:t>tiễn</a:t>
          </a:r>
          <a:r>
            <a:rPr lang="en-US" sz="3200" b="1" dirty="0">
              <a:solidFill>
                <a:schemeClr val="bg1"/>
              </a:solidFill>
              <a:effectLst/>
              <a:latin typeface="Times New Roman" panose="02020603050405020304" pitchFamily="18" charset="0"/>
              <a:cs typeface="Times New Roman" panose="02020603050405020304" pitchFamily="18" charset="0"/>
            </a:rPr>
            <a:t> </a:t>
          </a:r>
          <a:r>
            <a:rPr lang="en-US" sz="3200" b="1" dirty="0" err="1">
              <a:solidFill>
                <a:schemeClr val="bg1"/>
              </a:solidFill>
              <a:effectLst/>
              <a:latin typeface="Times New Roman" panose="02020603050405020304" pitchFamily="18" charset="0"/>
              <a:cs typeface="Times New Roman" panose="02020603050405020304" pitchFamily="18" charset="0"/>
            </a:rPr>
            <a:t>đối</a:t>
          </a:r>
          <a:r>
            <a:rPr lang="en-US" sz="3200" b="1" dirty="0">
              <a:solidFill>
                <a:schemeClr val="bg1"/>
              </a:solidFill>
              <a:effectLst/>
              <a:latin typeface="Times New Roman" panose="02020603050405020304" pitchFamily="18" charset="0"/>
              <a:cs typeface="Times New Roman" panose="02020603050405020304" pitchFamily="18" charset="0"/>
            </a:rPr>
            <a:t> </a:t>
          </a:r>
          <a:r>
            <a:rPr lang="en-US" sz="3200" b="1" dirty="0" err="1">
              <a:solidFill>
                <a:schemeClr val="bg1"/>
              </a:solidFill>
              <a:effectLst/>
              <a:latin typeface="Times New Roman" panose="02020603050405020304" pitchFamily="18" charset="0"/>
              <a:cs typeface="Times New Roman" panose="02020603050405020304" pitchFamily="18" charset="0"/>
            </a:rPr>
            <a:t>với</a:t>
          </a:r>
          <a:r>
            <a:rPr lang="en-US" sz="3200" b="1" dirty="0">
              <a:solidFill>
                <a:schemeClr val="bg1"/>
              </a:solidFill>
              <a:effectLst/>
              <a:latin typeface="Times New Roman" panose="02020603050405020304" pitchFamily="18" charset="0"/>
              <a:cs typeface="Times New Roman" panose="02020603050405020304" pitchFamily="18" charset="0"/>
            </a:rPr>
            <a:t> </a:t>
          </a:r>
          <a:r>
            <a:rPr lang="en-US" sz="3200" b="1" dirty="0" err="1">
              <a:solidFill>
                <a:schemeClr val="bg1"/>
              </a:solidFill>
              <a:effectLst/>
              <a:latin typeface="Times New Roman" panose="02020603050405020304" pitchFamily="18" charset="0"/>
              <a:cs typeface="Times New Roman" panose="02020603050405020304" pitchFamily="18" charset="0"/>
            </a:rPr>
            <a:t>nhận</a:t>
          </a:r>
          <a:r>
            <a:rPr lang="en-US" sz="3200" b="1" dirty="0">
              <a:solidFill>
                <a:schemeClr val="bg1"/>
              </a:solidFill>
              <a:effectLst/>
              <a:latin typeface="Times New Roman" panose="02020603050405020304" pitchFamily="18" charset="0"/>
              <a:cs typeface="Times New Roman" panose="02020603050405020304" pitchFamily="18" charset="0"/>
            </a:rPr>
            <a:t> </a:t>
          </a:r>
          <a:r>
            <a:rPr lang="en-US" sz="3200" b="1" dirty="0" err="1">
              <a:solidFill>
                <a:schemeClr val="bg1"/>
              </a:solidFill>
              <a:effectLst/>
              <a:latin typeface="Times New Roman" panose="02020603050405020304" pitchFamily="18" charset="0"/>
              <a:cs typeface="Times New Roman" panose="02020603050405020304" pitchFamily="18" charset="0"/>
            </a:rPr>
            <a:t>thức</a:t>
          </a:r>
          <a:endParaRPr lang="en-US" sz="3200" b="1" dirty="0">
            <a:solidFill>
              <a:schemeClr val="bg1"/>
            </a:solidFill>
            <a:effectLst/>
            <a:latin typeface="Times New Roman" panose="02020603050405020304" pitchFamily="18" charset="0"/>
            <a:cs typeface="Times New Roman" panose="02020603050405020304" pitchFamily="18" charset="0"/>
          </a:endParaRPr>
        </a:p>
      </dgm:t>
    </dgm:pt>
    <dgm:pt modelId="{EA64D569-462A-46D0-9257-27E7FF728698}" type="parTrans" cxnId="{16A096F9-01AE-41C5-9F03-7ED01FE6B932}">
      <dgm:prSet/>
      <dgm:spPr/>
      <dgm:t>
        <a:bodyPr/>
        <a:lstStyle/>
        <a:p>
          <a:endParaRPr lang="en-US"/>
        </a:p>
      </dgm:t>
    </dgm:pt>
    <dgm:pt modelId="{FD004A8C-B4E1-4085-A9D2-A69F4FD6BE3B}" type="sibTrans" cxnId="{16A096F9-01AE-41C5-9F03-7ED01FE6B932}">
      <dgm:prSet/>
      <dgm:spPr/>
      <dgm:t>
        <a:bodyPr/>
        <a:lstStyle/>
        <a:p>
          <a:endParaRPr lang="en-US"/>
        </a:p>
      </dgm:t>
    </dgm:pt>
    <dgm:pt modelId="{CB52AE21-D433-4EBF-9EFF-662DB14F029F}">
      <dgm:prSet phldrT="[Text]" custT="1"/>
      <dgm:spPr>
        <a:solidFill>
          <a:schemeClr val="accent3"/>
        </a:solidFill>
        <a:ln w="19050">
          <a:solidFill>
            <a:srgbClr val="FF0000"/>
          </a:solidFill>
        </a:ln>
      </dgm:spPr>
      <dgm:t>
        <a:bodyPr/>
        <a:lstStyle/>
        <a:p>
          <a:r>
            <a:rPr lang="en-US" sz="3200" b="1" dirty="0" err="1">
              <a:solidFill>
                <a:schemeClr val="tx2"/>
              </a:solidFill>
              <a:effectLst/>
              <a:latin typeface="Times New Roman" panose="02020603050405020304" pitchFamily="18" charset="0"/>
              <a:cs typeface="Times New Roman" panose="02020603050405020304" pitchFamily="18" charset="0"/>
            </a:rPr>
            <a:t>Là</a:t>
          </a:r>
          <a:r>
            <a:rPr lang="en-US" sz="3200" b="1" dirty="0">
              <a:solidFill>
                <a:schemeClr val="tx2"/>
              </a:solidFill>
              <a:effectLst/>
              <a:latin typeface="Times New Roman" panose="02020603050405020304" pitchFamily="18" charset="0"/>
              <a:cs typeface="Times New Roman" panose="02020603050405020304" pitchFamily="18" charset="0"/>
            </a:rPr>
            <a:t> </a:t>
          </a:r>
          <a:r>
            <a:rPr lang="en-US" sz="3200" b="1" dirty="0" err="1">
              <a:solidFill>
                <a:schemeClr val="tx2"/>
              </a:solidFill>
              <a:effectLst/>
              <a:latin typeface="Times New Roman" panose="02020603050405020304" pitchFamily="18" charset="0"/>
              <a:cs typeface="Times New Roman" panose="02020603050405020304" pitchFamily="18" charset="0"/>
            </a:rPr>
            <a:t>cơ</a:t>
          </a:r>
          <a:r>
            <a:rPr lang="en-US" sz="3200" b="1" dirty="0">
              <a:solidFill>
                <a:schemeClr val="tx2"/>
              </a:solidFill>
              <a:effectLst/>
              <a:latin typeface="Times New Roman" panose="02020603050405020304" pitchFamily="18" charset="0"/>
              <a:cs typeface="Times New Roman" panose="02020603050405020304" pitchFamily="18" charset="0"/>
            </a:rPr>
            <a:t> </a:t>
          </a:r>
          <a:r>
            <a:rPr lang="en-US" sz="3200" b="1" dirty="0" err="1">
              <a:solidFill>
                <a:schemeClr val="tx2"/>
              </a:solidFill>
              <a:effectLst/>
              <a:latin typeface="Times New Roman" panose="02020603050405020304" pitchFamily="18" charset="0"/>
              <a:cs typeface="Times New Roman" panose="02020603050405020304" pitchFamily="18" charset="0"/>
            </a:rPr>
            <a:t>sở</a:t>
          </a:r>
          <a:r>
            <a:rPr lang="en-US" sz="3200" b="1" dirty="0">
              <a:solidFill>
                <a:schemeClr val="tx2"/>
              </a:solidFill>
              <a:effectLst/>
              <a:latin typeface="Times New Roman" panose="02020603050405020304" pitchFamily="18" charset="0"/>
              <a:cs typeface="Times New Roman" panose="02020603050405020304" pitchFamily="18" charset="0"/>
            </a:rPr>
            <a:t>, </a:t>
          </a:r>
          <a:r>
            <a:rPr lang="en-US" sz="3200" b="1" dirty="0" err="1">
              <a:solidFill>
                <a:schemeClr val="tx2"/>
              </a:solidFill>
              <a:effectLst/>
              <a:latin typeface="Times New Roman" panose="02020603050405020304" pitchFamily="18" charset="0"/>
              <a:cs typeface="Times New Roman" panose="02020603050405020304" pitchFamily="18" charset="0"/>
            </a:rPr>
            <a:t>động</a:t>
          </a:r>
          <a:r>
            <a:rPr lang="en-US" sz="3200" b="1" dirty="0">
              <a:solidFill>
                <a:schemeClr val="tx2"/>
              </a:solidFill>
              <a:effectLst/>
              <a:latin typeface="Times New Roman" panose="02020603050405020304" pitchFamily="18" charset="0"/>
              <a:cs typeface="Times New Roman" panose="02020603050405020304" pitchFamily="18" charset="0"/>
            </a:rPr>
            <a:t> </a:t>
          </a:r>
          <a:r>
            <a:rPr lang="en-US" sz="3200" b="1" dirty="0" err="1">
              <a:solidFill>
                <a:schemeClr val="tx2"/>
              </a:solidFill>
              <a:effectLst/>
              <a:latin typeface="Times New Roman" panose="02020603050405020304" pitchFamily="18" charset="0"/>
              <a:cs typeface="Times New Roman" panose="02020603050405020304" pitchFamily="18" charset="0"/>
            </a:rPr>
            <a:t>lực</a:t>
          </a:r>
          <a:r>
            <a:rPr lang="en-US" sz="3200" b="1" dirty="0">
              <a:solidFill>
                <a:schemeClr val="tx2"/>
              </a:solidFill>
              <a:effectLst/>
              <a:latin typeface="Times New Roman" panose="02020603050405020304" pitchFamily="18" charset="0"/>
              <a:cs typeface="Times New Roman" panose="02020603050405020304" pitchFamily="18" charset="0"/>
            </a:rPr>
            <a:t> </a:t>
          </a:r>
          <a:r>
            <a:rPr lang="en-US" sz="3200" b="1" dirty="0" err="1">
              <a:solidFill>
                <a:schemeClr val="tx2"/>
              </a:solidFill>
              <a:effectLst/>
              <a:latin typeface="Times New Roman" panose="02020603050405020304" pitchFamily="18" charset="0"/>
              <a:cs typeface="Times New Roman" panose="02020603050405020304" pitchFamily="18" charset="0"/>
            </a:rPr>
            <a:t>của</a:t>
          </a:r>
          <a:r>
            <a:rPr lang="en-US" sz="3200" b="1" dirty="0">
              <a:solidFill>
                <a:schemeClr val="tx2"/>
              </a:solidFill>
              <a:effectLst/>
              <a:latin typeface="Times New Roman" panose="02020603050405020304" pitchFamily="18" charset="0"/>
              <a:cs typeface="Times New Roman" panose="02020603050405020304" pitchFamily="18" charset="0"/>
            </a:rPr>
            <a:t> NT</a:t>
          </a:r>
        </a:p>
      </dgm:t>
    </dgm:pt>
    <dgm:pt modelId="{6B8CDCF8-75FE-4CF5-80E7-88CBE5BE6AA5}" type="parTrans" cxnId="{85203007-0848-49FB-94DA-E179092C6B1A}">
      <dgm:prSet custT="1"/>
      <dgm:spPr>
        <a:solidFill>
          <a:schemeClr val="accent3"/>
        </a:solidFill>
        <a:ln w="19050">
          <a:solidFill>
            <a:srgbClr val="FF0000"/>
          </a:solidFill>
        </a:ln>
      </dgm:spPr>
      <dgm:t>
        <a:bodyPr/>
        <a:lstStyle/>
        <a:p>
          <a:endParaRPr lang="en-US" sz="2800" b="1">
            <a:solidFill>
              <a:schemeClr val="tx2"/>
            </a:solidFill>
            <a:effectLst/>
            <a:latin typeface="Times New Roman" panose="02020603050405020304" pitchFamily="18" charset="0"/>
            <a:cs typeface="Times New Roman" panose="02020603050405020304" pitchFamily="18" charset="0"/>
          </a:endParaRPr>
        </a:p>
      </dgm:t>
    </dgm:pt>
    <dgm:pt modelId="{F481FFA1-B438-4590-92E4-4DE92E997644}" type="sibTrans" cxnId="{85203007-0848-49FB-94DA-E179092C6B1A}">
      <dgm:prSet/>
      <dgm:spPr/>
      <dgm:t>
        <a:bodyPr/>
        <a:lstStyle/>
        <a:p>
          <a:endParaRPr lang="en-US"/>
        </a:p>
      </dgm:t>
    </dgm:pt>
    <dgm:pt modelId="{D2CB7A0E-2BFE-4F2E-BF90-E4B5F901A05C}">
      <dgm:prSet phldrT="[Text]" custT="1"/>
      <dgm:spPr>
        <a:solidFill>
          <a:schemeClr val="accent3"/>
        </a:solidFill>
        <a:ln w="19050">
          <a:solidFill>
            <a:srgbClr val="FF0000"/>
          </a:solidFill>
        </a:ln>
      </dgm:spPr>
      <dgm:t>
        <a:bodyPr/>
        <a:lstStyle/>
        <a:p>
          <a:r>
            <a:rPr lang="en-US" sz="3200" b="1" dirty="0" err="1">
              <a:solidFill>
                <a:schemeClr val="tx2"/>
              </a:solidFill>
              <a:effectLst/>
              <a:latin typeface="Times New Roman" panose="02020603050405020304" pitchFamily="18" charset="0"/>
              <a:cs typeface="Times New Roman" panose="02020603050405020304" pitchFamily="18" charset="0"/>
            </a:rPr>
            <a:t>Là</a:t>
          </a:r>
          <a:r>
            <a:rPr lang="en-US" sz="3200" b="1" dirty="0">
              <a:solidFill>
                <a:schemeClr val="tx2"/>
              </a:solidFill>
              <a:effectLst/>
              <a:latin typeface="Times New Roman" panose="02020603050405020304" pitchFamily="18" charset="0"/>
              <a:cs typeface="Times New Roman" panose="02020603050405020304" pitchFamily="18" charset="0"/>
            </a:rPr>
            <a:t> </a:t>
          </a:r>
          <a:r>
            <a:rPr lang="en-US" sz="3200" b="1" dirty="0" err="1">
              <a:solidFill>
                <a:schemeClr val="tx2"/>
              </a:solidFill>
              <a:effectLst/>
              <a:latin typeface="Times New Roman" panose="02020603050405020304" pitchFamily="18" charset="0"/>
              <a:cs typeface="Times New Roman" panose="02020603050405020304" pitchFamily="18" charset="0"/>
            </a:rPr>
            <a:t>mục</a:t>
          </a:r>
          <a:r>
            <a:rPr lang="en-US" sz="3200" b="1" dirty="0">
              <a:solidFill>
                <a:schemeClr val="tx2"/>
              </a:solidFill>
              <a:effectLst/>
              <a:latin typeface="Times New Roman" panose="02020603050405020304" pitchFamily="18" charset="0"/>
              <a:cs typeface="Times New Roman" panose="02020603050405020304" pitchFamily="18" charset="0"/>
            </a:rPr>
            <a:t> </a:t>
          </a:r>
          <a:r>
            <a:rPr lang="en-US" sz="3200" b="1" dirty="0" err="1">
              <a:solidFill>
                <a:schemeClr val="tx2"/>
              </a:solidFill>
              <a:effectLst/>
              <a:latin typeface="Times New Roman" panose="02020603050405020304" pitchFamily="18" charset="0"/>
              <a:cs typeface="Times New Roman" panose="02020603050405020304" pitchFamily="18" charset="0"/>
            </a:rPr>
            <a:t>đích</a:t>
          </a:r>
          <a:r>
            <a:rPr lang="en-US" sz="3200" b="1" dirty="0">
              <a:solidFill>
                <a:schemeClr val="tx2"/>
              </a:solidFill>
              <a:effectLst/>
              <a:latin typeface="Times New Roman" panose="02020603050405020304" pitchFamily="18" charset="0"/>
              <a:cs typeface="Times New Roman" panose="02020603050405020304" pitchFamily="18" charset="0"/>
            </a:rPr>
            <a:t> </a:t>
          </a:r>
          <a:r>
            <a:rPr lang="en-US" sz="3200" b="1" dirty="0" err="1">
              <a:solidFill>
                <a:schemeClr val="tx2"/>
              </a:solidFill>
              <a:effectLst/>
              <a:latin typeface="Times New Roman" panose="02020603050405020304" pitchFamily="18" charset="0"/>
              <a:cs typeface="Times New Roman" panose="02020603050405020304" pitchFamily="18" charset="0"/>
            </a:rPr>
            <a:t>của</a:t>
          </a:r>
          <a:r>
            <a:rPr lang="en-US" sz="3200" b="1" dirty="0">
              <a:solidFill>
                <a:schemeClr val="tx2"/>
              </a:solidFill>
              <a:effectLst/>
              <a:latin typeface="Times New Roman" panose="02020603050405020304" pitchFamily="18" charset="0"/>
              <a:cs typeface="Times New Roman" panose="02020603050405020304" pitchFamily="18" charset="0"/>
            </a:rPr>
            <a:t> </a:t>
          </a:r>
          <a:r>
            <a:rPr lang="en-US" sz="3200" b="1" dirty="0" err="1">
              <a:solidFill>
                <a:schemeClr val="tx2"/>
              </a:solidFill>
              <a:effectLst/>
              <a:latin typeface="Times New Roman" panose="02020603050405020304" pitchFamily="18" charset="0"/>
              <a:cs typeface="Times New Roman" panose="02020603050405020304" pitchFamily="18" charset="0"/>
            </a:rPr>
            <a:t>nhận</a:t>
          </a:r>
          <a:r>
            <a:rPr lang="en-US" sz="3200" b="1" dirty="0">
              <a:solidFill>
                <a:schemeClr val="tx2"/>
              </a:solidFill>
              <a:effectLst/>
              <a:latin typeface="Times New Roman" panose="02020603050405020304" pitchFamily="18" charset="0"/>
              <a:cs typeface="Times New Roman" panose="02020603050405020304" pitchFamily="18" charset="0"/>
            </a:rPr>
            <a:t> </a:t>
          </a:r>
          <a:r>
            <a:rPr lang="en-US" sz="3200" b="1" dirty="0" err="1">
              <a:solidFill>
                <a:schemeClr val="tx2"/>
              </a:solidFill>
              <a:effectLst/>
              <a:latin typeface="Times New Roman" panose="02020603050405020304" pitchFamily="18" charset="0"/>
              <a:cs typeface="Times New Roman" panose="02020603050405020304" pitchFamily="18" charset="0"/>
            </a:rPr>
            <a:t>thức</a:t>
          </a:r>
          <a:endParaRPr lang="en-US" sz="3200" b="1" dirty="0">
            <a:solidFill>
              <a:schemeClr val="tx2"/>
            </a:solidFill>
            <a:effectLst/>
            <a:latin typeface="Times New Roman" panose="02020603050405020304" pitchFamily="18" charset="0"/>
            <a:cs typeface="Times New Roman" panose="02020603050405020304" pitchFamily="18" charset="0"/>
          </a:endParaRPr>
        </a:p>
      </dgm:t>
    </dgm:pt>
    <dgm:pt modelId="{96BFAB1E-4F3C-4240-AC5F-235AC6DADFCF}" type="parTrans" cxnId="{E26D50F2-A50A-4AE4-9445-E5B7209082C6}">
      <dgm:prSet/>
      <dgm:spPr/>
      <dgm:t>
        <a:bodyPr/>
        <a:lstStyle/>
        <a:p>
          <a:endParaRPr lang="en-US"/>
        </a:p>
      </dgm:t>
    </dgm:pt>
    <dgm:pt modelId="{C0D52DA7-AAD6-4F06-8999-1D1B019B3F5D}" type="sibTrans" cxnId="{E26D50F2-A50A-4AE4-9445-E5B7209082C6}">
      <dgm:prSet/>
      <dgm:spPr/>
      <dgm:t>
        <a:bodyPr/>
        <a:lstStyle/>
        <a:p>
          <a:endParaRPr lang="en-US"/>
        </a:p>
      </dgm:t>
    </dgm:pt>
    <dgm:pt modelId="{30A40C5F-0EDB-4553-B1D5-25D071488E2C}">
      <dgm:prSet phldrT="[Text]" custT="1"/>
      <dgm:spPr>
        <a:solidFill>
          <a:schemeClr val="accent3"/>
        </a:solidFill>
        <a:ln w="19050">
          <a:solidFill>
            <a:srgbClr val="FF0000"/>
          </a:solidFill>
        </a:ln>
      </dgm:spPr>
      <dgm:t>
        <a:bodyPr/>
        <a:lstStyle/>
        <a:p>
          <a:r>
            <a:rPr lang="en-US" sz="3200" b="1" dirty="0" err="1">
              <a:solidFill>
                <a:schemeClr val="tx2"/>
              </a:solidFill>
              <a:effectLst/>
              <a:latin typeface="Times New Roman" panose="02020603050405020304" pitchFamily="18" charset="0"/>
              <a:cs typeface="Times New Roman" panose="02020603050405020304" pitchFamily="18" charset="0"/>
            </a:rPr>
            <a:t>Là</a:t>
          </a:r>
          <a:r>
            <a:rPr lang="en-US" sz="3200" b="1" dirty="0">
              <a:solidFill>
                <a:schemeClr val="tx2"/>
              </a:solidFill>
              <a:effectLst/>
              <a:latin typeface="Times New Roman" panose="02020603050405020304" pitchFamily="18" charset="0"/>
              <a:cs typeface="Times New Roman" panose="02020603050405020304" pitchFamily="18" charset="0"/>
            </a:rPr>
            <a:t> </a:t>
          </a:r>
          <a:r>
            <a:rPr lang="en-US" sz="3200" b="1" dirty="0" err="1">
              <a:solidFill>
                <a:schemeClr val="tx2"/>
              </a:solidFill>
              <a:effectLst/>
              <a:latin typeface="Times New Roman" panose="02020603050405020304" pitchFamily="18" charset="0"/>
              <a:cs typeface="Times New Roman" panose="02020603050405020304" pitchFamily="18" charset="0"/>
            </a:rPr>
            <a:t>tiêu</a:t>
          </a:r>
          <a:r>
            <a:rPr lang="en-US" sz="3200" b="1" dirty="0">
              <a:solidFill>
                <a:schemeClr val="tx2"/>
              </a:solidFill>
              <a:effectLst/>
              <a:latin typeface="Times New Roman" panose="02020603050405020304" pitchFamily="18" charset="0"/>
              <a:cs typeface="Times New Roman" panose="02020603050405020304" pitchFamily="18" charset="0"/>
            </a:rPr>
            <a:t> </a:t>
          </a:r>
          <a:r>
            <a:rPr lang="en-US" sz="3200" b="1" dirty="0" err="1">
              <a:solidFill>
                <a:schemeClr val="tx2"/>
              </a:solidFill>
              <a:effectLst/>
              <a:latin typeface="Times New Roman" panose="02020603050405020304" pitchFamily="18" charset="0"/>
              <a:cs typeface="Times New Roman" panose="02020603050405020304" pitchFamily="18" charset="0"/>
            </a:rPr>
            <a:t>chuẩn</a:t>
          </a:r>
          <a:r>
            <a:rPr lang="en-US" sz="3200" b="1" dirty="0">
              <a:solidFill>
                <a:schemeClr val="tx2"/>
              </a:solidFill>
              <a:effectLst/>
              <a:latin typeface="Times New Roman" panose="02020603050405020304" pitchFamily="18" charset="0"/>
              <a:cs typeface="Times New Roman" panose="02020603050405020304" pitchFamily="18" charset="0"/>
            </a:rPr>
            <a:t> </a:t>
          </a:r>
          <a:r>
            <a:rPr lang="en-US" sz="3200" b="1" dirty="0" err="1">
              <a:solidFill>
                <a:schemeClr val="tx2"/>
              </a:solidFill>
              <a:effectLst/>
              <a:latin typeface="Times New Roman" panose="02020603050405020304" pitchFamily="18" charset="0"/>
              <a:cs typeface="Times New Roman" panose="02020603050405020304" pitchFamily="18" charset="0"/>
            </a:rPr>
            <a:t>của</a:t>
          </a:r>
          <a:r>
            <a:rPr lang="en-US" sz="3200" b="1" dirty="0">
              <a:solidFill>
                <a:schemeClr val="tx2"/>
              </a:solidFill>
              <a:effectLst/>
              <a:latin typeface="Times New Roman" panose="02020603050405020304" pitchFamily="18" charset="0"/>
              <a:cs typeface="Times New Roman" panose="02020603050405020304" pitchFamily="18" charset="0"/>
            </a:rPr>
            <a:t> </a:t>
          </a:r>
          <a:r>
            <a:rPr lang="en-US" sz="3200" b="1" dirty="0" err="1">
              <a:solidFill>
                <a:schemeClr val="tx2"/>
              </a:solidFill>
              <a:effectLst/>
              <a:latin typeface="Times New Roman" panose="02020603050405020304" pitchFamily="18" charset="0"/>
              <a:cs typeface="Times New Roman" panose="02020603050405020304" pitchFamily="18" charset="0"/>
            </a:rPr>
            <a:t>chân</a:t>
          </a:r>
          <a:r>
            <a:rPr lang="en-US" sz="3200" b="1" dirty="0">
              <a:solidFill>
                <a:schemeClr val="tx2"/>
              </a:solidFill>
              <a:effectLst/>
              <a:latin typeface="Times New Roman" panose="02020603050405020304" pitchFamily="18" charset="0"/>
              <a:cs typeface="Times New Roman" panose="02020603050405020304" pitchFamily="18" charset="0"/>
            </a:rPr>
            <a:t> </a:t>
          </a:r>
          <a:r>
            <a:rPr lang="en-US" sz="3200" b="1" dirty="0" err="1">
              <a:solidFill>
                <a:schemeClr val="tx2"/>
              </a:solidFill>
              <a:effectLst/>
              <a:latin typeface="Times New Roman" panose="02020603050405020304" pitchFamily="18" charset="0"/>
              <a:cs typeface="Times New Roman" panose="02020603050405020304" pitchFamily="18" charset="0"/>
            </a:rPr>
            <a:t>lý</a:t>
          </a:r>
          <a:endParaRPr lang="en-US" sz="3200" b="1" dirty="0">
            <a:solidFill>
              <a:schemeClr val="tx2"/>
            </a:solidFill>
            <a:effectLst/>
            <a:latin typeface="Times New Roman" panose="02020603050405020304" pitchFamily="18" charset="0"/>
            <a:cs typeface="Times New Roman" panose="02020603050405020304" pitchFamily="18" charset="0"/>
          </a:endParaRPr>
        </a:p>
      </dgm:t>
    </dgm:pt>
    <dgm:pt modelId="{BDE3BF0F-DB78-48B7-954E-1BB909DD5136}" type="parTrans" cxnId="{C5D60D0B-7FF5-4703-A7F1-BEF92B19D08B}">
      <dgm:prSet custT="1"/>
      <dgm:spPr>
        <a:solidFill>
          <a:schemeClr val="accent3"/>
        </a:solidFill>
        <a:ln w="19050">
          <a:solidFill>
            <a:srgbClr val="FF0000"/>
          </a:solidFill>
        </a:ln>
      </dgm:spPr>
      <dgm:t>
        <a:bodyPr/>
        <a:lstStyle/>
        <a:p>
          <a:endParaRPr lang="en-US" sz="2800" b="1">
            <a:solidFill>
              <a:schemeClr val="tx2"/>
            </a:solidFill>
            <a:effectLst/>
            <a:latin typeface="Times New Roman" panose="02020603050405020304" pitchFamily="18" charset="0"/>
            <a:cs typeface="Times New Roman" panose="02020603050405020304" pitchFamily="18" charset="0"/>
          </a:endParaRPr>
        </a:p>
      </dgm:t>
    </dgm:pt>
    <dgm:pt modelId="{548A9409-D1E5-4560-A2F4-597F9EDA41C3}" type="sibTrans" cxnId="{C5D60D0B-7FF5-4703-A7F1-BEF92B19D08B}">
      <dgm:prSet/>
      <dgm:spPr/>
      <dgm:t>
        <a:bodyPr/>
        <a:lstStyle/>
        <a:p>
          <a:endParaRPr lang="en-US"/>
        </a:p>
      </dgm:t>
    </dgm:pt>
    <dgm:pt modelId="{F37A0720-02EF-49F7-BC0C-0DB645CE1B88}" type="pres">
      <dgm:prSet presAssocID="{E80F9C3F-1275-4703-85C5-3A3DE238D6C6}" presName="Name0" presStyleCnt="0">
        <dgm:presLayoutVars>
          <dgm:chPref val="1"/>
          <dgm:dir/>
          <dgm:animOne val="branch"/>
          <dgm:animLvl val="lvl"/>
          <dgm:resizeHandles val="exact"/>
        </dgm:presLayoutVars>
      </dgm:prSet>
      <dgm:spPr/>
    </dgm:pt>
    <dgm:pt modelId="{BDD91BEF-DE91-4912-9499-7F5B9BA418AE}" type="pres">
      <dgm:prSet presAssocID="{11DDA73C-58A7-4BA2-9608-1ACDB7FD5B06}" presName="root1" presStyleCnt="0"/>
      <dgm:spPr/>
    </dgm:pt>
    <dgm:pt modelId="{1D0588FC-874B-4D0F-8114-512C751E4162}" type="pres">
      <dgm:prSet presAssocID="{11DDA73C-58A7-4BA2-9608-1ACDB7FD5B06}" presName="LevelOneTextNode" presStyleLbl="node0" presStyleIdx="0" presStyleCnt="1" custScaleX="165457" custLinFactNeighborY="0">
        <dgm:presLayoutVars>
          <dgm:chPref val="3"/>
        </dgm:presLayoutVars>
      </dgm:prSet>
      <dgm:spPr/>
    </dgm:pt>
    <dgm:pt modelId="{97540F6F-D150-4902-B192-3B6B0E0E68B8}" type="pres">
      <dgm:prSet presAssocID="{11DDA73C-58A7-4BA2-9608-1ACDB7FD5B06}" presName="level2hierChild" presStyleCnt="0"/>
      <dgm:spPr/>
    </dgm:pt>
    <dgm:pt modelId="{2F1E0EB0-2C67-413A-A46A-19F89AF95E6F}" type="pres">
      <dgm:prSet presAssocID="{6B8CDCF8-75FE-4CF5-80E7-88CBE5BE6AA5}" presName="conn2-1" presStyleLbl="parChTrans1D2" presStyleIdx="0" presStyleCnt="3"/>
      <dgm:spPr/>
    </dgm:pt>
    <dgm:pt modelId="{DE963212-E548-4BEB-BFE5-9E7DBB2C0668}" type="pres">
      <dgm:prSet presAssocID="{6B8CDCF8-75FE-4CF5-80E7-88CBE5BE6AA5}" presName="connTx" presStyleLbl="parChTrans1D2" presStyleIdx="0" presStyleCnt="3"/>
      <dgm:spPr/>
    </dgm:pt>
    <dgm:pt modelId="{C32CFF88-9242-45BD-B7C5-AE7795AB12B6}" type="pres">
      <dgm:prSet presAssocID="{CB52AE21-D433-4EBF-9EFF-662DB14F029F}" presName="root2" presStyleCnt="0"/>
      <dgm:spPr/>
    </dgm:pt>
    <dgm:pt modelId="{837DB715-139A-45B9-9C5C-603FD49FB439}" type="pres">
      <dgm:prSet presAssocID="{CB52AE21-D433-4EBF-9EFF-662DB14F029F}" presName="LevelTwoTextNode" presStyleLbl="node2" presStyleIdx="0" presStyleCnt="3" custScaleX="257746" custLinFactNeighborY="-57106">
        <dgm:presLayoutVars>
          <dgm:chPref val="3"/>
        </dgm:presLayoutVars>
      </dgm:prSet>
      <dgm:spPr/>
    </dgm:pt>
    <dgm:pt modelId="{C12FF1D9-35EE-4A83-85FA-3AFA99515A2C}" type="pres">
      <dgm:prSet presAssocID="{CB52AE21-D433-4EBF-9EFF-662DB14F029F}" presName="level3hierChild" presStyleCnt="0"/>
      <dgm:spPr/>
    </dgm:pt>
    <dgm:pt modelId="{28E62AC2-45B0-4A8F-B923-05911BA243BE}" type="pres">
      <dgm:prSet presAssocID="{96BFAB1E-4F3C-4240-AC5F-235AC6DADFCF}" presName="conn2-1" presStyleLbl="parChTrans1D2" presStyleIdx="1" presStyleCnt="3"/>
      <dgm:spPr/>
    </dgm:pt>
    <dgm:pt modelId="{6C1E00FB-E6BB-4AD8-A791-1CA663356766}" type="pres">
      <dgm:prSet presAssocID="{96BFAB1E-4F3C-4240-AC5F-235AC6DADFCF}" presName="connTx" presStyleLbl="parChTrans1D2" presStyleIdx="1" presStyleCnt="3"/>
      <dgm:spPr/>
    </dgm:pt>
    <dgm:pt modelId="{03ADD544-8F4A-4E3E-B357-8BF56085627D}" type="pres">
      <dgm:prSet presAssocID="{D2CB7A0E-2BFE-4F2E-BF90-E4B5F901A05C}" presName="root2" presStyleCnt="0"/>
      <dgm:spPr/>
    </dgm:pt>
    <dgm:pt modelId="{D2DBB3C2-81D1-4C63-A80C-732A0977D8EA}" type="pres">
      <dgm:prSet presAssocID="{D2CB7A0E-2BFE-4F2E-BF90-E4B5F901A05C}" presName="LevelTwoTextNode" presStyleLbl="node2" presStyleIdx="1" presStyleCnt="3" custScaleX="257746">
        <dgm:presLayoutVars>
          <dgm:chPref val="3"/>
        </dgm:presLayoutVars>
      </dgm:prSet>
      <dgm:spPr/>
    </dgm:pt>
    <dgm:pt modelId="{3B510DFF-E030-414E-8FEA-8510DDDBC610}" type="pres">
      <dgm:prSet presAssocID="{D2CB7A0E-2BFE-4F2E-BF90-E4B5F901A05C}" presName="level3hierChild" presStyleCnt="0"/>
      <dgm:spPr/>
    </dgm:pt>
    <dgm:pt modelId="{25D27A48-2313-4300-B0F1-9B85E2EABDC5}" type="pres">
      <dgm:prSet presAssocID="{BDE3BF0F-DB78-48B7-954E-1BB909DD5136}" presName="conn2-1" presStyleLbl="parChTrans1D2" presStyleIdx="2" presStyleCnt="3"/>
      <dgm:spPr/>
    </dgm:pt>
    <dgm:pt modelId="{B5187C3A-5157-47AE-9494-BDAFC563FAAD}" type="pres">
      <dgm:prSet presAssocID="{BDE3BF0F-DB78-48B7-954E-1BB909DD5136}" presName="connTx" presStyleLbl="parChTrans1D2" presStyleIdx="2" presStyleCnt="3"/>
      <dgm:spPr/>
    </dgm:pt>
    <dgm:pt modelId="{F619044F-D2CD-4034-9170-AD5F523DCA5E}" type="pres">
      <dgm:prSet presAssocID="{30A40C5F-0EDB-4553-B1D5-25D071488E2C}" presName="root2" presStyleCnt="0"/>
      <dgm:spPr/>
    </dgm:pt>
    <dgm:pt modelId="{67F7E68B-4EFD-408B-93DB-BD4472178DF8}" type="pres">
      <dgm:prSet presAssocID="{30A40C5F-0EDB-4553-B1D5-25D071488E2C}" presName="LevelTwoTextNode" presStyleLbl="node2" presStyleIdx="2" presStyleCnt="3" custScaleX="257746" custLinFactNeighborY="54900">
        <dgm:presLayoutVars>
          <dgm:chPref val="3"/>
        </dgm:presLayoutVars>
      </dgm:prSet>
      <dgm:spPr/>
    </dgm:pt>
    <dgm:pt modelId="{177F84EF-BC92-4E69-A0BA-410F6CF36806}" type="pres">
      <dgm:prSet presAssocID="{30A40C5F-0EDB-4553-B1D5-25D071488E2C}" presName="level3hierChild" presStyleCnt="0"/>
      <dgm:spPr/>
    </dgm:pt>
  </dgm:ptLst>
  <dgm:cxnLst>
    <dgm:cxn modelId="{85203007-0848-49FB-94DA-E179092C6B1A}" srcId="{11DDA73C-58A7-4BA2-9608-1ACDB7FD5B06}" destId="{CB52AE21-D433-4EBF-9EFF-662DB14F029F}" srcOrd="0" destOrd="0" parTransId="{6B8CDCF8-75FE-4CF5-80E7-88CBE5BE6AA5}" sibTransId="{F481FFA1-B438-4590-92E4-4DE92E997644}"/>
    <dgm:cxn modelId="{C5D60D0B-7FF5-4703-A7F1-BEF92B19D08B}" srcId="{11DDA73C-58A7-4BA2-9608-1ACDB7FD5B06}" destId="{30A40C5F-0EDB-4553-B1D5-25D071488E2C}" srcOrd="2" destOrd="0" parTransId="{BDE3BF0F-DB78-48B7-954E-1BB909DD5136}" sibTransId="{548A9409-D1E5-4560-A2F4-597F9EDA41C3}"/>
    <dgm:cxn modelId="{235CA310-6D44-421D-84F7-DDF4BB45CAAD}" type="presOf" srcId="{D2CB7A0E-2BFE-4F2E-BF90-E4B5F901A05C}" destId="{D2DBB3C2-81D1-4C63-A80C-732A0977D8EA}" srcOrd="0" destOrd="0" presId="urn:microsoft.com/office/officeart/2008/layout/HorizontalMultiLevelHierarchy"/>
    <dgm:cxn modelId="{E3C44023-52C5-44AA-840E-CF146F5A0BAA}" type="presOf" srcId="{E80F9C3F-1275-4703-85C5-3A3DE238D6C6}" destId="{F37A0720-02EF-49F7-BC0C-0DB645CE1B88}" srcOrd="0" destOrd="0" presId="urn:microsoft.com/office/officeart/2008/layout/HorizontalMultiLevelHierarchy"/>
    <dgm:cxn modelId="{96071530-DD21-45DC-90CF-0ED3EE43DD68}" type="presOf" srcId="{BDE3BF0F-DB78-48B7-954E-1BB909DD5136}" destId="{25D27A48-2313-4300-B0F1-9B85E2EABDC5}" srcOrd="0" destOrd="0" presId="urn:microsoft.com/office/officeart/2008/layout/HorizontalMultiLevelHierarchy"/>
    <dgm:cxn modelId="{AEBC9B31-0C6E-455F-B5C8-10C255FB6FBB}" type="presOf" srcId="{6B8CDCF8-75FE-4CF5-80E7-88CBE5BE6AA5}" destId="{DE963212-E548-4BEB-BFE5-9E7DBB2C0668}" srcOrd="1" destOrd="0" presId="urn:microsoft.com/office/officeart/2008/layout/HorizontalMultiLevelHierarchy"/>
    <dgm:cxn modelId="{D0436C6E-C2CF-412E-9AD6-0CDDF6780473}" type="presOf" srcId="{6B8CDCF8-75FE-4CF5-80E7-88CBE5BE6AA5}" destId="{2F1E0EB0-2C67-413A-A46A-19F89AF95E6F}" srcOrd="0" destOrd="0" presId="urn:microsoft.com/office/officeart/2008/layout/HorizontalMultiLevelHierarchy"/>
    <dgm:cxn modelId="{E0A3829E-DD0C-4C5A-85DF-E64584971ACA}" type="presOf" srcId="{30A40C5F-0EDB-4553-B1D5-25D071488E2C}" destId="{67F7E68B-4EFD-408B-93DB-BD4472178DF8}" srcOrd="0" destOrd="0" presId="urn:microsoft.com/office/officeart/2008/layout/HorizontalMultiLevelHierarchy"/>
    <dgm:cxn modelId="{5E3B10A2-91A7-4D05-99DF-4FC2ED7B1DE1}" type="presOf" srcId="{CB52AE21-D433-4EBF-9EFF-662DB14F029F}" destId="{837DB715-139A-45B9-9C5C-603FD49FB439}" srcOrd="0" destOrd="0" presId="urn:microsoft.com/office/officeart/2008/layout/HorizontalMultiLevelHierarchy"/>
    <dgm:cxn modelId="{B7F118AE-EECF-4DEB-AC3D-44D333C86008}" type="presOf" srcId="{11DDA73C-58A7-4BA2-9608-1ACDB7FD5B06}" destId="{1D0588FC-874B-4D0F-8114-512C751E4162}" srcOrd="0" destOrd="0" presId="urn:microsoft.com/office/officeart/2008/layout/HorizontalMultiLevelHierarchy"/>
    <dgm:cxn modelId="{4070C8BB-80CB-45CB-9DDD-0800073B4B3C}" type="presOf" srcId="{BDE3BF0F-DB78-48B7-954E-1BB909DD5136}" destId="{B5187C3A-5157-47AE-9494-BDAFC563FAAD}" srcOrd="1" destOrd="0" presId="urn:microsoft.com/office/officeart/2008/layout/HorizontalMultiLevelHierarchy"/>
    <dgm:cxn modelId="{78B5B9C3-153E-41D8-A081-BCEC3BBA3BC4}" type="presOf" srcId="{96BFAB1E-4F3C-4240-AC5F-235AC6DADFCF}" destId="{28E62AC2-45B0-4A8F-B923-05911BA243BE}" srcOrd="0" destOrd="0" presId="urn:microsoft.com/office/officeart/2008/layout/HorizontalMultiLevelHierarchy"/>
    <dgm:cxn modelId="{5D6C09C7-0EB9-4BE1-B0C1-32C4BD2756C8}" type="presOf" srcId="{96BFAB1E-4F3C-4240-AC5F-235AC6DADFCF}" destId="{6C1E00FB-E6BB-4AD8-A791-1CA663356766}" srcOrd="1" destOrd="0" presId="urn:microsoft.com/office/officeart/2008/layout/HorizontalMultiLevelHierarchy"/>
    <dgm:cxn modelId="{E26D50F2-A50A-4AE4-9445-E5B7209082C6}" srcId="{11DDA73C-58A7-4BA2-9608-1ACDB7FD5B06}" destId="{D2CB7A0E-2BFE-4F2E-BF90-E4B5F901A05C}" srcOrd="1" destOrd="0" parTransId="{96BFAB1E-4F3C-4240-AC5F-235AC6DADFCF}" sibTransId="{C0D52DA7-AAD6-4F06-8999-1D1B019B3F5D}"/>
    <dgm:cxn modelId="{16A096F9-01AE-41C5-9F03-7ED01FE6B932}" srcId="{E80F9C3F-1275-4703-85C5-3A3DE238D6C6}" destId="{11DDA73C-58A7-4BA2-9608-1ACDB7FD5B06}" srcOrd="0" destOrd="0" parTransId="{EA64D569-462A-46D0-9257-27E7FF728698}" sibTransId="{FD004A8C-B4E1-4085-A9D2-A69F4FD6BE3B}"/>
    <dgm:cxn modelId="{F4177B4C-8823-45C1-99FD-D9C7CDE52430}" type="presParOf" srcId="{F37A0720-02EF-49F7-BC0C-0DB645CE1B88}" destId="{BDD91BEF-DE91-4912-9499-7F5B9BA418AE}" srcOrd="0" destOrd="0" presId="urn:microsoft.com/office/officeart/2008/layout/HorizontalMultiLevelHierarchy"/>
    <dgm:cxn modelId="{1541340C-EFA7-4865-BCB9-4B8B706E1623}" type="presParOf" srcId="{BDD91BEF-DE91-4912-9499-7F5B9BA418AE}" destId="{1D0588FC-874B-4D0F-8114-512C751E4162}" srcOrd="0" destOrd="0" presId="urn:microsoft.com/office/officeart/2008/layout/HorizontalMultiLevelHierarchy"/>
    <dgm:cxn modelId="{9A0653AB-A263-4D66-9830-3254773F9470}" type="presParOf" srcId="{BDD91BEF-DE91-4912-9499-7F5B9BA418AE}" destId="{97540F6F-D150-4902-B192-3B6B0E0E68B8}" srcOrd="1" destOrd="0" presId="urn:microsoft.com/office/officeart/2008/layout/HorizontalMultiLevelHierarchy"/>
    <dgm:cxn modelId="{1D918FC4-FE5F-47B3-B593-118CB6AD67FC}" type="presParOf" srcId="{97540F6F-D150-4902-B192-3B6B0E0E68B8}" destId="{2F1E0EB0-2C67-413A-A46A-19F89AF95E6F}" srcOrd="0" destOrd="0" presId="urn:microsoft.com/office/officeart/2008/layout/HorizontalMultiLevelHierarchy"/>
    <dgm:cxn modelId="{0A561521-3898-4613-B050-676DED8C78DA}" type="presParOf" srcId="{2F1E0EB0-2C67-413A-A46A-19F89AF95E6F}" destId="{DE963212-E548-4BEB-BFE5-9E7DBB2C0668}" srcOrd="0" destOrd="0" presId="urn:microsoft.com/office/officeart/2008/layout/HorizontalMultiLevelHierarchy"/>
    <dgm:cxn modelId="{B6A77E18-753F-4C66-BA95-3E2A5E3F4394}" type="presParOf" srcId="{97540F6F-D150-4902-B192-3B6B0E0E68B8}" destId="{C32CFF88-9242-45BD-B7C5-AE7795AB12B6}" srcOrd="1" destOrd="0" presId="urn:microsoft.com/office/officeart/2008/layout/HorizontalMultiLevelHierarchy"/>
    <dgm:cxn modelId="{7592AF5F-2EA7-416A-B4AB-590FFA72D698}" type="presParOf" srcId="{C32CFF88-9242-45BD-B7C5-AE7795AB12B6}" destId="{837DB715-139A-45B9-9C5C-603FD49FB439}" srcOrd="0" destOrd="0" presId="urn:microsoft.com/office/officeart/2008/layout/HorizontalMultiLevelHierarchy"/>
    <dgm:cxn modelId="{CF6ECF3D-CDB7-418C-AF46-68392D8224B0}" type="presParOf" srcId="{C32CFF88-9242-45BD-B7C5-AE7795AB12B6}" destId="{C12FF1D9-35EE-4A83-85FA-3AFA99515A2C}" srcOrd="1" destOrd="0" presId="urn:microsoft.com/office/officeart/2008/layout/HorizontalMultiLevelHierarchy"/>
    <dgm:cxn modelId="{E94B44AB-8912-4143-950C-F19DC5141F89}" type="presParOf" srcId="{97540F6F-D150-4902-B192-3B6B0E0E68B8}" destId="{28E62AC2-45B0-4A8F-B923-05911BA243BE}" srcOrd="2" destOrd="0" presId="urn:microsoft.com/office/officeart/2008/layout/HorizontalMultiLevelHierarchy"/>
    <dgm:cxn modelId="{22E01BE6-AF36-4DE7-8DDB-90400BDE16FD}" type="presParOf" srcId="{28E62AC2-45B0-4A8F-B923-05911BA243BE}" destId="{6C1E00FB-E6BB-4AD8-A791-1CA663356766}" srcOrd="0" destOrd="0" presId="urn:microsoft.com/office/officeart/2008/layout/HorizontalMultiLevelHierarchy"/>
    <dgm:cxn modelId="{3E56A812-81A4-41D5-8E65-A9AF2BF6B842}" type="presParOf" srcId="{97540F6F-D150-4902-B192-3B6B0E0E68B8}" destId="{03ADD544-8F4A-4E3E-B357-8BF56085627D}" srcOrd="3" destOrd="0" presId="urn:microsoft.com/office/officeart/2008/layout/HorizontalMultiLevelHierarchy"/>
    <dgm:cxn modelId="{F563E3E2-D43E-42CB-8110-590574AAFCA7}" type="presParOf" srcId="{03ADD544-8F4A-4E3E-B357-8BF56085627D}" destId="{D2DBB3C2-81D1-4C63-A80C-732A0977D8EA}" srcOrd="0" destOrd="0" presId="urn:microsoft.com/office/officeart/2008/layout/HorizontalMultiLevelHierarchy"/>
    <dgm:cxn modelId="{73C30C51-9F6E-4C85-98F8-8F37762855F2}" type="presParOf" srcId="{03ADD544-8F4A-4E3E-B357-8BF56085627D}" destId="{3B510DFF-E030-414E-8FEA-8510DDDBC610}" srcOrd="1" destOrd="0" presId="urn:microsoft.com/office/officeart/2008/layout/HorizontalMultiLevelHierarchy"/>
    <dgm:cxn modelId="{0C84F9B0-5FC6-446B-A722-74AE9E8EC140}" type="presParOf" srcId="{97540F6F-D150-4902-B192-3B6B0E0E68B8}" destId="{25D27A48-2313-4300-B0F1-9B85E2EABDC5}" srcOrd="4" destOrd="0" presId="urn:microsoft.com/office/officeart/2008/layout/HorizontalMultiLevelHierarchy"/>
    <dgm:cxn modelId="{AB1B79FC-196B-4F11-BAFC-6A437E225C38}" type="presParOf" srcId="{25D27A48-2313-4300-B0F1-9B85E2EABDC5}" destId="{B5187C3A-5157-47AE-9494-BDAFC563FAAD}" srcOrd="0" destOrd="0" presId="urn:microsoft.com/office/officeart/2008/layout/HorizontalMultiLevelHierarchy"/>
    <dgm:cxn modelId="{EAA98018-B819-4960-A61A-4FB62A85975E}" type="presParOf" srcId="{97540F6F-D150-4902-B192-3B6B0E0E68B8}" destId="{F619044F-D2CD-4034-9170-AD5F523DCA5E}" srcOrd="5" destOrd="0" presId="urn:microsoft.com/office/officeart/2008/layout/HorizontalMultiLevelHierarchy"/>
    <dgm:cxn modelId="{BF2EF78B-8AF0-4C7C-9180-C567422640A1}" type="presParOf" srcId="{F619044F-D2CD-4034-9170-AD5F523DCA5E}" destId="{67F7E68B-4EFD-408B-93DB-BD4472178DF8}" srcOrd="0" destOrd="0" presId="urn:microsoft.com/office/officeart/2008/layout/HorizontalMultiLevelHierarchy"/>
    <dgm:cxn modelId="{73AC09B4-87AE-4160-8208-F872A306C0BC}" type="presParOf" srcId="{F619044F-D2CD-4034-9170-AD5F523DCA5E}" destId="{177F84EF-BC92-4E69-A0BA-410F6CF36806}" srcOrd="1" destOrd="0" presId="urn:microsoft.com/office/officeart/2008/layout/HorizontalMultiLevelHierarchy"/>
  </dgm:cxnLst>
  <dgm:bg>
    <a:solidFill>
      <a:schemeClr val="accent2">
        <a:lumMod val="20000"/>
        <a:lumOff val="80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D18A67E-CDC4-460F-9CA3-357DF8694643}"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US"/>
        </a:p>
      </dgm:t>
    </dgm:pt>
    <dgm:pt modelId="{8953D85B-619D-4F19-A40E-CDEA6502640A}">
      <dgm:prSet phldrT="[Text]" custT="1"/>
      <dgm:spPr>
        <a:solidFill>
          <a:schemeClr val="accent6">
            <a:lumMod val="60000"/>
            <a:lumOff val="40000"/>
          </a:schemeClr>
        </a:solidFill>
      </dgm:spPr>
      <dgm:t>
        <a:bodyPr/>
        <a:lstStyle/>
        <a:p>
          <a:r>
            <a:rPr lang="en-US" sz="3200" b="1" dirty="0" err="1">
              <a:solidFill>
                <a:schemeClr val="tx2"/>
              </a:solidFill>
              <a:latin typeface="Times New Roman" panose="02020603050405020304" pitchFamily="18" charset="0"/>
              <a:cs typeface="Times New Roman" panose="02020603050405020304" pitchFamily="18" charset="0"/>
            </a:rPr>
            <a:t>Tính</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chất</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của</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mối</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liên</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hệ</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phổ</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biến</a:t>
          </a:r>
          <a:endParaRPr lang="en-US" sz="3200" b="1" dirty="0">
            <a:solidFill>
              <a:schemeClr val="tx2"/>
            </a:solidFill>
            <a:latin typeface="Times New Roman" panose="02020603050405020304" pitchFamily="18" charset="0"/>
            <a:cs typeface="Times New Roman" panose="02020603050405020304" pitchFamily="18" charset="0"/>
          </a:endParaRPr>
        </a:p>
      </dgm:t>
    </dgm:pt>
    <dgm:pt modelId="{2F0E6E00-F5A3-44A5-BB02-C4E3806A9B69}" type="parTrans" cxnId="{F61E330F-C97C-4FEC-BEBA-C63E99840477}">
      <dgm:prSet/>
      <dgm:spPr/>
      <dgm:t>
        <a:bodyPr/>
        <a:lstStyle/>
        <a:p>
          <a:endParaRPr lang="en-US"/>
        </a:p>
      </dgm:t>
    </dgm:pt>
    <dgm:pt modelId="{BEE5A151-8E5F-4003-83E6-7B70C07A5306}" type="sibTrans" cxnId="{F61E330F-C97C-4FEC-BEBA-C63E99840477}">
      <dgm:prSet/>
      <dgm:spPr/>
      <dgm:t>
        <a:bodyPr/>
        <a:lstStyle/>
        <a:p>
          <a:endParaRPr lang="en-US"/>
        </a:p>
      </dgm:t>
    </dgm:pt>
    <dgm:pt modelId="{BD53D956-496C-481E-A7D5-7AAAD72D800C}">
      <dgm:prSet phldrT="[Text]"/>
      <dgm:spPr>
        <a:solidFill>
          <a:schemeClr val="accent3"/>
        </a:solidFill>
        <a:ln w="9525"/>
      </dgm:spPr>
      <dgm:t>
        <a:bodyPr/>
        <a:lstStyle/>
        <a:p>
          <a:r>
            <a:rPr lang="en-US" b="1" dirty="0" err="1">
              <a:solidFill>
                <a:schemeClr val="tx2"/>
              </a:solidFill>
              <a:latin typeface="Times New Roman" panose="02020603050405020304" pitchFamily="18" charset="0"/>
              <a:cs typeface="Times New Roman" panose="02020603050405020304" pitchFamily="18" charset="0"/>
            </a:rPr>
            <a:t>Tính</a:t>
          </a:r>
          <a:r>
            <a:rPr lang="en-US" b="1" dirty="0">
              <a:solidFill>
                <a:schemeClr val="tx2"/>
              </a:solidFill>
              <a:latin typeface="Times New Roman" panose="02020603050405020304" pitchFamily="18" charset="0"/>
              <a:cs typeface="Times New Roman" panose="02020603050405020304" pitchFamily="18" charset="0"/>
            </a:rPr>
            <a:t> </a:t>
          </a:r>
          <a:r>
            <a:rPr lang="en-US" b="1" dirty="0" err="1">
              <a:solidFill>
                <a:schemeClr val="tx2"/>
              </a:solidFill>
              <a:latin typeface="Times New Roman" panose="02020603050405020304" pitchFamily="18" charset="0"/>
              <a:cs typeface="Times New Roman" panose="02020603050405020304" pitchFamily="18" charset="0"/>
            </a:rPr>
            <a:t>khách</a:t>
          </a:r>
          <a:r>
            <a:rPr lang="en-US" b="1" dirty="0">
              <a:solidFill>
                <a:schemeClr val="tx2"/>
              </a:solidFill>
              <a:latin typeface="Times New Roman" panose="02020603050405020304" pitchFamily="18" charset="0"/>
              <a:cs typeface="Times New Roman" panose="02020603050405020304" pitchFamily="18" charset="0"/>
            </a:rPr>
            <a:t> </a:t>
          </a:r>
          <a:r>
            <a:rPr lang="en-US" b="1" dirty="0" err="1">
              <a:solidFill>
                <a:schemeClr val="tx2"/>
              </a:solidFill>
              <a:latin typeface="Times New Roman" panose="02020603050405020304" pitchFamily="18" charset="0"/>
              <a:cs typeface="Times New Roman" panose="02020603050405020304" pitchFamily="18" charset="0"/>
            </a:rPr>
            <a:t>quan</a:t>
          </a:r>
          <a:endParaRPr lang="en-US" b="1" dirty="0">
            <a:solidFill>
              <a:schemeClr val="tx2"/>
            </a:solidFill>
            <a:latin typeface="Times New Roman" panose="02020603050405020304" pitchFamily="18" charset="0"/>
            <a:cs typeface="Times New Roman" panose="02020603050405020304" pitchFamily="18" charset="0"/>
          </a:endParaRPr>
        </a:p>
      </dgm:t>
    </dgm:pt>
    <dgm:pt modelId="{485875CF-6CB1-4A70-A8C5-ADD57DE0FA68}" type="parTrans" cxnId="{E2F00AF0-FA86-46AB-B5E0-8EB1C7FC2CFC}">
      <dgm:prSet/>
      <dgm:spPr/>
      <dgm:t>
        <a:bodyPr/>
        <a:lstStyle/>
        <a:p>
          <a:endParaRPr lang="en-US"/>
        </a:p>
      </dgm:t>
    </dgm:pt>
    <dgm:pt modelId="{07535B03-D386-438D-9549-33F4D240F4B1}" type="sibTrans" cxnId="{E2F00AF0-FA86-46AB-B5E0-8EB1C7FC2CFC}">
      <dgm:prSet/>
      <dgm:spPr/>
      <dgm:t>
        <a:bodyPr/>
        <a:lstStyle/>
        <a:p>
          <a:endParaRPr lang="en-US"/>
        </a:p>
      </dgm:t>
    </dgm:pt>
    <dgm:pt modelId="{66381C30-6777-4724-87EC-32EDBC78CA0B}">
      <dgm:prSet phldrT="[Text]"/>
      <dgm:spPr>
        <a:solidFill>
          <a:schemeClr val="accent3"/>
        </a:solidFill>
        <a:ln w="9525"/>
      </dgm:spPr>
      <dgm:t>
        <a:bodyPr/>
        <a:lstStyle/>
        <a:p>
          <a:r>
            <a:rPr lang="en-US" b="1" dirty="0" err="1">
              <a:solidFill>
                <a:schemeClr val="tx2"/>
              </a:solidFill>
              <a:latin typeface="Times New Roman" panose="02020603050405020304" pitchFamily="18" charset="0"/>
              <a:cs typeface="Times New Roman" panose="02020603050405020304" pitchFamily="18" charset="0"/>
            </a:rPr>
            <a:t>Tính</a:t>
          </a:r>
          <a:r>
            <a:rPr lang="en-US" b="1" dirty="0">
              <a:solidFill>
                <a:schemeClr val="tx2"/>
              </a:solidFill>
              <a:latin typeface="Times New Roman" panose="02020603050405020304" pitchFamily="18" charset="0"/>
              <a:cs typeface="Times New Roman" panose="02020603050405020304" pitchFamily="18" charset="0"/>
            </a:rPr>
            <a:t> </a:t>
          </a:r>
          <a:r>
            <a:rPr lang="en-US" b="1" dirty="0" err="1">
              <a:solidFill>
                <a:schemeClr val="tx2"/>
              </a:solidFill>
              <a:latin typeface="Times New Roman" panose="02020603050405020304" pitchFamily="18" charset="0"/>
              <a:cs typeface="Times New Roman" panose="02020603050405020304" pitchFamily="18" charset="0"/>
            </a:rPr>
            <a:t>phổ</a:t>
          </a:r>
          <a:r>
            <a:rPr lang="en-US" b="1" dirty="0">
              <a:solidFill>
                <a:schemeClr val="tx2"/>
              </a:solidFill>
              <a:latin typeface="Times New Roman" panose="02020603050405020304" pitchFamily="18" charset="0"/>
              <a:cs typeface="Times New Roman" panose="02020603050405020304" pitchFamily="18" charset="0"/>
            </a:rPr>
            <a:t> </a:t>
          </a:r>
          <a:r>
            <a:rPr lang="en-US" b="1" dirty="0" err="1">
              <a:solidFill>
                <a:schemeClr val="tx2"/>
              </a:solidFill>
              <a:latin typeface="Times New Roman" panose="02020603050405020304" pitchFamily="18" charset="0"/>
              <a:cs typeface="Times New Roman" panose="02020603050405020304" pitchFamily="18" charset="0"/>
            </a:rPr>
            <a:t>biến</a:t>
          </a:r>
          <a:endParaRPr lang="en-US" b="1" dirty="0">
            <a:solidFill>
              <a:schemeClr val="tx2"/>
            </a:solidFill>
            <a:latin typeface="Times New Roman" panose="02020603050405020304" pitchFamily="18" charset="0"/>
            <a:cs typeface="Times New Roman" panose="02020603050405020304" pitchFamily="18" charset="0"/>
          </a:endParaRPr>
        </a:p>
      </dgm:t>
    </dgm:pt>
    <dgm:pt modelId="{C042F607-5187-4F6F-A49D-3B439A0CB3A2}" type="parTrans" cxnId="{28F1532A-44B3-4EC6-A288-9838A941D219}">
      <dgm:prSet/>
      <dgm:spPr/>
      <dgm:t>
        <a:bodyPr/>
        <a:lstStyle/>
        <a:p>
          <a:endParaRPr lang="en-US"/>
        </a:p>
      </dgm:t>
    </dgm:pt>
    <dgm:pt modelId="{9DA45F79-31BF-4B50-B21E-8F039ED1770D}" type="sibTrans" cxnId="{28F1532A-44B3-4EC6-A288-9838A941D219}">
      <dgm:prSet/>
      <dgm:spPr/>
      <dgm:t>
        <a:bodyPr/>
        <a:lstStyle/>
        <a:p>
          <a:endParaRPr lang="en-US"/>
        </a:p>
      </dgm:t>
    </dgm:pt>
    <dgm:pt modelId="{9893E9DC-6CBF-4698-B9B2-0FA294C76A97}">
      <dgm:prSet phldrT="[Text]"/>
      <dgm:spPr>
        <a:solidFill>
          <a:schemeClr val="accent3"/>
        </a:solidFill>
        <a:ln w="9525"/>
      </dgm:spPr>
      <dgm:t>
        <a:bodyPr/>
        <a:lstStyle/>
        <a:p>
          <a:r>
            <a:rPr lang="en-US" b="1" dirty="0" err="1">
              <a:solidFill>
                <a:schemeClr val="tx2"/>
              </a:solidFill>
              <a:latin typeface="Times New Roman" panose="02020603050405020304" pitchFamily="18" charset="0"/>
              <a:cs typeface="Times New Roman" panose="02020603050405020304" pitchFamily="18" charset="0"/>
            </a:rPr>
            <a:t>Tính</a:t>
          </a:r>
          <a:r>
            <a:rPr lang="en-US" b="1" dirty="0">
              <a:solidFill>
                <a:schemeClr val="tx2"/>
              </a:solidFill>
              <a:latin typeface="Times New Roman" panose="02020603050405020304" pitchFamily="18" charset="0"/>
              <a:cs typeface="Times New Roman" panose="02020603050405020304" pitchFamily="18" charset="0"/>
            </a:rPr>
            <a:t> </a:t>
          </a:r>
          <a:r>
            <a:rPr lang="en-US" b="1" dirty="0" err="1">
              <a:solidFill>
                <a:schemeClr val="tx2"/>
              </a:solidFill>
              <a:latin typeface="Times New Roman" panose="02020603050405020304" pitchFamily="18" charset="0"/>
              <a:cs typeface="Times New Roman" panose="02020603050405020304" pitchFamily="18" charset="0"/>
            </a:rPr>
            <a:t>phong</a:t>
          </a:r>
          <a:r>
            <a:rPr lang="en-US" b="1" dirty="0">
              <a:solidFill>
                <a:schemeClr val="tx2"/>
              </a:solidFill>
              <a:latin typeface="Times New Roman" panose="02020603050405020304" pitchFamily="18" charset="0"/>
              <a:cs typeface="Times New Roman" panose="02020603050405020304" pitchFamily="18" charset="0"/>
            </a:rPr>
            <a:t> </a:t>
          </a:r>
          <a:r>
            <a:rPr lang="en-US" b="1" dirty="0" err="1">
              <a:solidFill>
                <a:schemeClr val="tx2"/>
              </a:solidFill>
              <a:latin typeface="Times New Roman" panose="02020603050405020304" pitchFamily="18" charset="0"/>
              <a:cs typeface="Times New Roman" panose="02020603050405020304" pitchFamily="18" charset="0"/>
            </a:rPr>
            <a:t>phú</a:t>
          </a:r>
          <a:r>
            <a:rPr lang="en-US" b="1" dirty="0">
              <a:solidFill>
                <a:schemeClr val="tx2"/>
              </a:solidFill>
              <a:latin typeface="Times New Roman" panose="02020603050405020304" pitchFamily="18" charset="0"/>
              <a:cs typeface="Times New Roman" panose="02020603050405020304" pitchFamily="18" charset="0"/>
            </a:rPr>
            <a:t>, </a:t>
          </a:r>
          <a:r>
            <a:rPr lang="en-US" b="1" dirty="0" err="1">
              <a:solidFill>
                <a:schemeClr val="tx2"/>
              </a:solidFill>
              <a:latin typeface="Times New Roman" panose="02020603050405020304" pitchFamily="18" charset="0"/>
              <a:cs typeface="Times New Roman" panose="02020603050405020304" pitchFamily="18" charset="0"/>
            </a:rPr>
            <a:t>đa</a:t>
          </a:r>
          <a:r>
            <a:rPr lang="en-US" b="1" dirty="0">
              <a:solidFill>
                <a:schemeClr val="tx2"/>
              </a:solidFill>
              <a:latin typeface="Times New Roman" panose="02020603050405020304" pitchFamily="18" charset="0"/>
              <a:cs typeface="Times New Roman" panose="02020603050405020304" pitchFamily="18" charset="0"/>
            </a:rPr>
            <a:t> </a:t>
          </a:r>
          <a:r>
            <a:rPr lang="en-US" b="1" dirty="0" err="1">
              <a:solidFill>
                <a:schemeClr val="tx2"/>
              </a:solidFill>
              <a:latin typeface="Times New Roman" panose="02020603050405020304" pitchFamily="18" charset="0"/>
              <a:cs typeface="Times New Roman" panose="02020603050405020304" pitchFamily="18" charset="0"/>
            </a:rPr>
            <a:t>dạng</a:t>
          </a:r>
          <a:endParaRPr lang="en-US" b="1" dirty="0">
            <a:solidFill>
              <a:schemeClr val="tx2"/>
            </a:solidFill>
            <a:latin typeface="Times New Roman" panose="02020603050405020304" pitchFamily="18" charset="0"/>
            <a:cs typeface="Times New Roman" panose="02020603050405020304" pitchFamily="18" charset="0"/>
          </a:endParaRPr>
        </a:p>
      </dgm:t>
    </dgm:pt>
    <dgm:pt modelId="{6E25DED1-C27E-4195-B5F1-64039A72BA3A}" type="parTrans" cxnId="{74A68DA6-0B73-424C-AAEF-6DA015C267E9}">
      <dgm:prSet/>
      <dgm:spPr/>
      <dgm:t>
        <a:bodyPr/>
        <a:lstStyle/>
        <a:p>
          <a:endParaRPr lang="en-US"/>
        </a:p>
      </dgm:t>
    </dgm:pt>
    <dgm:pt modelId="{5B12E111-D7AD-45E0-B378-86D5563F9A18}" type="sibTrans" cxnId="{74A68DA6-0B73-424C-AAEF-6DA015C267E9}">
      <dgm:prSet/>
      <dgm:spPr/>
      <dgm:t>
        <a:bodyPr/>
        <a:lstStyle/>
        <a:p>
          <a:endParaRPr lang="en-US"/>
        </a:p>
      </dgm:t>
    </dgm:pt>
    <dgm:pt modelId="{8585FB58-DA01-46C2-8AF8-6DEF11E630C9}" type="pres">
      <dgm:prSet presAssocID="{AD18A67E-CDC4-460F-9CA3-357DF8694643}" presName="hierChild1" presStyleCnt="0">
        <dgm:presLayoutVars>
          <dgm:orgChart val="1"/>
          <dgm:chPref val="1"/>
          <dgm:dir/>
          <dgm:animOne val="branch"/>
          <dgm:animLvl val="lvl"/>
          <dgm:resizeHandles/>
        </dgm:presLayoutVars>
      </dgm:prSet>
      <dgm:spPr/>
    </dgm:pt>
    <dgm:pt modelId="{9F355DDC-9FD1-4903-B68B-08C52D92146D}" type="pres">
      <dgm:prSet presAssocID="{8953D85B-619D-4F19-A40E-CDEA6502640A}" presName="hierRoot1" presStyleCnt="0">
        <dgm:presLayoutVars>
          <dgm:hierBranch val="init"/>
        </dgm:presLayoutVars>
      </dgm:prSet>
      <dgm:spPr/>
    </dgm:pt>
    <dgm:pt modelId="{F6D3E160-5BDD-4925-BCE4-C0B9C43F6214}" type="pres">
      <dgm:prSet presAssocID="{8953D85B-619D-4F19-A40E-CDEA6502640A}" presName="rootComposite1" presStyleCnt="0"/>
      <dgm:spPr/>
    </dgm:pt>
    <dgm:pt modelId="{2844185E-AFBE-4080-8C30-69600EFC1EFB}" type="pres">
      <dgm:prSet presAssocID="{8953D85B-619D-4F19-A40E-CDEA6502640A}" presName="rootText1" presStyleLbl="node0" presStyleIdx="0" presStyleCnt="1" custScaleX="51431" custScaleY="584842" custLinFactNeighborX="-65" custLinFactNeighborY="11478">
        <dgm:presLayoutVars>
          <dgm:chPref val="3"/>
        </dgm:presLayoutVars>
      </dgm:prSet>
      <dgm:spPr/>
    </dgm:pt>
    <dgm:pt modelId="{10524318-7F40-4FF2-8AAA-5BBF062DA202}" type="pres">
      <dgm:prSet presAssocID="{8953D85B-619D-4F19-A40E-CDEA6502640A}" presName="rootConnector1" presStyleLbl="node1" presStyleIdx="0" presStyleCnt="0"/>
      <dgm:spPr/>
    </dgm:pt>
    <dgm:pt modelId="{8A4D7FBE-DDDF-4B42-97D2-BE0CC497269C}" type="pres">
      <dgm:prSet presAssocID="{8953D85B-619D-4F19-A40E-CDEA6502640A}" presName="hierChild2" presStyleCnt="0"/>
      <dgm:spPr/>
    </dgm:pt>
    <dgm:pt modelId="{DEB97799-4A7B-45AE-A095-51889536F46E}" type="pres">
      <dgm:prSet presAssocID="{485875CF-6CB1-4A70-A8C5-ADD57DE0FA68}" presName="Name64" presStyleLbl="parChTrans1D2" presStyleIdx="0" presStyleCnt="3"/>
      <dgm:spPr/>
    </dgm:pt>
    <dgm:pt modelId="{F4DEFEDD-4781-4265-96C2-02ED3CF0CDC1}" type="pres">
      <dgm:prSet presAssocID="{BD53D956-496C-481E-A7D5-7AAAD72D800C}" presName="hierRoot2" presStyleCnt="0">
        <dgm:presLayoutVars>
          <dgm:hierBranch val="init"/>
        </dgm:presLayoutVars>
      </dgm:prSet>
      <dgm:spPr/>
    </dgm:pt>
    <dgm:pt modelId="{2C7CAD1D-2A21-4D3C-B124-78DB87AA1281}" type="pres">
      <dgm:prSet presAssocID="{BD53D956-496C-481E-A7D5-7AAAD72D800C}" presName="rootComposite" presStyleCnt="0"/>
      <dgm:spPr/>
    </dgm:pt>
    <dgm:pt modelId="{6DB0BD7F-9AD3-4BA4-9079-3F037A41CDF2}" type="pres">
      <dgm:prSet presAssocID="{BD53D956-496C-481E-A7D5-7AAAD72D800C}" presName="rootText" presStyleLbl="node2" presStyleIdx="0" presStyleCnt="3" custScaleY="144087" custLinFactNeighborX="-2269" custLinFactNeighborY="-72678">
        <dgm:presLayoutVars>
          <dgm:chPref val="3"/>
        </dgm:presLayoutVars>
      </dgm:prSet>
      <dgm:spPr/>
    </dgm:pt>
    <dgm:pt modelId="{75B74E4A-9363-4286-ACC7-C40C9D0390BB}" type="pres">
      <dgm:prSet presAssocID="{BD53D956-496C-481E-A7D5-7AAAD72D800C}" presName="rootConnector" presStyleLbl="node2" presStyleIdx="0" presStyleCnt="3"/>
      <dgm:spPr/>
    </dgm:pt>
    <dgm:pt modelId="{332E2670-727D-46B6-8484-D4192BD0315D}" type="pres">
      <dgm:prSet presAssocID="{BD53D956-496C-481E-A7D5-7AAAD72D800C}" presName="hierChild4" presStyleCnt="0"/>
      <dgm:spPr/>
    </dgm:pt>
    <dgm:pt modelId="{A9D6317F-5E9C-4B94-BB83-84640BD68C44}" type="pres">
      <dgm:prSet presAssocID="{BD53D956-496C-481E-A7D5-7AAAD72D800C}" presName="hierChild5" presStyleCnt="0"/>
      <dgm:spPr/>
    </dgm:pt>
    <dgm:pt modelId="{49D44327-885B-4824-A7D8-F6BA4648AC48}" type="pres">
      <dgm:prSet presAssocID="{C042F607-5187-4F6F-A49D-3B439A0CB3A2}" presName="Name64" presStyleLbl="parChTrans1D2" presStyleIdx="1" presStyleCnt="3"/>
      <dgm:spPr/>
    </dgm:pt>
    <dgm:pt modelId="{F780F509-B600-4FB4-AFC3-BE8E2F35DADD}" type="pres">
      <dgm:prSet presAssocID="{66381C30-6777-4724-87EC-32EDBC78CA0B}" presName="hierRoot2" presStyleCnt="0">
        <dgm:presLayoutVars>
          <dgm:hierBranch val="init"/>
        </dgm:presLayoutVars>
      </dgm:prSet>
      <dgm:spPr/>
    </dgm:pt>
    <dgm:pt modelId="{71E2FDAF-BE61-48E1-800D-F47FC4D12E95}" type="pres">
      <dgm:prSet presAssocID="{66381C30-6777-4724-87EC-32EDBC78CA0B}" presName="rootComposite" presStyleCnt="0"/>
      <dgm:spPr/>
    </dgm:pt>
    <dgm:pt modelId="{5A83AAF2-8050-452C-9212-857754A4D343}" type="pres">
      <dgm:prSet presAssocID="{66381C30-6777-4724-87EC-32EDBC78CA0B}" presName="rootText" presStyleLbl="node2" presStyleIdx="1" presStyleCnt="3" custScaleY="142512">
        <dgm:presLayoutVars>
          <dgm:chPref val="3"/>
        </dgm:presLayoutVars>
      </dgm:prSet>
      <dgm:spPr/>
    </dgm:pt>
    <dgm:pt modelId="{DA2237DE-0E5E-46F7-BDCF-4578CA4BF3DB}" type="pres">
      <dgm:prSet presAssocID="{66381C30-6777-4724-87EC-32EDBC78CA0B}" presName="rootConnector" presStyleLbl="node2" presStyleIdx="1" presStyleCnt="3"/>
      <dgm:spPr/>
    </dgm:pt>
    <dgm:pt modelId="{AB13E8A3-3BFC-4A3F-874B-AF497498CB3E}" type="pres">
      <dgm:prSet presAssocID="{66381C30-6777-4724-87EC-32EDBC78CA0B}" presName="hierChild4" presStyleCnt="0"/>
      <dgm:spPr/>
    </dgm:pt>
    <dgm:pt modelId="{53146687-FF4A-4AE5-A55E-FF4C421A3C42}" type="pres">
      <dgm:prSet presAssocID="{66381C30-6777-4724-87EC-32EDBC78CA0B}" presName="hierChild5" presStyleCnt="0"/>
      <dgm:spPr/>
    </dgm:pt>
    <dgm:pt modelId="{4B167214-5D06-4D30-A712-0097C14FBF66}" type="pres">
      <dgm:prSet presAssocID="{6E25DED1-C27E-4195-B5F1-64039A72BA3A}" presName="Name64" presStyleLbl="parChTrans1D2" presStyleIdx="2" presStyleCnt="3"/>
      <dgm:spPr/>
    </dgm:pt>
    <dgm:pt modelId="{C8BA5442-5F73-4D36-A025-070BD8B8D6D3}" type="pres">
      <dgm:prSet presAssocID="{9893E9DC-6CBF-4698-B9B2-0FA294C76A97}" presName="hierRoot2" presStyleCnt="0">
        <dgm:presLayoutVars>
          <dgm:hierBranch val="init"/>
        </dgm:presLayoutVars>
      </dgm:prSet>
      <dgm:spPr/>
    </dgm:pt>
    <dgm:pt modelId="{6D63CD43-3F36-4F58-82EC-684A8E8388F2}" type="pres">
      <dgm:prSet presAssocID="{9893E9DC-6CBF-4698-B9B2-0FA294C76A97}" presName="rootComposite" presStyleCnt="0"/>
      <dgm:spPr/>
    </dgm:pt>
    <dgm:pt modelId="{362218EE-24FF-4B5F-AED9-81A04D868AAF}" type="pres">
      <dgm:prSet presAssocID="{9893E9DC-6CBF-4698-B9B2-0FA294C76A97}" presName="rootText" presStyleLbl="node2" presStyleIdx="2" presStyleCnt="3" custScaleY="153569" custLinFactY="7250" custLinFactNeighborX="-2332" custLinFactNeighborY="100000">
        <dgm:presLayoutVars>
          <dgm:chPref val="3"/>
        </dgm:presLayoutVars>
      </dgm:prSet>
      <dgm:spPr/>
    </dgm:pt>
    <dgm:pt modelId="{EDDB13CC-9ADF-4B7A-9124-F71C22D08BAB}" type="pres">
      <dgm:prSet presAssocID="{9893E9DC-6CBF-4698-B9B2-0FA294C76A97}" presName="rootConnector" presStyleLbl="node2" presStyleIdx="2" presStyleCnt="3"/>
      <dgm:spPr/>
    </dgm:pt>
    <dgm:pt modelId="{DF7103E1-6430-44A4-815E-108B4BAC03D1}" type="pres">
      <dgm:prSet presAssocID="{9893E9DC-6CBF-4698-B9B2-0FA294C76A97}" presName="hierChild4" presStyleCnt="0"/>
      <dgm:spPr/>
    </dgm:pt>
    <dgm:pt modelId="{8142FE27-B3E1-485D-9DFA-74D908C4C8AE}" type="pres">
      <dgm:prSet presAssocID="{9893E9DC-6CBF-4698-B9B2-0FA294C76A97}" presName="hierChild5" presStyleCnt="0"/>
      <dgm:spPr/>
    </dgm:pt>
    <dgm:pt modelId="{A343292B-C6E5-4D17-9143-B937F98C2570}" type="pres">
      <dgm:prSet presAssocID="{8953D85B-619D-4F19-A40E-CDEA6502640A}" presName="hierChild3" presStyleCnt="0"/>
      <dgm:spPr/>
    </dgm:pt>
  </dgm:ptLst>
  <dgm:cxnLst>
    <dgm:cxn modelId="{7A952003-572F-4A29-BEB9-4D02D203FF26}" type="presOf" srcId="{BD53D956-496C-481E-A7D5-7AAAD72D800C}" destId="{75B74E4A-9363-4286-ACC7-C40C9D0390BB}" srcOrd="1" destOrd="0" presId="urn:microsoft.com/office/officeart/2009/3/layout/HorizontalOrganizationChart"/>
    <dgm:cxn modelId="{F61E330F-C97C-4FEC-BEBA-C63E99840477}" srcId="{AD18A67E-CDC4-460F-9CA3-357DF8694643}" destId="{8953D85B-619D-4F19-A40E-CDEA6502640A}" srcOrd="0" destOrd="0" parTransId="{2F0E6E00-F5A3-44A5-BB02-C4E3806A9B69}" sibTransId="{BEE5A151-8E5F-4003-83E6-7B70C07A5306}"/>
    <dgm:cxn modelId="{510BB918-5648-4DE8-B679-255209711552}" type="presOf" srcId="{6E25DED1-C27E-4195-B5F1-64039A72BA3A}" destId="{4B167214-5D06-4D30-A712-0097C14FBF66}" srcOrd="0" destOrd="0" presId="urn:microsoft.com/office/officeart/2009/3/layout/HorizontalOrganizationChart"/>
    <dgm:cxn modelId="{0A07481E-1150-4D76-A04B-4FC4DDBCE9BB}" type="presOf" srcId="{66381C30-6777-4724-87EC-32EDBC78CA0B}" destId="{DA2237DE-0E5E-46F7-BDCF-4578CA4BF3DB}" srcOrd="1" destOrd="0" presId="urn:microsoft.com/office/officeart/2009/3/layout/HorizontalOrganizationChart"/>
    <dgm:cxn modelId="{28F1532A-44B3-4EC6-A288-9838A941D219}" srcId="{8953D85B-619D-4F19-A40E-CDEA6502640A}" destId="{66381C30-6777-4724-87EC-32EDBC78CA0B}" srcOrd="1" destOrd="0" parTransId="{C042F607-5187-4F6F-A49D-3B439A0CB3A2}" sibTransId="{9DA45F79-31BF-4B50-B21E-8F039ED1770D}"/>
    <dgm:cxn modelId="{EDE31736-2341-4DC2-9ED4-4533C7FF7E2E}" type="presOf" srcId="{AD18A67E-CDC4-460F-9CA3-357DF8694643}" destId="{8585FB58-DA01-46C2-8AF8-6DEF11E630C9}" srcOrd="0" destOrd="0" presId="urn:microsoft.com/office/officeart/2009/3/layout/HorizontalOrganizationChart"/>
    <dgm:cxn modelId="{53E4483C-1909-448E-BB3D-20EF7A17F38F}" type="presOf" srcId="{485875CF-6CB1-4A70-A8C5-ADD57DE0FA68}" destId="{DEB97799-4A7B-45AE-A095-51889536F46E}" srcOrd="0" destOrd="0" presId="urn:microsoft.com/office/officeart/2009/3/layout/HorizontalOrganizationChart"/>
    <dgm:cxn modelId="{EC0C2443-39FC-4C61-BCF9-581F12F887E4}" type="presOf" srcId="{9893E9DC-6CBF-4698-B9B2-0FA294C76A97}" destId="{EDDB13CC-9ADF-4B7A-9124-F71C22D08BAB}" srcOrd="1" destOrd="0" presId="urn:microsoft.com/office/officeart/2009/3/layout/HorizontalOrganizationChart"/>
    <dgm:cxn modelId="{AA488B84-350D-429C-9D05-DB76F9DD8183}" type="presOf" srcId="{BD53D956-496C-481E-A7D5-7AAAD72D800C}" destId="{6DB0BD7F-9AD3-4BA4-9079-3F037A41CDF2}" srcOrd="0" destOrd="0" presId="urn:microsoft.com/office/officeart/2009/3/layout/HorizontalOrganizationChart"/>
    <dgm:cxn modelId="{74A68DA6-0B73-424C-AAEF-6DA015C267E9}" srcId="{8953D85B-619D-4F19-A40E-CDEA6502640A}" destId="{9893E9DC-6CBF-4698-B9B2-0FA294C76A97}" srcOrd="2" destOrd="0" parTransId="{6E25DED1-C27E-4195-B5F1-64039A72BA3A}" sibTransId="{5B12E111-D7AD-45E0-B378-86D5563F9A18}"/>
    <dgm:cxn modelId="{499AC3C0-4480-4C55-84AC-5CFE3460D798}" type="presOf" srcId="{8953D85B-619D-4F19-A40E-CDEA6502640A}" destId="{10524318-7F40-4FF2-8AAA-5BBF062DA202}" srcOrd="1" destOrd="0" presId="urn:microsoft.com/office/officeart/2009/3/layout/HorizontalOrganizationChart"/>
    <dgm:cxn modelId="{C5FB23C8-097A-40A6-882E-1AD50D7F6EC7}" type="presOf" srcId="{66381C30-6777-4724-87EC-32EDBC78CA0B}" destId="{5A83AAF2-8050-452C-9212-857754A4D343}" srcOrd="0" destOrd="0" presId="urn:microsoft.com/office/officeart/2009/3/layout/HorizontalOrganizationChart"/>
    <dgm:cxn modelId="{515CE8D8-7FFB-481F-8A5F-0FA86D1373E2}" type="presOf" srcId="{9893E9DC-6CBF-4698-B9B2-0FA294C76A97}" destId="{362218EE-24FF-4B5F-AED9-81A04D868AAF}" srcOrd="0" destOrd="0" presId="urn:microsoft.com/office/officeart/2009/3/layout/HorizontalOrganizationChart"/>
    <dgm:cxn modelId="{673D65DC-D27A-4120-8961-F2838F049C79}" type="presOf" srcId="{8953D85B-619D-4F19-A40E-CDEA6502640A}" destId="{2844185E-AFBE-4080-8C30-69600EFC1EFB}" srcOrd="0" destOrd="0" presId="urn:microsoft.com/office/officeart/2009/3/layout/HorizontalOrganizationChart"/>
    <dgm:cxn modelId="{E2F00AF0-FA86-46AB-B5E0-8EB1C7FC2CFC}" srcId="{8953D85B-619D-4F19-A40E-CDEA6502640A}" destId="{BD53D956-496C-481E-A7D5-7AAAD72D800C}" srcOrd="0" destOrd="0" parTransId="{485875CF-6CB1-4A70-A8C5-ADD57DE0FA68}" sibTransId="{07535B03-D386-438D-9549-33F4D240F4B1}"/>
    <dgm:cxn modelId="{87786EFA-4DAF-43D8-B708-EB362EBA2A4B}" type="presOf" srcId="{C042F607-5187-4F6F-A49D-3B439A0CB3A2}" destId="{49D44327-885B-4824-A7D8-F6BA4648AC48}" srcOrd="0" destOrd="0" presId="urn:microsoft.com/office/officeart/2009/3/layout/HorizontalOrganizationChart"/>
    <dgm:cxn modelId="{2ACE8EC0-3049-4010-A4DD-F84250C2543F}" type="presParOf" srcId="{8585FB58-DA01-46C2-8AF8-6DEF11E630C9}" destId="{9F355DDC-9FD1-4903-B68B-08C52D92146D}" srcOrd="0" destOrd="0" presId="urn:microsoft.com/office/officeart/2009/3/layout/HorizontalOrganizationChart"/>
    <dgm:cxn modelId="{9780F74C-4F66-462E-9EF8-0F17E0FFE26D}" type="presParOf" srcId="{9F355DDC-9FD1-4903-B68B-08C52D92146D}" destId="{F6D3E160-5BDD-4925-BCE4-C0B9C43F6214}" srcOrd="0" destOrd="0" presId="urn:microsoft.com/office/officeart/2009/3/layout/HorizontalOrganizationChart"/>
    <dgm:cxn modelId="{73963CE6-BE5D-4760-B144-DF852BA02800}" type="presParOf" srcId="{F6D3E160-5BDD-4925-BCE4-C0B9C43F6214}" destId="{2844185E-AFBE-4080-8C30-69600EFC1EFB}" srcOrd="0" destOrd="0" presId="urn:microsoft.com/office/officeart/2009/3/layout/HorizontalOrganizationChart"/>
    <dgm:cxn modelId="{FF7BA771-094D-4A0E-B350-93F11614C486}" type="presParOf" srcId="{F6D3E160-5BDD-4925-BCE4-C0B9C43F6214}" destId="{10524318-7F40-4FF2-8AAA-5BBF062DA202}" srcOrd="1" destOrd="0" presId="urn:microsoft.com/office/officeart/2009/3/layout/HorizontalOrganizationChart"/>
    <dgm:cxn modelId="{FDC5155F-CDF9-4586-A6CD-CEEACDB20FF9}" type="presParOf" srcId="{9F355DDC-9FD1-4903-B68B-08C52D92146D}" destId="{8A4D7FBE-DDDF-4B42-97D2-BE0CC497269C}" srcOrd="1" destOrd="0" presId="urn:microsoft.com/office/officeart/2009/3/layout/HorizontalOrganizationChart"/>
    <dgm:cxn modelId="{3992EF4A-2EF3-4668-9294-38C5FD212F2F}" type="presParOf" srcId="{8A4D7FBE-DDDF-4B42-97D2-BE0CC497269C}" destId="{DEB97799-4A7B-45AE-A095-51889536F46E}" srcOrd="0" destOrd="0" presId="urn:microsoft.com/office/officeart/2009/3/layout/HorizontalOrganizationChart"/>
    <dgm:cxn modelId="{33271BEB-F059-4132-8E15-78CBBAA29F44}" type="presParOf" srcId="{8A4D7FBE-DDDF-4B42-97D2-BE0CC497269C}" destId="{F4DEFEDD-4781-4265-96C2-02ED3CF0CDC1}" srcOrd="1" destOrd="0" presId="urn:microsoft.com/office/officeart/2009/3/layout/HorizontalOrganizationChart"/>
    <dgm:cxn modelId="{F5D378FF-31F9-4A67-9364-EFB433A42DF6}" type="presParOf" srcId="{F4DEFEDD-4781-4265-96C2-02ED3CF0CDC1}" destId="{2C7CAD1D-2A21-4D3C-B124-78DB87AA1281}" srcOrd="0" destOrd="0" presId="urn:microsoft.com/office/officeart/2009/3/layout/HorizontalOrganizationChart"/>
    <dgm:cxn modelId="{0AF1B616-8BDC-48C4-B29F-90ADDF9EE7B6}" type="presParOf" srcId="{2C7CAD1D-2A21-4D3C-B124-78DB87AA1281}" destId="{6DB0BD7F-9AD3-4BA4-9079-3F037A41CDF2}" srcOrd="0" destOrd="0" presId="urn:microsoft.com/office/officeart/2009/3/layout/HorizontalOrganizationChart"/>
    <dgm:cxn modelId="{C02C210B-FBEF-461A-9B10-862D573213EE}" type="presParOf" srcId="{2C7CAD1D-2A21-4D3C-B124-78DB87AA1281}" destId="{75B74E4A-9363-4286-ACC7-C40C9D0390BB}" srcOrd="1" destOrd="0" presId="urn:microsoft.com/office/officeart/2009/3/layout/HorizontalOrganizationChart"/>
    <dgm:cxn modelId="{779F3B30-AB91-4435-974E-A9E265057961}" type="presParOf" srcId="{F4DEFEDD-4781-4265-96C2-02ED3CF0CDC1}" destId="{332E2670-727D-46B6-8484-D4192BD0315D}" srcOrd="1" destOrd="0" presId="urn:microsoft.com/office/officeart/2009/3/layout/HorizontalOrganizationChart"/>
    <dgm:cxn modelId="{C561B483-B77D-4630-AD75-C3E19ED7EDD2}" type="presParOf" srcId="{F4DEFEDD-4781-4265-96C2-02ED3CF0CDC1}" destId="{A9D6317F-5E9C-4B94-BB83-84640BD68C44}" srcOrd="2" destOrd="0" presId="urn:microsoft.com/office/officeart/2009/3/layout/HorizontalOrganizationChart"/>
    <dgm:cxn modelId="{B8E9FEBD-D1AD-46F6-A09E-A80479A23DC1}" type="presParOf" srcId="{8A4D7FBE-DDDF-4B42-97D2-BE0CC497269C}" destId="{49D44327-885B-4824-A7D8-F6BA4648AC48}" srcOrd="2" destOrd="0" presId="urn:microsoft.com/office/officeart/2009/3/layout/HorizontalOrganizationChart"/>
    <dgm:cxn modelId="{E500E0AF-BEA0-4122-868E-774AFC6629A7}" type="presParOf" srcId="{8A4D7FBE-DDDF-4B42-97D2-BE0CC497269C}" destId="{F780F509-B600-4FB4-AFC3-BE8E2F35DADD}" srcOrd="3" destOrd="0" presId="urn:microsoft.com/office/officeart/2009/3/layout/HorizontalOrganizationChart"/>
    <dgm:cxn modelId="{C59F4933-D48F-4A52-A877-E74A0BDBE7FE}" type="presParOf" srcId="{F780F509-B600-4FB4-AFC3-BE8E2F35DADD}" destId="{71E2FDAF-BE61-48E1-800D-F47FC4D12E95}" srcOrd="0" destOrd="0" presId="urn:microsoft.com/office/officeart/2009/3/layout/HorizontalOrganizationChart"/>
    <dgm:cxn modelId="{8B1F6017-AB84-439C-8EF5-10D7E259DC61}" type="presParOf" srcId="{71E2FDAF-BE61-48E1-800D-F47FC4D12E95}" destId="{5A83AAF2-8050-452C-9212-857754A4D343}" srcOrd="0" destOrd="0" presId="urn:microsoft.com/office/officeart/2009/3/layout/HorizontalOrganizationChart"/>
    <dgm:cxn modelId="{DF83D117-6326-4B3C-B053-FEC89B5B03EC}" type="presParOf" srcId="{71E2FDAF-BE61-48E1-800D-F47FC4D12E95}" destId="{DA2237DE-0E5E-46F7-BDCF-4578CA4BF3DB}" srcOrd="1" destOrd="0" presId="urn:microsoft.com/office/officeart/2009/3/layout/HorizontalOrganizationChart"/>
    <dgm:cxn modelId="{8B79B644-2409-4B1E-BBC5-CCACDBFF9363}" type="presParOf" srcId="{F780F509-B600-4FB4-AFC3-BE8E2F35DADD}" destId="{AB13E8A3-3BFC-4A3F-874B-AF497498CB3E}" srcOrd="1" destOrd="0" presId="urn:microsoft.com/office/officeart/2009/3/layout/HorizontalOrganizationChart"/>
    <dgm:cxn modelId="{5DC903B6-3941-4342-86BB-DCB50C860214}" type="presParOf" srcId="{F780F509-B600-4FB4-AFC3-BE8E2F35DADD}" destId="{53146687-FF4A-4AE5-A55E-FF4C421A3C42}" srcOrd="2" destOrd="0" presId="urn:microsoft.com/office/officeart/2009/3/layout/HorizontalOrganizationChart"/>
    <dgm:cxn modelId="{85A57768-4C8E-4D4B-AD0B-1158638C4306}" type="presParOf" srcId="{8A4D7FBE-DDDF-4B42-97D2-BE0CC497269C}" destId="{4B167214-5D06-4D30-A712-0097C14FBF66}" srcOrd="4" destOrd="0" presId="urn:microsoft.com/office/officeart/2009/3/layout/HorizontalOrganizationChart"/>
    <dgm:cxn modelId="{753A8789-7D22-4915-8E60-9146915FD747}" type="presParOf" srcId="{8A4D7FBE-DDDF-4B42-97D2-BE0CC497269C}" destId="{C8BA5442-5F73-4D36-A025-070BD8B8D6D3}" srcOrd="5" destOrd="0" presId="urn:microsoft.com/office/officeart/2009/3/layout/HorizontalOrganizationChart"/>
    <dgm:cxn modelId="{A6D7C3CD-45A7-43C0-B61F-D6D4652706AA}" type="presParOf" srcId="{C8BA5442-5F73-4D36-A025-070BD8B8D6D3}" destId="{6D63CD43-3F36-4F58-82EC-684A8E8388F2}" srcOrd="0" destOrd="0" presId="urn:microsoft.com/office/officeart/2009/3/layout/HorizontalOrganizationChart"/>
    <dgm:cxn modelId="{F187F6B3-E67F-4363-8B0E-131A1D395F0C}" type="presParOf" srcId="{6D63CD43-3F36-4F58-82EC-684A8E8388F2}" destId="{362218EE-24FF-4B5F-AED9-81A04D868AAF}" srcOrd="0" destOrd="0" presId="urn:microsoft.com/office/officeart/2009/3/layout/HorizontalOrganizationChart"/>
    <dgm:cxn modelId="{B0F7C8B5-E5FF-44B2-9FFA-BA5EA4674C10}" type="presParOf" srcId="{6D63CD43-3F36-4F58-82EC-684A8E8388F2}" destId="{EDDB13CC-9ADF-4B7A-9124-F71C22D08BAB}" srcOrd="1" destOrd="0" presId="urn:microsoft.com/office/officeart/2009/3/layout/HorizontalOrganizationChart"/>
    <dgm:cxn modelId="{B13FDAAD-7F74-42B4-B02E-E122ECDACE23}" type="presParOf" srcId="{C8BA5442-5F73-4D36-A025-070BD8B8D6D3}" destId="{DF7103E1-6430-44A4-815E-108B4BAC03D1}" srcOrd="1" destOrd="0" presId="urn:microsoft.com/office/officeart/2009/3/layout/HorizontalOrganizationChart"/>
    <dgm:cxn modelId="{ACFCB5EB-E2CD-4F12-915F-C1EFD7936774}" type="presParOf" srcId="{C8BA5442-5F73-4D36-A025-070BD8B8D6D3}" destId="{8142FE27-B3E1-485D-9DFA-74D908C4C8AE}" srcOrd="2" destOrd="0" presId="urn:microsoft.com/office/officeart/2009/3/layout/HorizontalOrganizationChart"/>
    <dgm:cxn modelId="{45A3D5E7-D94C-46D6-992E-537F4559B9F1}" type="presParOf" srcId="{9F355DDC-9FD1-4903-B68B-08C52D92146D}" destId="{A343292B-C6E5-4D17-9143-B937F98C2570}"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1CC698D3-9482-4241-81AD-A2F30029202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35534E3-949D-4FE6-AD29-055D15E3D7D1}">
      <dgm:prSet phldrT="[Text]"/>
      <dgm:spPr>
        <a:solidFill>
          <a:srgbClr val="0070C0"/>
        </a:solidFill>
      </dgm:spPr>
      <dgm:t>
        <a:bodyPr/>
        <a:lstStyle/>
        <a:p>
          <a:r>
            <a:rPr lang="en-US" b="1" dirty="0" err="1">
              <a:latin typeface="Times New Roman" panose="02020603050405020304" pitchFamily="18" charset="0"/>
              <a:cs typeface="Times New Roman" panose="02020603050405020304" pitchFamily="18" charset="0"/>
            </a:rPr>
            <a:t>Khái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niệm</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chân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lý</a:t>
          </a:r>
          <a:endParaRPr lang="en-US" b="1" dirty="0">
            <a:latin typeface="Times New Roman" panose="02020603050405020304" pitchFamily="18" charset="0"/>
            <a:cs typeface="Times New Roman" panose="02020603050405020304" pitchFamily="18" charset="0"/>
          </a:endParaRPr>
        </a:p>
      </dgm:t>
    </dgm:pt>
    <dgm:pt modelId="{479E1AA4-DE28-4E61-886B-16B86312D776}" type="parTrans" cxnId="{44C10E58-AD63-49B9-8592-1F0D0CC527D5}">
      <dgm:prSet/>
      <dgm:spPr/>
      <dgm:t>
        <a:bodyPr/>
        <a:lstStyle/>
        <a:p>
          <a:endParaRPr lang="en-US"/>
        </a:p>
      </dgm:t>
    </dgm:pt>
    <dgm:pt modelId="{22FE3E1A-ADA8-4484-89B5-94EB5F723372}" type="sibTrans" cxnId="{44C10E58-AD63-49B9-8592-1F0D0CC527D5}">
      <dgm:prSet/>
      <dgm:spPr/>
      <dgm:t>
        <a:bodyPr/>
        <a:lstStyle/>
        <a:p>
          <a:endParaRPr lang="en-US"/>
        </a:p>
      </dgm:t>
    </dgm:pt>
    <dgm:pt modelId="{2C3FF3F5-0291-4BB5-AC69-68DB95CAA34A}">
      <dgm:prSet phldrT="[Text]" custT="1"/>
      <dgm:spPr>
        <a:solidFill>
          <a:schemeClr val="accent6">
            <a:lumMod val="60000"/>
            <a:lumOff val="40000"/>
            <a:alpha val="90000"/>
          </a:schemeClr>
        </a:solidFill>
      </dgm:spPr>
      <dgm:t>
        <a:bodyPr/>
        <a:lstStyle/>
        <a:p>
          <a:pPr algn="just"/>
          <a:r>
            <a:rPr lang="en-US" sz="3200" b="1" dirty="0" err="1">
              <a:solidFill>
                <a:schemeClr val="tx2"/>
              </a:solidFill>
              <a:latin typeface="Times New Roman" panose="02020603050405020304" pitchFamily="18" charset="0"/>
              <a:cs typeface="Times New Roman" panose="02020603050405020304" pitchFamily="18" charset="0"/>
            </a:rPr>
            <a:t>Là</a:t>
          </a:r>
          <a:r>
            <a:rPr lang="en-US" sz="3200" b="1" dirty="0">
              <a:solidFill>
                <a:schemeClr val="tx2"/>
              </a:solidFill>
              <a:latin typeface="Times New Roman" panose="02020603050405020304" pitchFamily="18" charset="0"/>
              <a:cs typeface="Times New Roman" panose="02020603050405020304" pitchFamily="18" charset="0"/>
            </a:rPr>
            <a:t> tri </a:t>
          </a:r>
          <a:r>
            <a:rPr lang="en-US" sz="3200" b="1" dirty="0" err="1">
              <a:solidFill>
                <a:schemeClr val="tx2"/>
              </a:solidFill>
              <a:latin typeface="Times New Roman" panose="02020603050405020304" pitchFamily="18" charset="0"/>
              <a:cs typeface="Times New Roman" panose="02020603050405020304" pitchFamily="18" charset="0"/>
            </a:rPr>
            <a:t>thức</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phù</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hợp</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với</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hiện</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thực</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khách</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quan</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được</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thực</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tiễn</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kiểm</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nghiệm</a:t>
          </a:r>
          <a:r>
            <a:rPr lang="en-US" sz="3200" b="1" dirty="0">
              <a:solidFill>
                <a:schemeClr val="tx2"/>
              </a:solidFill>
              <a:latin typeface="Times New Roman" panose="02020603050405020304" pitchFamily="18" charset="0"/>
              <a:cs typeface="Times New Roman" panose="02020603050405020304" pitchFamily="18" charset="0"/>
            </a:rPr>
            <a:t>.</a:t>
          </a:r>
        </a:p>
      </dgm:t>
    </dgm:pt>
    <dgm:pt modelId="{AABAA58B-A9DF-4E52-8D23-568FBB68F8FA}" type="parTrans" cxnId="{8B5DFDBD-D89A-4F15-A991-1971F10F92B6}">
      <dgm:prSet/>
      <dgm:spPr/>
      <dgm:t>
        <a:bodyPr/>
        <a:lstStyle/>
        <a:p>
          <a:endParaRPr lang="en-US"/>
        </a:p>
      </dgm:t>
    </dgm:pt>
    <dgm:pt modelId="{5EC831C2-346A-4DF0-B16B-7C9F1CC09A35}" type="sibTrans" cxnId="{8B5DFDBD-D89A-4F15-A991-1971F10F92B6}">
      <dgm:prSet/>
      <dgm:spPr/>
      <dgm:t>
        <a:bodyPr/>
        <a:lstStyle/>
        <a:p>
          <a:endParaRPr lang="en-US"/>
        </a:p>
      </dgm:t>
    </dgm:pt>
    <dgm:pt modelId="{233F3294-6333-492B-B6C2-684C8D2F2D61}">
      <dgm:prSet phldrT="[Text]"/>
      <dgm:spPr>
        <a:solidFill>
          <a:srgbClr val="0070C0"/>
        </a:solidFill>
      </dgm:spPr>
      <dgm:t>
        <a:bodyPr/>
        <a:lstStyle/>
        <a:p>
          <a:r>
            <a:rPr lang="en-US" b="1" dirty="0" err="1">
              <a:latin typeface="Times New Roman" panose="02020603050405020304" pitchFamily="18" charset="0"/>
              <a:cs typeface="Times New Roman" panose="02020603050405020304" pitchFamily="18" charset="0"/>
            </a:rPr>
            <a:t>Tính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chất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của</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chân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lý</a:t>
          </a:r>
          <a:endParaRPr lang="en-US" b="1" dirty="0">
            <a:latin typeface="Times New Roman" panose="02020603050405020304" pitchFamily="18" charset="0"/>
            <a:cs typeface="Times New Roman" panose="02020603050405020304" pitchFamily="18" charset="0"/>
          </a:endParaRPr>
        </a:p>
      </dgm:t>
    </dgm:pt>
    <dgm:pt modelId="{0A5333B0-6B20-4A45-856E-D887537B4AD3}" type="parTrans" cxnId="{BCEDFE9E-854A-452A-B83A-A1FA15E6DE0C}">
      <dgm:prSet/>
      <dgm:spPr/>
      <dgm:t>
        <a:bodyPr/>
        <a:lstStyle/>
        <a:p>
          <a:endParaRPr lang="en-US"/>
        </a:p>
      </dgm:t>
    </dgm:pt>
    <dgm:pt modelId="{EB746DD7-56CC-4830-B505-06AAC5475538}" type="sibTrans" cxnId="{BCEDFE9E-854A-452A-B83A-A1FA15E6DE0C}">
      <dgm:prSet/>
      <dgm:spPr/>
      <dgm:t>
        <a:bodyPr/>
        <a:lstStyle/>
        <a:p>
          <a:endParaRPr lang="en-US"/>
        </a:p>
      </dgm:t>
    </dgm:pt>
    <dgm:pt modelId="{127C6C23-88AE-4C56-A6DD-0CB6160D68A0}">
      <dgm:prSet phldrT="[Text]" custT="1"/>
      <dgm:spPr>
        <a:solidFill>
          <a:schemeClr val="accent6">
            <a:lumMod val="60000"/>
            <a:lumOff val="40000"/>
            <a:alpha val="90000"/>
          </a:schemeClr>
        </a:solidFill>
      </dgm:spPr>
      <dgm:t>
        <a:bodyPr/>
        <a:lstStyle/>
        <a:p>
          <a:pPr algn="just"/>
          <a:r>
            <a:rPr lang="en-US" sz="3200" b="1" dirty="0" err="1">
              <a:solidFill>
                <a:schemeClr val="tx2"/>
              </a:solidFill>
              <a:latin typeface="Times New Roman" panose="02020603050405020304" pitchFamily="18" charset="0"/>
              <a:cs typeface="Times New Roman" panose="02020603050405020304" pitchFamily="18" charset="0"/>
            </a:rPr>
            <a:t>Chân</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lý</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khách</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quan</a:t>
          </a:r>
          <a:endParaRPr lang="en-US" sz="3200" b="1" dirty="0">
            <a:solidFill>
              <a:schemeClr val="tx2"/>
            </a:solidFill>
            <a:latin typeface="Times New Roman" panose="02020603050405020304" pitchFamily="18" charset="0"/>
            <a:cs typeface="Times New Roman" panose="02020603050405020304" pitchFamily="18" charset="0"/>
          </a:endParaRPr>
        </a:p>
      </dgm:t>
    </dgm:pt>
    <dgm:pt modelId="{0F392EFB-747A-4AC2-AD92-1D21613D95CC}" type="parTrans" cxnId="{033BEAD8-BB21-46F6-BF54-200C0E897C2B}">
      <dgm:prSet/>
      <dgm:spPr/>
      <dgm:t>
        <a:bodyPr/>
        <a:lstStyle/>
        <a:p>
          <a:endParaRPr lang="en-US"/>
        </a:p>
      </dgm:t>
    </dgm:pt>
    <dgm:pt modelId="{1E3506C7-991E-45BF-A8A6-21948F1140D4}" type="sibTrans" cxnId="{033BEAD8-BB21-46F6-BF54-200C0E897C2B}">
      <dgm:prSet/>
      <dgm:spPr/>
      <dgm:t>
        <a:bodyPr/>
        <a:lstStyle/>
        <a:p>
          <a:endParaRPr lang="en-US"/>
        </a:p>
      </dgm:t>
    </dgm:pt>
    <dgm:pt modelId="{D6541CCF-28DB-45AC-A389-DA7CB5694B36}">
      <dgm:prSet phldrT="[Text]" custT="1"/>
      <dgm:spPr>
        <a:solidFill>
          <a:schemeClr val="accent6">
            <a:lumMod val="60000"/>
            <a:lumOff val="40000"/>
            <a:alpha val="90000"/>
          </a:schemeClr>
        </a:solidFill>
      </dgm:spPr>
      <dgm:t>
        <a:bodyPr/>
        <a:lstStyle/>
        <a:p>
          <a:pPr algn="just"/>
          <a:r>
            <a:rPr lang="en-US" sz="3200" b="1" dirty="0" err="1">
              <a:solidFill>
                <a:schemeClr val="tx2"/>
              </a:solidFill>
              <a:latin typeface="Times New Roman" panose="02020603050405020304" pitchFamily="18" charset="0"/>
              <a:cs typeface="Times New Roman" panose="02020603050405020304" pitchFamily="18" charset="0"/>
            </a:rPr>
            <a:t>Chân</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lý</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tuyệt</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đối</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và</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tương</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đối</a:t>
          </a:r>
          <a:endParaRPr lang="en-US" sz="3200" b="1" dirty="0">
            <a:solidFill>
              <a:schemeClr val="tx2"/>
            </a:solidFill>
            <a:latin typeface="Times New Roman" panose="02020603050405020304" pitchFamily="18" charset="0"/>
            <a:cs typeface="Times New Roman" panose="02020603050405020304" pitchFamily="18" charset="0"/>
          </a:endParaRPr>
        </a:p>
      </dgm:t>
    </dgm:pt>
    <dgm:pt modelId="{490DC396-4F88-41B9-9224-71F225905392}" type="parTrans" cxnId="{02721AB0-94CD-493F-B9A4-E0978087E878}">
      <dgm:prSet/>
      <dgm:spPr/>
      <dgm:t>
        <a:bodyPr/>
        <a:lstStyle/>
        <a:p>
          <a:endParaRPr lang="en-US"/>
        </a:p>
      </dgm:t>
    </dgm:pt>
    <dgm:pt modelId="{6BB22D9E-2A92-4F3D-B205-6D969AFFBD68}" type="sibTrans" cxnId="{02721AB0-94CD-493F-B9A4-E0978087E878}">
      <dgm:prSet/>
      <dgm:spPr/>
      <dgm:t>
        <a:bodyPr/>
        <a:lstStyle/>
        <a:p>
          <a:endParaRPr lang="en-US"/>
        </a:p>
      </dgm:t>
    </dgm:pt>
    <dgm:pt modelId="{A77A3F54-93BD-4195-AC77-E6DFC3FFA7D0}">
      <dgm:prSet phldrT="[Text]" custT="1"/>
      <dgm:spPr>
        <a:solidFill>
          <a:schemeClr val="accent6">
            <a:lumMod val="60000"/>
            <a:lumOff val="40000"/>
            <a:alpha val="90000"/>
          </a:schemeClr>
        </a:solidFill>
      </dgm:spPr>
      <dgm:t>
        <a:bodyPr/>
        <a:lstStyle/>
        <a:p>
          <a:pPr algn="just"/>
          <a:r>
            <a:rPr lang="en-US" sz="3200" b="1" dirty="0" err="1">
              <a:solidFill>
                <a:schemeClr val="tx2"/>
              </a:solidFill>
              <a:latin typeface="Times New Roman" panose="02020603050405020304" pitchFamily="18" charset="0"/>
              <a:cs typeface="Times New Roman" panose="02020603050405020304" pitchFamily="18" charset="0"/>
            </a:rPr>
            <a:t>Chân</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lý</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cụ</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thể</a:t>
          </a:r>
          <a:endParaRPr lang="en-US" sz="3200" b="1" dirty="0">
            <a:solidFill>
              <a:schemeClr val="tx2"/>
            </a:solidFill>
            <a:latin typeface="Times New Roman" panose="02020603050405020304" pitchFamily="18" charset="0"/>
            <a:cs typeface="Times New Roman" panose="02020603050405020304" pitchFamily="18" charset="0"/>
          </a:endParaRPr>
        </a:p>
      </dgm:t>
    </dgm:pt>
    <dgm:pt modelId="{19DDC22C-2FFE-4C34-8E81-4BD82795E3E6}" type="parTrans" cxnId="{1DBF6653-C538-4EFE-9DAA-FB351B9EE9D1}">
      <dgm:prSet/>
      <dgm:spPr/>
      <dgm:t>
        <a:bodyPr/>
        <a:lstStyle/>
        <a:p>
          <a:endParaRPr lang="en-US"/>
        </a:p>
      </dgm:t>
    </dgm:pt>
    <dgm:pt modelId="{18CFFD83-B3AE-43A6-91F9-B7A41C64E0DE}" type="sibTrans" cxnId="{1DBF6653-C538-4EFE-9DAA-FB351B9EE9D1}">
      <dgm:prSet/>
      <dgm:spPr/>
      <dgm:t>
        <a:bodyPr/>
        <a:lstStyle/>
        <a:p>
          <a:endParaRPr lang="en-US"/>
        </a:p>
      </dgm:t>
    </dgm:pt>
    <dgm:pt modelId="{07BD5F21-12DC-4F4F-A142-191651F7EE4C}">
      <dgm:prSet phldrT="[Text]" custT="1"/>
      <dgm:spPr>
        <a:solidFill>
          <a:schemeClr val="accent6">
            <a:lumMod val="60000"/>
            <a:lumOff val="40000"/>
            <a:alpha val="90000"/>
          </a:schemeClr>
        </a:solidFill>
      </dgm:spPr>
      <dgm:t>
        <a:bodyPr/>
        <a:lstStyle/>
        <a:p>
          <a:pPr algn="just"/>
          <a:endParaRPr lang="en-US" sz="3200" b="1" dirty="0">
            <a:solidFill>
              <a:schemeClr val="tx2"/>
            </a:solidFill>
            <a:latin typeface="Times New Roman" panose="02020603050405020304" pitchFamily="18" charset="0"/>
            <a:cs typeface="Times New Roman" panose="02020603050405020304" pitchFamily="18" charset="0"/>
          </a:endParaRPr>
        </a:p>
      </dgm:t>
    </dgm:pt>
    <dgm:pt modelId="{03757C5A-A303-447B-B9B3-9B7594EB1343}" type="parTrans" cxnId="{9BF5BBA4-E549-4B46-BB8D-1DF40207AA03}">
      <dgm:prSet/>
      <dgm:spPr/>
      <dgm:t>
        <a:bodyPr/>
        <a:lstStyle/>
        <a:p>
          <a:endParaRPr lang="en-US"/>
        </a:p>
      </dgm:t>
    </dgm:pt>
    <dgm:pt modelId="{CDBB5FF2-1DCE-43F7-94AA-2668BBDCA037}" type="sibTrans" cxnId="{9BF5BBA4-E549-4B46-BB8D-1DF40207AA03}">
      <dgm:prSet/>
      <dgm:spPr/>
      <dgm:t>
        <a:bodyPr/>
        <a:lstStyle/>
        <a:p>
          <a:endParaRPr lang="en-US"/>
        </a:p>
      </dgm:t>
    </dgm:pt>
    <dgm:pt modelId="{15E8794D-E1ED-4E5E-88B1-A339126EFB0D}" type="pres">
      <dgm:prSet presAssocID="{1CC698D3-9482-4241-81AD-A2F300292020}" presName="Name0" presStyleCnt="0">
        <dgm:presLayoutVars>
          <dgm:dir/>
          <dgm:animLvl val="lvl"/>
          <dgm:resizeHandles val="exact"/>
        </dgm:presLayoutVars>
      </dgm:prSet>
      <dgm:spPr/>
    </dgm:pt>
    <dgm:pt modelId="{39895B69-5763-4471-89F1-A0E387F5A11A}" type="pres">
      <dgm:prSet presAssocID="{235534E3-949D-4FE6-AD29-055D15E3D7D1}" presName="composite" presStyleCnt="0"/>
      <dgm:spPr/>
    </dgm:pt>
    <dgm:pt modelId="{65E9C7F6-5496-40EA-B9BD-FC5998F260FB}" type="pres">
      <dgm:prSet presAssocID="{235534E3-949D-4FE6-AD29-055D15E3D7D1}" presName="parTx" presStyleLbl="alignNode1" presStyleIdx="0" presStyleCnt="2">
        <dgm:presLayoutVars>
          <dgm:chMax val="0"/>
          <dgm:chPref val="0"/>
          <dgm:bulletEnabled val="1"/>
        </dgm:presLayoutVars>
      </dgm:prSet>
      <dgm:spPr/>
    </dgm:pt>
    <dgm:pt modelId="{FE234E31-C1FA-4932-AA84-6BDE71E18B05}" type="pres">
      <dgm:prSet presAssocID="{235534E3-949D-4FE6-AD29-055D15E3D7D1}" presName="desTx" presStyleLbl="alignAccFollowNode1" presStyleIdx="0" presStyleCnt="2">
        <dgm:presLayoutVars>
          <dgm:bulletEnabled val="1"/>
        </dgm:presLayoutVars>
      </dgm:prSet>
      <dgm:spPr/>
    </dgm:pt>
    <dgm:pt modelId="{1FED37B3-2D3B-483E-93A8-5603C64DB76F}" type="pres">
      <dgm:prSet presAssocID="{22FE3E1A-ADA8-4484-89B5-94EB5F723372}" presName="space" presStyleCnt="0"/>
      <dgm:spPr/>
    </dgm:pt>
    <dgm:pt modelId="{2EBC0FBC-A78C-42B6-9FEE-EC0139F100CF}" type="pres">
      <dgm:prSet presAssocID="{233F3294-6333-492B-B6C2-684C8D2F2D61}" presName="composite" presStyleCnt="0"/>
      <dgm:spPr/>
    </dgm:pt>
    <dgm:pt modelId="{5989E1D6-DDDF-4865-AC1C-F293D7926341}" type="pres">
      <dgm:prSet presAssocID="{233F3294-6333-492B-B6C2-684C8D2F2D61}" presName="parTx" presStyleLbl="alignNode1" presStyleIdx="1" presStyleCnt="2">
        <dgm:presLayoutVars>
          <dgm:chMax val="0"/>
          <dgm:chPref val="0"/>
          <dgm:bulletEnabled val="1"/>
        </dgm:presLayoutVars>
      </dgm:prSet>
      <dgm:spPr/>
    </dgm:pt>
    <dgm:pt modelId="{7149F567-F367-4B69-B404-9D4A84C0AD9A}" type="pres">
      <dgm:prSet presAssocID="{233F3294-6333-492B-B6C2-684C8D2F2D61}" presName="desTx" presStyleLbl="alignAccFollowNode1" presStyleIdx="1" presStyleCnt="2">
        <dgm:presLayoutVars>
          <dgm:bulletEnabled val="1"/>
        </dgm:presLayoutVars>
      </dgm:prSet>
      <dgm:spPr/>
    </dgm:pt>
  </dgm:ptLst>
  <dgm:cxnLst>
    <dgm:cxn modelId="{5F28A103-6C69-4D33-804F-2A2117839093}" type="presOf" srcId="{07BD5F21-12DC-4F4F-A142-191651F7EE4C}" destId="{FE234E31-C1FA-4932-AA84-6BDE71E18B05}" srcOrd="0" destOrd="0" presId="urn:microsoft.com/office/officeart/2005/8/layout/hList1"/>
    <dgm:cxn modelId="{F529F405-A5BB-4551-AB2A-21783F3EA2C4}" type="presOf" srcId="{233F3294-6333-492B-B6C2-684C8D2F2D61}" destId="{5989E1D6-DDDF-4865-AC1C-F293D7926341}" srcOrd="0" destOrd="0" presId="urn:microsoft.com/office/officeart/2005/8/layout/hList1"/>
    <dgm:cxn modelId="{281A9415-D902-4B61-93A6-2355FA527D9B}" type="presOf" srcId="{235534E3-949D-4FE6-AD29-055D15E3D7D1}" destId="{65E9C7F6-5496-40EA-B9BD-FC5998F260FB}" srcOrd="0" destOrd="0" presId="urn:microsoft.com/office/officeart/2005/8/layout/hList1"/>
    <dgm:cxn modelId="{80079A31-FBA8-45F2-84E0-44503AD7244E}" type="presOf" srcId="{A77A3F54-93BD-4195-AC77-E6DFC3FFA7D0}" destId="{7149F567-F367-4B69-B404-9D4A84C0AD9A}" srcOrd="0" destOrd="2" presId="urn:microsoft.com/office/officeart/2005/8/layout/hList1"/>
    <dgm:cxn modelId="{1DBF6653-C538-4EFE-9DAA-FB351B9EE9D1}" srcId="{233F3294-6333-492B-B6C2-684C8D2F2D61}" destId="{A77A3F54-93BD-4195-AC77-E6DFC3FFA7D0}" srcOrd="2" destOrd="0" parTransId="{19DDC22C-2FFE-4C34-8E81-4BD82795E3E6}" sibTransId="{18CFFD83-B3AE-43A6-91F9-B7A41C64E0DE}"/>
    <dgm:cxn modelId="{44C10E58-AD63-49B9-8592-1F0D0CC527D5}" srcId="{1CC698D3-9482-4241-81AD-A2F300292020}" destId="{235534E3-949D-4FE6-AD29-055D15E3D7D1}" srcOrd="0" destOrd="0" parTransId="{479E1AA4-DE28-4E61-886B-16B86312D776}" sibTransId="{22FE3E1A-ADA8-4484-89B5-94EB5F723372}"/>
    <dgm:cxn modelId="{811B9161-A3DB-46F3-BCD3-1A16A9B13244}" type="presOf" srcId="{127C6C23-88AE-4C56-A6DD-0CB6160D68A0}" destId="{7149F567-F367-4B69-B404-9D4A84C0AD9A}" srcOrd="0" destOrd="0" presId="urn:microsoft.com/office/officeart/2005/8/layout/hList1"/>
    <dgm:cxn modelId="{3E206A86-7610-4AB4-AEE9-BF5741F8EEED}" type="presOf" srcId="{2C3FF3F5-0291-4BB5-AC69-68DB95CAA34A}" destId="{FE234E31-C1FA-4932-AA84-6BDE71E18B05}" srcOrd="0" destOrd="1" presId="urn:microsoft.com/office/officeart/2005/8/layout/hList1"/>
    <dgm:cxn modelId="{BCEDFE9E-854A-452A-B83A-A1FA15E6DE0C}" srcId="{1CC698D3-9482-4241-81AD-A2F300292020}" destId="{233F3294-6333-492B-B6C2-684C8D2F2D61}" srcOrd="1" destOrd="0" parTransId="{0A5333B0-6B20-4A45-856E-D887537B4AD3}" sibTransId="{EB746DD7-56CC-4830-B505-06AAC5475538}"/>
    <dgm:cxn modelId="{523828A3-3B2B-4DD0-90CE-2C804DA20134}" type="presOf" srcId="{1CC698D3-9482-4241-81AD-A2F300292020}" destId="{15E8794D-E1ED-4E5E-88B1-A339126EFB0D}" srcOrd="0" destOrd="0" presId="urn:microsoft.com/office/officeart/2005/8/layout/hList1"/>
    <dgm:cxn modelId="{9BF5BBA4-E549-4B46-BB8D-1DF40207AA03}" srcId="{235534E3-949D-4FE6-AD29-055D15E3D7D1}" destId="{07BD5F21-12DC-4F4F-A142-191651F7EE4C}" srcOrd="0" destOrd="0" parTransId="{03757C5A-A303-447B-B9B3-9B7594EB1343}" sibTransId="{CDBB5FF2-1DCE-43F7-94AA-2668BBDCA037}"/>
    <dgm:cxn modelId="{02721AB0-94CD-493F-B9A4-E0978087E878}" srcId="{233F3294-6333-492B-B6C2-684C8D2F2D61}" destId="{D6541CCF-28DB-45AC-A389-DA7CB5694B36}" srcOrd="1" destOrd="0" parTransId="{490DC396-4F88-41B9-9224-71F225905392}" sibTransId="{6BB22D9E-2A92-4F3D-B205-6D969AFFBD68}"/>
    <dgm:cxn modelId="{276DC0B8-4141-49B1-A23B-A4434E6364D4}" type="presOf" srcId="{D6541CCF-28DB-45AC-A389-DA7CB5694B36}" destId="{7149F567-F367-4B69-B404-9D4A84C0AD9A}" srcOrd="0" destOrd="1" presId="urn:microsoft.com/office/officeart/2005/8/layout/hList1"/>
    <dgm:cxn modelId="{8B5DFDBD-D89A-4F15-A991-1971F10F92B6}" srcId="{235534E3-949D-4FE6-AD29-055D15E3D7D1}" destId="{2C3FF3F5-0291-4BB5-AC69-68DB95CAA34A}" srcOrd="1" destOrd="0" parTransId="{AABAA58B-A9DF-4E52-8D23-568FBB68F8FA}" sibTransId="{5EC831C2-346A-4DF0-B16B-7C9F1CC09A35}"/>
    <dgm:cxn modelId="{033BEAD8-BB21-46F6-BF54-200C0E897C2B}" srcId="{233F3294-6333-492B-B6C2-684C8D2F2D61}" destId="{127C6C23-88AE-4C56-A6DD-0CB6160D68A0}" srcOrd="0" destOrd="0" parTransId="{0F392EFB-747A-4AC2-AD92-1D21613D95CC}" sibTransId="{1E3506C7-991E-45BF-A8A6-21948F1140D4}"/>
    <dgm:cxn modelId="{9095F564-465C-43B9-8E0C-3E8B900C3848}" type="presParOf" srcId="{15E8794D-E1ED-4E5E-88B1-A339126EFB0D}" destId="{39895B69-5763-4471-89F1-A0E387F5A11A}" srcOrd="0" destOrd="0" presId="urn:microsoft.com/office/officeart/2005/8/layout/hList1"/>
    <dgm:cxn modelId="{CC91722A-448A-4FB1-8C31-E267F964FFB4}" type="presParOf" srcId="{39895B69-5763-4471-89F1-A0E387F5A11A}" destId="{65E9C7F6-5496-40EA-B9BD-FC5998F260FB}" srcOrd="0" destOrd="0" presId="urn:microsoft.com/office/officeart/2005/8/layout/hList1"/>
    <dgm:cxn modelId="{4EFFDC13-2EFD-470C-B39D-CA20BBD77A2C}" type="presParOf" srcId="{39895B69-5763-4471-89F1-A0E387F5A11A}" destId="{FE234E31-C1FA-4932-AA84-6BDE71E18B05}" srcOrd="1" destOrd="0" presId="urn:microsoft.com/office/officeart/2005/8/layout/hList1"/>
    <dgm:cxn modelId="{5D606B7B-EF60-4F92-BB9E-B8D93FB6E86D}" type="presParOf" srcId="{15E8794D-E1ED-4E5E-88B1-A339126EFB0D}" destId="{1FED37B3-2D3B-483E-93A8-5603C64DB76F}" srcOrd="1" destOrd="0" presId="urn:microsoft.com/office/officeart/2005/8/layout/hList1"/>
    <dgm:cxn modelId="{F87C4B11-A571-4A04-8BCC-6CB3E7C3540A}" type="presParOf" srcId="{15E8794D-E1ED-4E5E-88B1-A339126EFB0D}" destId="{2EBC0FBC-A78C-42B6-9FEE-EC0139F100CF}" srcOrd="2" destOrd="0" presId="urn:microsoft.com/office/officeart/2005/8/layout/hList1"/>
    <dgm:cxn modelId="{BC74D71D-CE06-40BB-91F3-69D758581517}" type="presParOf" srcId="{2EBC0FBC-A78C-42B6-9FEE-EC0139F100CF}" destId="{5989E1D6-DDDF-4865-AC1C-F293D7926341}" srcOrd="0" destOrd="0" presId="urn:microsoft.com/office/officeart/2005/8/layout/hList1"/>
    <dgm:cxn modelId="{AB840141-4ABE-4E9C-BE42-14B5820C7B1D}" type="presParOf" srcId="{2EBC0FBC-A78C-42B6-9FEE-EC0139F100CF}" destId="{7149F567-F367-4B69-B404-9D4A84C0AD9A}"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28DD6C3-B219-4A05-9B1B-2DC58F6EEAFC}"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US"/>
        </a:p>
      </dgm:t>
    </dgm:pt>
    <dgm:pt modelId="{F4EE96B1-B727-4581-90E9-BB92B122D611}">
      <dgm:prSet phldrT="[Text]" custT="1"/>
      <dgm:spPr>
        <a:solidFill>
          <a:srgbClr val="FFFF00"/>
        </a:solidFill>
      </dgm:spPr>
      <dgm:t>
        <a:bodyPr/>
        <a:lstStyle/>
        <a:p>
          <a:r>
            <a:rPr lang="en-US" sz="2800" b="1">
              <a:solidFill>
                <a:schemeClr val="tx2"/>
              </a:solidFill>
              <a:latin typeface="Times New Roman" panose="02020603050405020304" pitchFamily="18" charset="0"/>
              <a:cs typeface="Times New Roman" panose="02020603050405020304" pitchFamily="18" charset="0"/>
            </a:rPr>
            <a:t>Một là:</a:t>
          </a:r>
          <a:endParaRPr lang="en-US" sz="2800" b="1" dirty="0">
            <a:solidFill>
              <a:schemeClr val="tx2"/>
            </a:solidFill>
            <a:latin typeface="Times New Roman" panose="02020603050405020304" pitchFamily="18" charset="0"/>
            <a:cs typeface="Times New Roman" panose="02020603050405020304" pitchFamily="18" charset="0"/>
          </a:endParaRPr>
        </a:p>
      </dgm:t>
    </dgm:pt>
    <dgm:pt modelId="{FD5C1ED2-65ED-45F9-AC56-B9C0A59E0BE1}" type="parTrans" cxnId="{C17D3FAF-49A6-4171-B3CC-B6EBBD95711F}">
      <dgm:prSet/>
      <dgm:spPr/>
      <dgm:t>
        <a:bodyPr/>
        <a:lstStyle/>
        <a:p>
          <a:endParaRPr lang="en-US"/>
        </a:p>
      </dgm:t>
    </dgm:pt>
    <dgm:pt modelId="{09F2C854-2A0F-44F6-A949-0E71E82FF691}" type="sibTrans" cxnId="{C17D3FAF-49A6-4171-B3CC-B6EBBD95711F}">
      <dgm:prSet/>
      <dgm:spPr/>
      <dgm:t>
        <a:bodyPr/>
        <a:lstStyle/>
        <a:p>
          <a:endParaRPr lang="en-US"/>
        </a:p>
      </dgm:t>
    </dgm:pt>
    <dgm:pt modelId="{82F985B4-8F98-411A-A4DF-A3DA449EE2F7}">
      <dgm:prSet phldrT="[Text]" custT="1"/>
      <dgm:spPr>
        <a:solidFill>
          <a:schemeClr val="accent3"/>
        </a:solidFill>
      </dgm:spPr>
      <dgm:t>
        <a:bodyPr/>
        <a:lstStyle/>
        <a:p>
          <a:r>
            <a:rPr lang="en-US" sz="2800" b="1" dirty="0" err="1">
              <a:solidFill>
                <a:schemeClr val="tx2"/>
              </a:solidFill>
              <a:latin typeface="Times New Roman" panose="02020603050405020304" pitchFamily="18" charset="0"/>
              <a:cs typeface="Times New Roman" panose="02020603050405020304" pitchFamily="18" charset="0"/>
            </a:rPr>
            <a:t>Khi</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nghiên</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cứu</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xem</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xét</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các</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đối</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tượng</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cụ</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thể</a:t>
          </a:r>
          <a:r>
            <a:rPr lang="en-US" sz="2800" b="1" dirty="0">
              <a:solidFill>
                <a:schemeClr val="tx2"/>
              </a:solidFill>
              <a:latin typeface="Times New Roman" panose="02020603050405020304" pitchFamily="18" charset="0"/>
              <a:cs typeface="Times New Roman" panose="02020603050405020304" pitchFamily="18" charset="0"/>
            </a:rPr>
            <a:t>:</a:t>
          </a:r>
          <a:r>
            <a:rPr lang="en-US" sz="2800" b="1" dirty="0">
              <a:solidFill>
                <a:schemeClr val="accent3"/>
              </a:solidFill>
              <a:latin typeface="Times New Roman" panose="02020603050405020304" pitchFamily="18" charset="0"/>
              <a:cs typeface="Times New Roman" panose="02020603050405020304" pitchFamily="18" charset="0"/>
            </a:rPr>
            <a:t>:</a:t>
          </a:r>
        </a:p>
      </dgm:t>
    </dgm:pt>
    <dgm:pt modelId="{0AA2E5F0-C8FF-4D99-A512-5C83CC1F3B41}" type="parTrans" cxnId="{CF8C41B6-E929-4BA0-ACBE-D914E1B82FE3}">
      <dgm:prSet/>
      <dgm:spPr/>
      <dgm:t>
        <a:bodyPr/>
        <a:lstStyle/>
        <a:p>
          <a:endParaRPr lang="en-US"/>
        </a:p>
      </dgm:t>
    </dgm:pt>
    <dgm:pt modelId="{C3F0FE1E-7C77-4745-BE05-55249C3D0887}" type="sibTrans" cxnId="{CF8C41B6-E929-4BA0-ACBE-D914E1B82FE3}">
      <dgm:prSet/>
      <dgm:spPr/>
      <dgm:t>
        <a:bodyPr/>
        <a:lstStyle/>
        <a:p>
          <a:endParaRPr lang="en-US"/>
        </a:p>
      </dgm:t>
    </dgm:pt>
    <dgm:pt modelId="{FC70EFE2-2B04-468B-86A5-3B09A2F120C8}">
      <dgm:prSet phldrT="[Text]" custT="1"/>
      <dgm:spPr>
        <a:ln>
          <a:solidFill>
            <a:srgbClr val="FF0000"/>
          </a:solidFill>
        </a:ln>
      </dgm:spPr>
      <dgm:t>
        <a:bodyPr/>
        <a:lstStyle/>
        <a:p>
          <a:pPr algn="just"/>
          <a:r>
            <a:rPr lang="en-US" sz="28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Cần</a:t>
          </a:r>
          <a:r>
            <a:rPr lang="en-US" sz="28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đặt</a:t>
          </a:r>
          <a:r>
            <a:rPr lang="en-US" sz="28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trong</a:t>
          </a:r>
          <a:r>
            <a:rPr lang="en-US" sz="28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chỉnh</a:t>
          </a:r>
          <a:r>
            <a:rPr lang="en-US" sz="28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thể</a:t>
          </a:r>
          <a:r>
            <a:rPr lang="en-US" sz="28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thống</a:t>
          </a:r>
          <a:r>
            <a:rPr lang="en-US" sz="28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nhất</a:t>
          </a:r>
          <a:r>
            <a:rPr lang="en-US" sz="28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của</a:t>
          </a:r>
          <a:r>
            <a:rPr lang="en-US" sz="28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tất</a:t>
          </a:r>
          <a:r>
            <a:rPr lang="en-US" sz="28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cả</a:t>
          </a:r>
          <a:r>
            <a:rPr lang="en-US" sz="28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các</a:t>
          </a:r>
          <a:r>
            <a:rPr lang="en-US" sz="28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mặt</a:t>
          </a:r>
          <a:r>
            <a:rPr lang="en-US" sz="28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các</a:t>
          </a:r>
          <a:r>
            <a:rPr lang="en-US" sz="28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bộ</a:t>
          </a:r>
          <a:r>
            <a:rPr lang="en-US" sz="28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phận</a:t>
          </a:r>
          <a:r>
            <a:rPr lang="en-US" sz="28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các</a:t>
          </a:r>
          <a:r>
            <a:rPr lang="en-US" sz="28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yếu</a:t>
          </a:r>
          <a:r>
            <a:rPr lang="en-US" sz="28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tố</a:t>
          </a:r>
          <a:r>
            <a:rPr lang="en-US" sz="28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các</a:t>
          </a:r>
          <a:r>
            <a:rPr lang="en-US" sz="28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MLH </a:t>
          </a:r>
          <a:r>
            <a:rPr lang="en-US" sz="28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của</a:t>
          </a:r>
          <a:r>
            <a:rPr lang="en-US" sz="28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chỉnh</a:t>
          </a:r>
          <a:r>
            <a:rPr lang="en-US" sz="28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thể</a:t>
          </a:r>
          <a:r>
            <a:rPr lang="en-US" sz="28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đó</a:t>
          </a:r>
          <a:endParaRPr lang="en-US" sz="28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endParaRPr>
        </a:p>
      </dgm:t>
    </dgm:pt>
    <dgm:pt modelId="{82262807-742F-445C-A82D-E00150B4758A}" type="parTrans" cxnId="{74DA071E-946D-4AB6-B062-7D44C9F2CFE6}">
      <dgm:prSet/>
      <dgm:spPr/>
      <dgm:t>
        <a:bodyPr/>
        <a:lstStyle/>
        <a:p>
          <a:endParaRPr lang="en-US"/>
        </a:p>
      </dgm:t>
    </dgm:pt>
    <dgm:pt modelId="{8AAF17AD-3C28-49CC-8DF9-29B1A1989B3A}" type="sibTrans" cxnId="{74DA071E-946D-4AB6-B062-7D44C9F2CFE6}">
      <dgm:prSet/>
      <dgm:spPr/>
      <dgm:t>
        <a:bodyPr/>
        <a:lstStyle/>
        <a:p>
          <a:endParaRPr lang="en-US"/>
        </a:p>
      </dgm:t>
    </dgm:pt>
    <dgm:pt modelId="{6EE168A3-BAD3-4341-988B-5DD292914A5D}">
      <dgm:prSet phldrT="[Text]" custT="1"/>
      <dgm:spPr>
        <a:solidFill>
          <a:srgbClr val="FFFF00"/>
        </a:solidFill>
      </dgm:spPr>
      <dgm:t>
        <a:bodyPr/>
        <a:lstStyle/>
        <a:p>
          <a:r>
            <a:rPr lang="en-US" sz="2800" b="1" dirty="0" err="1">
              <a:solidFill>
                <a:schemeClr val="tx2"/>
              </a:solidFill>
              <a:latin typeface="Times New Roman" panose="02020603050405020304" pitchFamily="18" charset="0"/>
              <a:cs typeface="Times New Roman" panose="02020603050405020304" pitchFamily="18" charset="0"/>
            </a:rPr>
            <a:t>Hai</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là</a:t>
          </a:r>
          <a:r>
            <a:rPr lang="en-US" sz="2800" b="1" dirty="0">
              <a:solidFill>
                <a:schemeClr val="tx2"/>
              </a:solidFill>
              <a:latin typeface="Times New Roman" panose="02020603050405020304" pitchFamily="18" charset="0"/>
              <a:cs typeface="Times New Roman" panose="02020603050405020304" pitchFamily="18" charset="0"/>
            </a:rPr>
            <a:t>:</a:t>
          </a:r>
        </a:p>
      </dgm:t>
    </dgm:pt>
    <dgm:pt modelId="{50CEBA18-50D0-4AFF-86F4-0DF63FF15AA0}" type="parTrans" cxnId="{F2ACADA3-46E1-4211-BB5D-9758A8C5A0FF}">
      <dgm:prSet/>
      <dgm:spPr/>
      <dgm:t>
        <a:bodyPr/>
        <a:lstStyle/>
        <a:p>
          <a:endParaRPr lang="en-US"/>
        </a:p>
      </dgm:t>
    </dgm:pt>
    <dgm:pt modelId="{9004E6EA-2531-4312-9188-5F631033D612}" type="sibTrans" cxnId="{F2ACADA3-46E1-4211-BB5D-9758A8C5A0FF}">
      <dgm:prSet/>
      <dgm:spPr/>
      <dgm:t>
        <a:bodyPr/>
        <a:lstStyle/>
        <a:p>
          <a:endParaRPr lang="en-US"/>
        </a:p>
      </dgm:t>
    </dgm:pt>
    <dgm:pt modelId="{84C09F22-DD5D-4A2A-A276-E3EE9C3199E5}">
      <dgm:prSet phldrT="[Text]" custT="1"/>
      <dgm:spPr>
        <a:solidFill>
          <a:schemeClr val="accent3"/>
        </a:solidFill>
      </dgm:spPr>
      <dgm:t>
        <a:bodyPr/>
        <a:lstStyle/>
        <a:p>
          <a:endParaRPr lang="en-US" sz="2800" b="0" dirty="0">
            <a:latin typeface="Times New Roman" panose="02020603050405020304" pitchFamily="18" charset="0"/>
            <a:cs typeface="Times New Roman" panose="02020603050405020304" pitchFamily="18" charset="0"/>
          </a:endParaRPr>
        </a:p>
      </dgm:t>
    </dgm:pt>
    <dgm:pt modelId="{EAECB5A4-68C9-46A7-9F81-FFF006A258B2}" type="parTrans" cxnId="{ABA19E29-9C35-4D5A-B90B-28FF7F417F44}">
      <dgm:prSet/>
      <dgm:spPr/>
      <dgm:t>
        <a:bodyPr/>
        <a:lstStyle/>
        <a:p>
          <a:endParaRPr lang="en-US"/>
        </a:p>
      </dgm:t>
    </dgm:pt>
    <dgm:pt modelId="{59028129-56BB-4A8C-B14B-EF14EA9A1485}" type="sibTrans" cxnId="{ABA19E29-9C35-4D5A-B90B-28FF7F417F44}">
      <dgm:prSet/>
      <dgm:spPr/>
      <dgm:t>
        <a:bodyPr/>
        <a:lstStyle/>
        <a:p>
          <a:endParaRPr lang="en-US"/>
        </a:p>
      </dgm:t>
    </dgm:pt>
    <dgm:pt modelId="{32D6A73B-402A-4B4F-BCA8-E5C7C242654F}">
      <dgm:prSet phldrT="[Text]" custT="1"/>
      <dgm:spPr>
        <a:ln>
          <a:solidFill>
            <a:srgbClr val="FF0000"/>
          </a:solidFill>
        </a:ln>
      </dgm:spPr>
      <dgm:t>
        <a:bodyPr/>
        <a:lstStyle/>
        <a:p>
          <a:pPr algn="just"/>
          <a:r>
            <a:rPr lang="en-US" sz="2800" b="0" dirty="0" err="1">
              <a:solidFill>
                <a:schemeClr val="tx2"/>
              </a:solidFill>
              <a:latin typeface="Times New Roman" panose="02020603050405020304" pitchFamily="18" charset="0"/>
              <a:cs typeface="Times New Roman" panose="02020603050405020304" pitchFamily="18" charset="0"/>
            </a:rPr>
            <a:t>Chủ</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thể</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phải</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rút</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ra</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được</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các</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mặt</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các</a:t>
          </a:r>
          <a:r>
            <a:rPr lang="en-US" sz="2800" b="0" dirty="0">
              <a:solidFill>
                <a:schemeClr val="tx2"/>
              </a:solidFill>
              <a:latin typeface="Times New Roman" panose="02020603050405020304" pitchFamily="18" charset="0"/>
              <a:cs typeface="Times New Roman" panose="02020603050405020304" pitchFamily="18" charset="0"/>
            </a:rPr>
            <a:t> MLH </a:t>
          </a:r>
          <a:r>
            <a:rPr lang="en-US" sz="2800" b="0" dirty="0" err="1">
              <a:solidFill>
                <a:schemeClr val="tx2"/>
              </a:solidFill>
              <a:latin typeface="Times New Roman" panose="02020603050405020304" pitchFamily="18" charset="0"/>
              <a:cs typeface="Times New Roman" panose="02020603050405020304" pitchFamily="18" charset="0"/>
            </a:rPr>
            <a:t>tất</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yếu</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của</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đối</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tượng</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đó</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nhận</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thức</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chúng</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trong</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sự</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thống</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nhất</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hữu</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cơ</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nội</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tại</a:t>
          </a:r>
          <a:r>
            <a:rPr lang="en-US" sz="2800" b="1" dirty="0">
              <a:solidFill>
                <a:schemeClr val="tx2"/>
              </a:solidFill>
              <a:latin typeface="Times New Roman" panose="02020603050405020304" pitchFamily="18" charset="0"/>
              <a:cs typeface="Times New Roman" panose="02020603050405020304" pitchFamily="18" charset="0"/>
            </a:rPr>
            <a:t>.</a:t>
          </a:r>
        </a:p>
      </dgm:t>
    </dgm:pt>
    <dgm:pt modelId="{4E454B5A-4707-4DC8-B384-84F51876A0B9}" type="parTrans" cxnId="{8989A4A0-3816-45AD-A453-585370A2D62B}">
      <dgm:prSet/>
      <dgm:spPr/>
      <dgm:t>
        <a:bodyPr/>
        <a:lstStyle/>
        <a:p>
          <a:endParaRPr lang="en-US"/>
        </a:p>
      </dgm:t>
    </dgm:pt>
    <dgm:pt modelId="{BE97FD2A-6F5B-4720-9EFE-C71E015D8ED0}" type="sibTrans" cxnId="{8989A4A0-3816-45AD-A453-585370A2D62B}">
      <dgm:prSet/>
      <dgm:spPr/>
      <dgm:t>
        <a:bodyPr/>
        <a:lstStyle/>
        <a:p>
          <a:endParaRPr lang="en-US"/>
        </a:p>
      </dgm:t>
    </dgm:pt>
    <dgm:pt modelId="{FAEDAEDC-A910-414B-9F12-2A2B0263A3F9}">
      <dgm:prSet phldrT="[Text]" custT="1"/>
      <dgm:spPr>
        <a:solidFill>
          <a:srgbClr val="FFFF00"/>
        </a:solidFill>
      </dgm:spPr>
      <dgm:t>
        <a:bodyPr/>
        <a:lstStyle/>
        <a:p>
          <a:r>
            <a:rPr lang="en-US" sz="2800" b="1" dirty="0">
              <a:solidFill>
                <a:schemeClr val="tx2"/>
              </a:solidFill>
              <a:latin typeface="Times New Roman" panose="02020603050405020304" pitchFamily="18" charset="0"/>
              <a:cs typeface="Times New Roman" panose="02020603050405020304" pitchFamily="18" charset="0"/>
            </a:rPr>
            <a:t>Ba </a:t>
          </a:r>
          <a:r>
            <a:rPr lang="en-US" sz="2800" b="1" dirty="0" err="1">
              <a:solidFill>
                <a:schemeClr val="tx2"/>
              </a:solidFill>
              <a:latin typeface="Times New Roman" panose="02020603050405020304" pitchFamily="18" charset="0"/>
              <a:cs typeface="Times New Roman" panose="02020603050405020304" pitchFamily="18" charset="0"/>
            </a:rPr>
            <a:t>là</a:t>
          </a:r>
          <a:r>
            <a:rPr lang="en-US" sz="2800" b="1" dirty="0">
              <a:solidFill>
                <a:schemeClr val="tx2"/>
              </a:solidFill>
              <a:latin typeface="Times New Roman" panose="02020603050405020304" pitchFamily="18" charset="0"/>
              <a:cs typeface="Times New Roman" panose="02020603050405020304" pitchFamily="18" charset="0"/>
            </a:rPr>
            <a:t>:</a:t>
          </a:r>
        </a:p>
      </dgm:t>
    </dgm:pt>
    <dgm:pt modelId="{08122066-5121-4344-B82F-C3A1A76CDD63}" type="parTrans" cxnId="{A46F36D7-1D2D-4988-8944-E4C28E7C36C5}">
      <dgm:prSet/>
      <dgm:spPr/>
      <dgm:t>
        <a:bodyPr/>
        <a:lstStyle/>
        <a:p>
          <a:endParaRPr lang="en-US"/>
        </a:p>
      </dgm:t>
    </dgm:pt>
    <dgm:pt modelId="{ABE8049E-2179-4B09-A47B-8F7C7FA4198C}" type="sibTrans" cxnId="{A46F36D7-1D2D-4988-8944-E4C28E7C36C5}">
      <dgm:prSet/>
      <dgm:spPr/>
      <dgm:t>
        <a:bodyPr/>
        <a:lstStyle/>
        <a:p>
          <a:endParaRPr lang="en-US"/>
        </a:p>
      </dgm:t>
    </dgm:pt>
    <dgm:pt modelId="{28182647-DB33-4789-BB29-9B1CD5C06BCB}">
      <dgm:prSet phldrT="[Text]" custT="1"/>
      <dgm:spPr>
        <a:solidFill>
          <a:schemeClr val="accent3"/>
        </a:solidFill>
      </dgm:spPr>
      <dgm:t>
        <a:bodyPr/>
        <a:lstStyle/>
        <a:p>
          <a:endParaRPr lang="en-US" sz="2800" b="1" dirty="0">
            <a:solidFill>
              <a:schemeClr val="accent3"/>
            </a:solidFill>
            <a:latin typeface="Times New Roman" panose="02020603050405020304" pitchFamily="18" charset="0"/>
            <a:cs typeface="Times New Roman" panose="02020603050405020304" pitchFamily="18" charset="0"/>
          </a:endParaRPr>
        </a:p>
      </dgm:t>
    </dgm:pt>
    <dgm:pt modelId="{3C7E4C83-B196-40F6-B032-24CB09F870BA}" type="parTrans" cxnId="{13B81819-10A2-4AC9-BD33-35007F570C26}">
      <dgm:prSet/>
      <dgm:spPr/>
      <dgm:t>
        <a:bodyPr/>
        <a:lstStyle/>
        <a:p>
          <a:endParaRPr lang="en-US"/>
        </a:p>
      </dgm:t>
    </dgm:pt>
    <dgm:pt modelId="{9867B038-8427-4CAD-9BB3-E769B2FB70FA}" type="sibTrans" cxnId="{13B81819-10A2-4AC9-BD33-35007F570C26}">
      <dgm:prSet/>
      <dgm:spPr/>
      <dgm:t>
        <a:bodyPr/>
        <a:lstStyle/>
        <a:p>
          <a:endParaRPr lang="en-US"/>
        </a:p>
      </dgm:t>
    </dgm:pt>
    <dgm:pt modelId="{165FC2A0-E79E-4EE1-9FC7-9B396DAEF510}">
      <dgm:prSet phldrT="[Text]" custT="1"/>
      <dgm:spPr>
        <a:ln>
          <a:solidFill>
            <a:srgbClr val="FF0000"/>
          </a:solidFill>
        </a:ln>
      </dgm:spPr>
      <dgm:t>
        <a:bodyPr/>
        <a:lstStyle/>
        <a:p>
          <a:pPr algn="just"/>
          <a:r>
            <a:rPr lang="en-US" sz="2800" b="1" dirty="0" err="1">
              <a:solidFill>
                <a:schemeClr val="tx2"/>
              </a:solidFill>
              <a:latin typeface="Times New Roman" panose="02020603050405020304" pitchFamily="18" charset="0"/>
              <a:cs typeface="Times New Roman" panose="02020603050405020304" pitchFamily="18" charset="0"/>
            </a:rPr>
            <a:t>Cần</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xem</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xét</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đối</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tượng</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này</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trong</a:t>
          </a:r>
          <a:r>
            <a:rPr lang="en-US" sz="2800" b="1" dirty="0">
              <a:solidFill>
                <a:schemeClr val="tx2"/>
              </a:solidFill>
              <a:latin typeface="Times New Roman" panose="02020603050405020304" pitchFamily="18" charset="0"/>
              <a:cs typeface="Times New Roman" panose="02020603050405020304" pitchFamily="18" charset="0"/>
            </a:rPr>
            <a:t> MLH </a:t>
          </a:r>
          <a:r>
            <a:rPr lang="en-US" sz="2800" b="1" dirty="0" err="1">
              <a:solidFill>
                <a:schemeClr val="tx2"/>
              </a:solidFill>
              <a:latin typeface="Times New Roman" panose="02020603050405020304" pitchFamily="18" charset="0"/>
              <a:cs typeface="Times New Roman" panose="02020603050405020304" pitchFamily="18" charset="0"/>
            </a:rPr>
            <a:t>với</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đối</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tượng</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khác</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và</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với</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môi</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trường</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xung</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quanh</a:t>
          </a:r>
          <a:r>
            <a:rPr lang="en-US" sz="2800" b="1" dirty="0">
              <a:solidFill>
                <a:schemeClr val="tx2"/>
              </a:solidFill>
              <a:latin typeface="Times New Roman" panose="02020603050405020304" pitchFamily="18" charset="0"/>
              <a:cs typeface="Times New Roman" panose="02020603050405020304" pitchFamily="18" charset="0"/>
            </a:rPr>
            <a:t> - </a:t>
          </a:r>
          <a:r>
            <a:rPr lang="en-US" sz="2800" b="1" i="1" dirty="0" err="1">
              <a:solidFill>
                <a:srgbClr val="FF0000"/>
              </a:solidFill>
              <a:latin typeface="Times New Roman" panose="02020603050405020304" pitchFamily="18" charset="0"/>
              <a:cs typeface="Times New Roman" panose="02020603050405020304" pitchFamily="18" charset="0"/>
            </a:rPr>
            <a:t>lịch</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sử</a:t>
          </a:r>
          <a:r>
            <a:rPr lang="en-US" sz="2800" b="1" i="1" dirty="0">
              <a:solidFill>
                <a:srgbClr val="FF0000"/>
              </a:solidFill>
              <a:latin typeface="Times New Roman" panose="02020603050405020304" pitchFamily="18" charset="0"/>
              <a:cs typeface="Times New Roman" panose="02020603050405020304" pitchFamily="18" charset="0"/>
            </a:rPr>
            <a:t> - </a:t>
          </a:r>
          <a:r>
            <a:rPr lang="en-US" sz="2800" b="1" i="1" dirty="0" err="1">
              <a:solidFill>
                <a:srgbClr val="FF0000"/>
              </a:solidFill>
              <a:latin typeface="Times New Roman" panose="02020603050405020304" pitchFamily="18" charset="0"/>
              <a:cs typeface="Times New Roman" panose="02020603050405020304" pitchFamily="18" charset="0"/>
            </a:rPr>
            <a:t>cụ</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thể</a:t>
          </a:r>
          <a:endParaRPr lang="en-US" sz="2800" b="1" i="1" dirty="0">
            <a:solidFill>
              <a:srgbClr val="FF0000"/>
            </a:solidFill>
            <a:latin typeface="Times New Roman" panose="02020603050405020304" pitchFamily="18" charset="0"/>
            <a:cs typeface="Times New Roman" panose="02020603050405020304" pitchFamily="18" charset="0"/>
          </a:endParaRPr>
        </a:p>
      </dgm:t>
    </dgm:pt>
    <dgm:pt modelId="{0A77C9AC-EFB1-497E-AB96-DB8927D23DA1}" type="parTrans" cxnId="{2344EA97-05DB-4A8A-BB2C-0B60B38EC6E8}">
      <dgm:prSet/>
      <dgm:spPr/>
      <dgm:t>
        <a:bodyPr/>
        <a:lstStyle/>
        <a:p>
          <a:endParaRPr lang="en-US"/>
        </a:p>
      </dgm:t>
    </dgm:pt>
    <dgm:pt modelId="{7F0FDEC5-7D78-478B-BD6C-C2F5CF45DBC0}" type="sibTrans" cxnId="{2344EA97-05DB-4A8A-BB2C-0B60B38EC6E8}">
      <dgm:prSet/>
      <dgm:spPr/>
      <dgm:t>
        <a:bodyPr/>
        <a:lstStyle/>
        <a:p>
          <a:endParaRPr lang="en-US"/>
        </a:p>
      </dgm:t>
    </dgm:pt>
    <dgm:pt modelId="{2FDDBBE4-69EE-4407-A1C5-F3ACF36E5E7C}" type="pres">
      <dgm:prSet presAssocID="{B28DD6C3-B219-4A05-9B1B-2DC58F6EEAFC}" presName="Name0" presStyleCnt="0">
        <dgm:presLayoutVars>
          <dgm:chMax/>
          <dgm:chPref val="3"/>
          <dgm:dir/>
          <dgm:animOne val="branch"/>
          <dgm:animLvl val="lvl"/>
        </dgm:presLayoutVars>
      </dgm:prSet>
      <dgm:spPr/>
    </dgm:pt>
    <dgm:pt modelId="{B5204C25-82B8-4274-A7D7-4AE61B9F5A74}" type="pres">
      <dgm:prSet presAssocID="{F4EE96B1-B727-4581-90E9-BB92B122D611}" presName="composite" presStyleCnt="0"/>
      <dgm:spPr/>
    </dgm:pt>
    <dgm:pt modelId="{EFEE8269-3D05-4C18-9054-9F2A8367E5E0}" type="pres">
      <dgm:prSet presAssocID="{F4EE96B1-B727-4581-90E9-BB92B122D611}" presName="FirstChild" presStyleLbl="revTx" presStyleIdx="0" presStyleCnt="6" custScaleX="114089" custLinFactNeighborX="-4300">
        <dgm:presLayoutVars>
          <dgm:chMax val="0"/>
          <dgm:chPref val="0"/>
          <dgm:bulletEnabled val="1"/>
        </dgm:presLayoutVars>
      </dgm:prSet>
      <dgm:spPr/>
    </dgm:pt>
    <dgm:pt modelId="{95AA686E-C137-4A3E-9FEF-D3AD0912EC31}" type="pres">
      <dgm:prSet presAssocID="{F4EE96B1-B727-4581-90E9-BB92B122D611}" presName="Parent" presStyleLbl="alignNode1" presStyleIdx="0" presStyleCnt="3" custScaleX="55534" custLinFactNeighborX="-13965">
        <dgm:presLayoutVars>
          <dgm:chMax val="3"/>
          <dgm:chPref val="3"/>
          <dgm:bulletEnabled val="1"/>
        </dgm:presLayoutVars>
      </dgm:prSet>
      <dgm:spPr/>
    </dgm:pt>
    <dgm:pt modelId="{96B90B6B-7448-4611-8EA7-F766776FCBB0}" type="pres">
      <dgm:prSet presAssocID="{F4EE96B1-B727-4581-90E9-BB92B122D611}" presName="Accent" presStyleLbl="parChTrans1D1" presStyleIdx="0" presStyleCnt="3"/>
      <dgm:spPr/>
    </dgm:pt>
    <dgm:pt modelId="{7614B290-0C2E-4744-B26B-D7F2B8EE6BE5}" type="pres">
      <dgm:prSet presAssocID="{F4EE96B1-B727-4581-90E9-BB92B122D611}" presName="Child" presStyleLbl="revTx" presStyleIdx="1" presStyleCnt="6">
        <dgm:presLayoutVars>
          <dgm:chMax val="0"/>
          <dgm:chPref val="0"/>
          <dgm:bulletEnabled val="1"/>
        </dgm:presLayoutVars>
      </dgm:prSet>
      <dgm:spPr/>
    </dgm:pt>
    <dgm:pt modelId="{98761C60-44CF-4126-9EC0-832BBCFA8E82}" type="pres">
      <dgm:prSet presAssocID="{09F2C854-2A0F-44F6-A949-0E71E82FF691}" presName="sibTrans" presStyleCnt="0"/>
      <dgm:spPr/>
    </dgm:pt>
    <dgm:pt modelId="{293EEE4D-C62A-44E2-8973-713AE27AE670}" type="pres">
      <dgm:prSet presAssocID="{6EE168A3-BAD3-4341-988B-5DD292914A5D}" presName="composite" presStyleCnt="0"/>
      <dgm:spPr/>
    </dgm:pt>
    <dgm:pt modelId="{99AB1CB7-AD60-4AC4-8294-C4C512DEC9C5}" type="pres">
      <dgm:prSet presAssocID="{6EE168A3-BAD3-4341-988B-5DD292914A5D}" presName="FirstChild" presStyleLbl="revTx" presStyleIdx="2" presStyleCnt="6" custScaleX="114089" custLinFactNeighborX="-4300">
        <dgm:presLayoutVars>
          <dgm:chMax val="0"/>
          <dgm:chPref val="0"/>
          <dgm:bulletEnabled val="1"/>
        </dgm:presLayoutVars>
      </dgm:prSet>
      <dgm:spPr/>
    </dgm:pt>
    <dgm:pt modelId="{35A2A7BB-015C-43D2-BF83-AC92864CEFEF}" type="pres">
      <dgm:prSet presAssocID="{6EE168A3-BAD3-4341-988B-5DD292914A5D}" presName="Parent" presStyleLbl="alignNode1" presStyleIdx="1" presStyleCnt="3" custScaleX="55534" custLinFactNeighborX="-13965">
        <dgm:presLayoutVars>
          <dgm:chMax val="3"/>
          <dgm:chPref val="3"/>
          <dgm:bulletEnabled val="1"/>
        </dgm:presLayoutVars>
      </dgm:prSet>
      <dgm:spPr/>
    </dgm:pt>
    <dgm:pt modelId="{2F63A709-0449-4007-990E-9AEBBB59B971}" type="pres">
      <dgm:prSet presAssocID="{6EE168A3-BAD3-4341-988B-5DD292914A5D}" presName="Accent" presStyleLbl="parChTrans1D1" presStyleIdx="1" presStyleCnt="3"/>
      <dgm:spPr/>
    </dgm:pt>
    <dgm:pt modelId="{5302FF2D-792F-459A-96EF-9AA82992B7BC}" type="pres">
      <dgm:prSet presAssocID="{6EE168A3-BAD3-4341-988B-5DD292914A5D}" presName="Child" presStyleLbl="revTx" presStyleIdx="3" presStyleCnt="6">
        <dgm:presLayoutVars>
          <dgm:chMax val="0"/>
          <dgm:chPref val="0"/>
          <dgm:bulletEnabled val="1"/>
        </dgm:presLayoutVars>
      </dgm:prSet>
      <dgm:spPr/>
    </dgm:pt>
    <dgm:pt modelId="{192158F7-D4BF-49C3-929B-53DD0CC7D42A}" type="pres">
      <dgm:prSet presAssocID="{9004E6EA-2531-4312-9188-5F631033D612}" presName="sibTrans" presStyleCnt="0"/>
      <dgm:spPr/>
    </dgm:pt>
    <dgm:pt modelId="{842910B8-8D0C-4C1E-8060-971F37287F12}" type="pres">
      <dgm:prSet presAssocID="{FAEDAEDC-A910-414B-9F12-2A2B0263A3F9}" presName="composite" presStyleCnt="0"/>
      <dgm:spPr/>
    </dgm:pt>
    <dgm:pt modelId="{FA569536-F33F-41D7-94FC-DEC6393CC89C}" type="pres">
      <dgm:prSet presAssocID="{FAEDAEDC-A910-414B-9F12-2A2B0263A3F9}" presName="FirstChild" presStyleLbl="revTx" presStyleIdx="4" presStyleCnt="6" custScaleX="114089" custLinFactNeighborX="-4300">
        <dgm:presLayoutVars>
          <dgm:chMax val="0"/>
          <dgm:chPref val="0"/>
          <dgm:bulletEnabled val="1"/>
        </dgm:presLayoutVars>
      </dgm:prSet>
      <dgm:spPr/>
    </dgm:pt>
    <dgm:pt modelId="{CAFF16D3-8520-47DB-867D-62AAB3E9B6DC}" type="pres">
      <dgm:prSet presAssocID="{FAEDAEDC-A910-414B-9F12-2A2B0263A3F9}" presName="Parent" presStyleLbl="alignNode1" presStyleIdx="2" presStyleCnt="3" custScaleX="55534" custLinFactNeighborX="-13965">
        <dgm:presLayoutVars>
          <dgm:chMax val="3"/>
          <dgm:chPref val="3"/>
          <dgm:bulletEnabled val="1"/>
        </dgm:presLayoutVars>
      </dgm:prSet>
      <dgm:spPr/>
    </dgm:pt>
    <dgm:pt modelId="{B0558FC4-4B64-4AD1-A2B4-086059AEA95E}" type="pres">
      <dgm:prSet presAssocID="{FAEDAEDC-A910-414B-9F12-2A2B0263A3F9}" presName="Accent" presStyleLbl="parChTrans1D1" presStyleIdx="2" presStyleCnt="3"/>
      <dgm:spPr/>
    </dgm:pt>
    <dgm:pt modelId="{6006F572-17F4-4C7C-97F9-A69521F64595}" type="pres">
      <dgm:prSet presAssocID="{FAEDAEDC-A910-414B-9F12-2A2B0263A3F9}" presName="Child" presStyleLbl="revTx" presStyleIdx="5" presStyleCnt="6">
        <dgm:presLayoutVars>
          <dgm:chMax val="0"/>
          <dgm:chPref val="0"/>
          <dgm:bulletEnabled val="1"/>
        </dgm:presLayoutVars>
      </dgm:prSet>
      <dgm:spPr/>
    </dgm:pt>
  </dgm:ptLst>
  <dgm:cxnLst>
    <dgm:cxn modelId="{46FC8F18-4F90-4606-9D53-1B692F0E67C2}" type="presOf" srcId="{165FC2A0-E79E-4EE1-9FC7-9B396DAEF510}" destId="{6006F572-17F4-4C7C-97F9-A69521F64595}" srcOrd="0" destOrd="0" presId="urn:microsoft.com/office/officeart/2011/layout/TabList"/>
    <dgm:cxn modelId="{13B81819-10A2-4AC9-BD33-35007F570C26}" srcId="{FAEDAEDC-A910-414B-9F12-2A2B0263A3F9}" destId="{28182647-DB33-4789-BB29-9B1CD5C06BCB}" srcOrd="0" destOrd="0" parTransId="{3C7E4C83-B196-40F6-B032-24CB09F870BA}" sibTransId="{9867B038-8427-4CAD-9BB3-E769B2FB70FA}"/>
    <dgm:cxn modelId="{74DA071E-946D-4AB6-B062-7D44C9F2CFE6}" srcId="{F4EE96B1-B727-4581-90E9-BB92B122D611}" destId="{FC70EFE2-2B04-468B-86A5-3B09A2F120C8}" srcOrd="1" destOrd="0" parTransId="{82262807-742F-445C-A82D-E00150B4758A}" sibTransId="{8AAF17AD-3C28-49CC-8DF9-29B1A1989B3A}"/>
    <dgm:cxn modelId="{ABA19E29-9C35-4D5A-B90B-28FF7F417F44}" srcId="{6EE168A3-BAD3-4341-988B-5DD292914A5D}" destId="{84C09F22-DD5D-4A2A-A276-E3EE9C3199E5}" srcOrd="0" destOrd="0" parTransId="{EAECB5A4-68C9-46A7-9F81-FFF006A258B2}" sibTransId="{59028129-56BB-4A8C-B14B-EF14EA9A1485}"/>
    <dgm:cxn modelId="{D4592F44-A922-4819-B11F-C799F6089507}" type="presOf" srcId="{32D6A73B-402A-4B4F-BCA8-E5C7C242654F}" destId="{5302FF2D-792F-459A-96EF-9AA82992B7BC}" srcOrd="0" destOrd="0" presId="urn:microsoft.com/office/officeart/2011/layout/TabList"/>
    <dgm:cxn modelId="{28EDB154-8227-471E-BD2E-470BEFAD8343}" type="presOf" srcId="{6EE168A3-BAD3-4341-988B-5DD292914A5D}" destId="{35A2A7BB-015C-43D2-BF83-AC92864CEFEF}" srcOrd="0" destOrd="0" presId="urn:microsoft.com/office/officeart/2011/layout/TabList"/>
    <dgm:cxn modelId="{2C4D6F5D-0432-4A0D-9727-C5D32A817761}" type="presOf" srcId="{FAEDAEDC-A910-414B-9F12-2A2B0263A3F9}" destId="{CAFF16D3-8520-47DB-867D-62AAB3E9B6DC}" srcOrd="0" destOrd="0" presId="urn:microsoft.com/office/officeart/2011/layout/TabList"/>
    <dgm:cxn modelId="{61535675-378E-427C-916D-BC768BA38508}" type="presOf" srcId="{82F985B4-8F98-411A-A4DF-A3DA449EE2F7}" destId="{EFEE8269-3D05-4C18-9054-9F2A8367E5E0}" srcOrd="0" destOrd="0" presId="urn:microsoft.com/office/officeart/2011/layout/TabList"/>
    <dgm:cxn modelId="{B4FBE77C-BB6D-4059-90EF-156F48264639}" type="presOf" srcId="{FC70EFE2-2B04-468B-86A5-3B09A2F120C8}" destId="{7614B290-0C2E-4744-B26B-D7F2B8EE6BE5}" srcOrd="0" destOrd="0" presId="urn:microsoft.com/office/officeart/2011/layout/TabList"/>
    <dgm:cxn modelId="{9C33E588-B9B6-47C8-8EC2-0A54D7F6482A}" type="presOf" srcId="{B28DD6C3-B219-4A05-9B1B-2DC58F6EEAFC}" destId="{2FDDBBE4-69EE-4407-A1C5-F3ACF36E5E7C}" srcOrd="0" destOrd="0" presId="urn:microsoft.com/office/officeart/2011/layout/TabList"/>
    <dgm:cxn modelId="{2344EA97-05DB-4A8A-BB2C-0B60B38EC6E8}" srcId="{FAEDAEDC-A910-414B-9F12-2A2B0263A3F9}" destId="{165FC2A0-E79E-4EE1-9FC7-9B396DAEF510}" srcOrd="1" destOrd="0" parTransId="{0A77C9AC-EFB1-497E-AB96-DB8927D23DA1}" sibTransId="{7F0FDEC5-7D78-478B-BD6C-C2F5CF45DBC0}"/>
    <dgm:cxn modelId="{8989A4A0-3816-45AD-A453-585370A2D62B}" srcId="{6EE168A3-BAD3-4341-988B-5DD292914A5D}" destId="{32D6A73B-402A-4B4F-BCA8-E5C7C242654F}" srcOrd="1" destOrd="0" parTransId="{4E454B5A-4707-4DC8-B384-84F51876A0B9}" sibTransId="{BE97FD2A-6F5B-4720-9EFE-C71E015D8ED0}"/>
    <dgm:cxn modelId="{F2ACADA3-46E1-4211-BB5D-9758A8C5A0FF}" srcId="{B28DD6C3-B219-4A05-9B1B-2DC58F6EEAFC}" destId="{6EE168A3-BAD3-4341-988B-5DD292914A5D}" srcOrd="1" destOrd="0" parTransId="{50CEBA18-50D0-4AFF-86F4-0DF63FF15AA0}" sibTransId="{9004E6EA-2531-4312-9188-5F631033D612}"/>
    <dgm:cxn modelId="{C17D3FAF-49A6-4171-B3CC-B6EBBD95711F}" srcId="{B28DD6C3-B219-4A05-9B1B-2DC58F6EEAFC}" destId="{F4EE96B1-B727-4581-90E9-BB92B122D611}" srcOrd="0" destOrd="0" parTransId="{FD5C1ED2-65ED-45F9-AC56-B9C0A59E0BE1}" sibTransId="{09F2C854-2A0F-44F6-A949-0E71E82FF691}"/>
    <dgm:cxn modelId="{CF8C41B6-E929-4BA0-ACBE-D914E1B82FE3}" srcId="{F4EE96B1-B727-4581-90E9-BB92B122D611}" destId="{82F985B4-8F98-411A-A4DF-A3DA449EE2F7}" srcOrd="0" destOrd="0" parTransId="{0AA2E5F0-C8FF-4D99-A512-5C83CC1F3B41}" sibTransId="{C3F0FE1E-7C77-4745-BE05-55249C3D0887}"/>
    <dgm:cxn modelId="{4450CBC2-2A22-44AA-9801-C2BA0470C2E7}" type="presOf" srcId="{28182647-DB33-4789-BB29-9B1CD5C06BCB}" destId="{FA569536-F33F-41D7-94FC-DEC6393CC89C}" srcOrd="0" destOrd="0" presId="urn:microsoft.com/office/officeart/2011/layout/TabList"/>
    <dgm:cxn modelId="{A46F36D7-1D2D-4988-8944-E4C28E7C36C5}" srcId="{B28DD6C3-B219-4A05-9B1B-2DC58F6EEAFC}" destId="{FAEDAEDC-A910-414B-9F12-2A2B0263A3F9}" srcOrd="2" destOrd="0" parTransId="{08122066-5121-4344-B82F-C3A1A76CDD63}" sibTransId="{ABE8049E-2179-4B09-A47B-8F7C7FA4198C}"/>
    <dgm:cxn modelId="{ADA78CD9-4A2E-49B4-8B80-DF7BF711CEA7}" type="presOf" srcId="{F4EE96B1-B727-4581-90E9-BB92B122D611}" destId="{95AA686E-C137-4A3E-9FEF-D3AD0912EC31}" srcOrd="0" destOrd="0" presId="urn:microsoft.com/office/officeart/2011/layout/TabList"/>
    <dgm:cxn modelId="{3C8E14E6-A73B-44AB-B7C0-CAC5927745B9}" type="presOf" srcId="{84C09F22-DD5D-4A2A-A276-E3EE9C3199E5}" destId="{99AB1CB7-AD60-4AC4-8294-C4C512DEC9C5}" srcOrd="0" destOrd="0" presId="urn:microsoft.com/office/officeart/2011/layout/TabList"/>
    <dgm:cxn modelId="{44052E49-0F11-4E3E-A134-83BF37AEADD6}" type="presParOf" srcId="{2FDDBBE4-69EE-4407-A1C5-F3ACF36E5E7C}" destId="{B5204C25-82B8-4274-A7D7-4AE61B9F5A74}" srcOrd="0" destOrd="0" presId="urn:microsoft.com/office/officeart/2011/layout/TabList"/>
    <dgm:cxn modelId="{E906E03A-B4DC-40E1-8E28-32EBD5478F4B}" type="presParOf" srcId="{B5204C25-82B8-4274-A7D7-4AE61B9F5A74}" destId="{EFEE8269-3D05-4C18-9054-9F2A8367E5E0}" srcOrd="0" destOrd="0" presId="urn:microsoft.com/office/officeart/2011/layout/TabList"/>
    <dgm:cxn modelId="{31F04C34-3052-4032-9562-1A1AC409DEE8}" type="presParOf" srcId="{B5204C25-82B8-4274-A7D7-4AE61B9F5A74}" destId="{95AA686E-C137-4A3E-9FEF-D3AD0912EC31}" srcOrd="1" destOrd="0" presId="urn:microsoft.com/office/officeart/2011/layout/TabList"/>
    <dgm:cxn modelId="{91E0E7B9-7EE6-460D-9B86-DA5AF663B5FA}" type="presParOf" srcId="{B5204C25-82B8-4274-A7D7-4AE61B9F5A74}" destId="{96B90B6B-7448-4611-8EA7-F766776FCBB0}" srcOrd="2" destOrd="0" presId="urn:microsoft.com/office/officeart/2011/layout/TabList"/>
    <dgm:cxn modelId="{5310B147-DED7-4114-83CC-DBB6556D3C29}" type="presParOf" srcId="{2FDDBBE4-69EE-4407-A1C5-F3ACF36E5E7C}" destId="{7614B290-0C2E-4744-B26B-D7F2B8EE6BE5}" srcOrd="1" destOrd="0" presId="urn:microsoft.com/office/officeart/2011/layout/TabList"/>
    <dgm:cxn modelId="{452C3863-01FF-42CF-86DC-39011C82CC7E}" type="presParOf" srcId="{2FDDBBE4-69EE-4407-A1C5-F3ACF36E5E7C}" destId="{98761C60-44CF-4126-9EC0-832BBCFA8E82}" srcOrd="2" destOrd="0" presId="urn:microsoft.com/office/officeart/2011/layout/TabList"/>
    <dgm:cxn modelId="{8CDD0A6C-9878-4260-80A9-055F146BF3A1}" type="presParOf" srcId="{2FDDBBE4-69EE-4407-A1C5-F3ACF36E5E7C}" destId="{293EEE4D-C62A-44E2-8973-713AE27AE670}" srcOrd="3" destOrd="0" presId="urn:microsoft.com/office/officeart/2011/layout/TabList"/>
    <dgm:cxn modelId="{E730A674-5A1A-4D42-812E-0A7CD7308F61}" type="presParOf" srcId="{293EEE4D-C62A-44E2-8973-713AE27AE670}" destId="{99AB1CB7-AD60-4AC4-8294-C4C512DEC9C5}" srcOrd="0" destOrd="0" presId="urn:microsoft.com/office/officeart/2011/layout/TabList"/>
    <dgm:cxn modelId="{178A578F-AF07-4AB7-9099-22FE12013523}" type="presParOf" srcId="{293EEE4D-C62A-44E2-8973-713AE27AE670}" destId="{35A2A7BB-015C-43D2-BF83-AC92864CEFEF}" srcOrd="1" destOrd="0" presId="urn:microsoft.com/office/officeart/2011/layout/TabList"/>
    <dgm:cxn modelId="{8AC92502-5592-409C-A14B-2556CA8A2D6E}" type="presParOf" srcId="{293EEE4D-C62A-44E2-8973-713AE27AE670}" destId="{2F63A709-0449-4007-990E-9AEBBB59B971}" srcOrd="2" destOrd="0" presId="urn:microsoft.com/office/officeart/2011/layout/TabList"/>
    <dgm:cxn modelId="{937F25EC-1631-4AF5-BD8A-28287E3F2171}" type="presParOf" srcId="{2FDDBBE4-69EE-4407-A1C5-F3ACF36E5E7C}" destId="{5302FF2D-792F-459A-96EF-9AA82992B7BC}" srcOrd="4" destOrd="0" presId="urn:microsoft.com/office/officeart/2011/layout/TabList"/>
    <dgm:cxn modelId="{89ABFD4E-7B82-4F82-BCF7-590B01FC7E16}" type="presParOf" srcId="{2FDDBBE4-69EE-4407-A1C5-F3ACF36E5E7C}" destId="{192158F7-D4BF-49C3-929B-53DD0CC7D42A}" srcOrd="5" destOrd="0" presId="urn:microsoft.com/office/officeart/2011/layout/TabList"/>
    <dgm:cxn modelId="{8855EE2D-946C-4659-ACC2-C830F3D7C386}" type="presParOf" srcId="{2FDDBBE4-69EE-4407-A1C5-F3ACF36E5E7C}" destId="{842910B8-8D0C-4C1E-8060-971F37287F12}" srcOrd="6" destOrd="0" presId="urn:microsoft.com/office/officeart/2011/layout/TabList"/>
    <dgm:cxn modelId="{B4285D41-25BC-493F-AAC0-1933F0199B59}" type="presParOf" srcId="{842910B8-8D0C-4C1E-8060-971F37287F12}" destId="{FA569536-F33F-41D7-94FC-DEC6393CC89C}" srcOrd="0" destOrd="0" presId="urn:microsoft.com/office/officeart/2011/layout/TabList"/>
    <dgm:cxn modelId="{A705A7D5-1587-4736-B4AC-46611CA569D5}" type="presParOf" srcId="{842910B8-8D0C-4C1E-8060-971F37287F12}" destId="{CAFF16D3-8520-47DB-867D-62AAB3E9B6DC}" srcOrd="1" destOrd="0" presId="urn:microsoft.com/office/officeart/2011/layout/TabList"/>
    <dgm:cxn modelId="{7AC25987-BA0C-4F29-B73D-8D339BB304D2}" type="presParOf" srcId="{842910B8-8D0C-4C1E-8060-971F37287F12}" destId="{B0558FC4-4B64-4AD1-A2B4-086059AEA95E}" srcOrd="2" destOrd="0" presId="urn:microsoft.com/office/officeart/2011/layout/TabList"/>
    <dgm:cxn modelId="{BFFD6D0F-2410-458D-AB8F-89D8FEAE12F3}" type="presParOf" srcId="{2FDDBBE4-69EE-4407-A1C5-F3ACF36E5E7C}" destId="{6006F572-17F4-4C7C-97F9-A69521F64595}" srcOrd="7"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AB732CC-ABFE-45CC-9A55-850F511F6F9B}"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C6798B14-00E8-4227-B9B0-1BFD695EED57}">
      <dgm:prSet phldrT="[Text]" custT="1"/>
      <dgm:spPr>
        <a:solidFill>
          <a:schemeClr val="bg1"/>
        </a:solidFill>
        <a:ln>
          <a:solidFill>
            <a:schemeClr val="accent6">
              <a:lumMod val="60000"/>
              <a:lumOff val="40000"/>
            </a:schemeClr>
          </a:solidFill>
        </a:ln>
      </dgm:spPr>
      <dgm:t>
        <a:bodyPr/>
        <a:lstStyle/>
        <a:p>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Khái</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niệm</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và</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các</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quan</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điểm</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về</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sự</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phát</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triển</a:t>
          </a:r>
          <a:endParaRPr lang="en-US" sz="2800" b="0" dirty="0">
            <a:solidFill>
              <a:schemeClr val="tx2"/>
            </a:solidFill>
            <a:latin typeface="Times New Roman" panose="02020603050405020304" pitchFamily="18" charset="0"/>
            <a:cs typeface="Times New Roman" panose="02020603050405020304" pitchFamily="18" charset="0"/>
          </a:endParaRPr>
        </a:p>
      </dgm:t>
    </dgm:pt>
    <dgm:pt modelId="{0EEB08F4-E5B0-4B4F-B80F-DBDFECA29924}" type="parTrans" cxnId="{B3398FAC-F91E-4BFE-B553-8F9A06835131}">
      <dgm:prSet/>
      <dgm:spPr/>
      <dgm:t>
        <a:bodyPr/>
        <a:lstStyle/>
        <a:p>
          <a:endParaRPr lang="en-US" sz="1600" b="0"/>
        </a:p>
      </dgm:t>
    </dgm:pt>
    <dgm:pt modelId="{C7341BA2-17F4-4E9C-9D15-595773E41E8C}" type="sibTrans" cxnId="{B3398FAC-F91E-4BFE-B553-8F9A06835131}">
      <dgm:prSet custT="1"/>
      <dgm:spPr>
        <a:solidFill>
          <a:srgbClr val="FF0000">
            <a:alpha val="90000"/>
          </a:srgbClr>
        </a:solidFill>
      </dgm:spPr>
      <dgm:t>
        <a:bodyPr/>
        <a:lstStyle/>
        <a:p>
          <a:endParaRPr lang="en-US" sz="3200" b="0"/>
        </a:p>
      </dgm:t>
    </dgm:pt>
    <dgm:pt modelId="{7FCF0FBD-A420-41B9-A99E-9A9D4579279D}">
      <dgm:prSet phldrT="[Text]" custT="1"/>
      <dgm:spPr>
        <a:solidFill>
          <a:schemeClr val="bg1"/>
        </a:solidFill>
        <a:ln>
          <a:solidFill>
            <a:schemeClr val="accent6">
              <a:lumMod val="60000"/>
              <a:lumOff val="40000"/>
            </a:schemeClr>
          </a:solidFill>
        </a:ln>
      </dgm:spPr>
      <dgm:t>
        <a:bodyPr/>
        <a:lstStyle/>
        <a:p>
          <a:pPr algn="just"/>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Tính</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chất</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của</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sự</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phát</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triển</a:t>
          </a:r>
          <a:endParaRPr lang="en-US" sz="2800" b="0" dirty="0">
            <a:solidFill>
              <a:schemeClr val="tx2"/>
            </a:solidFill>
            <a:latin typeface="Times New Roman" panose="02020603050405020304" pitchFamily="18" charset="0"/>
            <a:cs typeface="Times New Roman" panose="02020603050405020304" pitchFamily="18" charset="0"/>
          </a:endParaRPr>
        </a:p>
      </dgm:t>
    </dgm:pt>
    <dgm:pt modelId="{BD85992E-4339-4EEF-B313-B8486D4EEAC9}" type="parTrans" cxnId="{F7F75789-9A7B-4270-8E7F-D1480ACBD012}">
      <dgm:prSet/>
      <dgm:spPr/>
      <dgm:t>
        <a:bodyPr/>
        <a:lstStyle/>
        <a:p>
          <a:endParaRPr lang="en-US" sz="1600" b="0"/>
        </a:p>
      </dgm:t>
    </dgm:pt>
    <dgm:pt modelId="{2ADF1E98-289B-476D-9B62-60257B937EF1}" type="sibTrans" cxnId="{F7F75789-9A7B-4270-8E7F-D1480ACBD012}">
      <dgm:prSet custT="1"/>
      <dgm:spPr>
        <a:solidFill>
          <a:srgbClr val="FF0000">
            <a:alpha val="90000"/>
          </a:srgbClr>
        </a:solidFill>
      </dgm:spPr>
      <dgm:t>
        <a:bodyPr/>
        <a:lstStyle/>
        <a:p>
          <a:endParaRPr lang="en-US" sz="3200" b="0"/>
        </a:p>
      </dgm:t>
    </dgm:pt>
    <dgm:pt modelId="{ACD81660-1D2B-4305-9C91-3E78C9C93203}">
      <dgm:prSet phldrT="[Text]" custT="1"/>
      <dgm:spPr>
        <a:solidFill>
          <a:schemeClr val="bg1"/>
        </a:solidFill>
        <a:ln>
          <a:solidFill>
            <a:schemeClr val="accent6">
              <a:lumMod val="60000"/>
              <a:lumOff val="40000"/>
            </a:schemeClr>
          </a:solidFill>
        </a:ln>
      </dgm:spPr>
      <dgm:t>
        <a:bodyPr/>
        <a:lstStyle/>
        <a:p>
          <a:r>
            <a:rPr lang="en-US" sz="2800" b="0" dirty="0">
              <a:solidFill>
                <a:schemeClr val="tx2"/>
              </a:solidFill>
              <a:latin typeface="Times New Roman" panose="02020603050405020304" pitchFamily="18" charset="0"/>
              <a:cs typeface="Times New Roman" panose="02020603050405020304" pitchFamily="18" charset="0"/>
            </a:rPr>
            <a:t>* Ý </a:t>
          </a:r>
          <a:r>
            <a:rPr lang="en-US" sz="2800" b="0" dirty="0" err="1">
              <a:solidFill>
                <a:schemeClr val="tx2"/>
              </a:solidFill>
              <a:latin typeface="Times New Roman" panose="02020603050405020304" pitchFamily="18" charset="0"/>
              <a:cs typeface="Times New Roman" panose="02020603050405020304" pitchFamily="18" charset="0"/>
            </a:rPr>
            <a:t>nghĩa</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phương</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pháp</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luận</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của</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nguyên</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lý</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về</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sự</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phát</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triển</a:t>
          </a:r>
          <a:endParaRPr lang="en-US" sz="2800" b="0" dirty="0">
            <a:solidFill>
              <a:schemeClr val="tx2"/>
            </a:solidFill>
            <a:latin typeface="Times New Roman" panose="02020603050405020304" pitchFamily="18" charset="0"/>
            <a:cs typeface="Times New Roman" panose="02020603050405020304" pitchFamily="18" charset="0"/>
          </a:endParaRPr>
        </a:p>
      </dgm:t>
    </dgm:pt>
    <dgm:pt modelId="{7A5C555C-DD34-41C4-9F4C-6D7F4E38C5DB}" type="parTrans" cxnId="{196C0948-A461-4406-A6BC-C5827750D7F9}">
      <dgm:prSet/>
      <dgm:spPr/>
      <dgm:t>
        <a:bodyPr/>
        <a:lstStyle/>
        <a:p>
          <a:endParaRPr lang="en-US" sz="1600" b="0"/>
        </a:p>
      </dgm:t>
    </dgm:pt>
    <dgm:pt modelId="{FDCD4D9C-89A1-4438-AF18-6E6546400FFD}" type="sibTrans" cxnId="{196C0948-A461-4406-A6BC-C5827750D7F9}">
      <dgm:prSet/>
      <dgm:spPr/>
      <dgm:t>
        <a:bodyPr/>
        <a:lstStyle/>
        <a:p>
          <a:endParaRPr lang="en-US" sz="1600" b="0"/>
        </a:p>
      </dgm:t>
    </dgm:pt>
    <dgm:pt modelId="{0E469F06-E7C3-6240-944B-93BCC60E9102}">
      <dgm:prSet custT="1"/>
      <dgm:spPr>
        <a:noFill/>
        <a:ln>
          <a:solidFill>
            <a:schemeClr val="accent6">
              <a:lumMod val="40000"/>
              <a:lumOff val="60000"/>
            </a:schemeClr>
          </a:solidFill>
        </a:ln>
      </dgm:spPr>
      <dgm:t>
        <a:bodyPr/>
        <a:lstStyle/>
        <a:p>
          <a:r>
            <a:rPr lang="en-US" sz="3500" dirty="0">
              <a:solidFill>
                <a:schemeClr val="tx2"/>
              </a:solidFill>
            </a:rPr>
            <a:t>*</a:t>
          </a:r>
          <a:r>
            <a:rPr lang="en-US" sz="3500" dirty="0"/>
            <a:t> </a:t>
          </a:r>
          <a:r>
            <a:rPr lang="en-US" sz="3200" dirty="0" err="1">
              <a:solidFill>
                <a:schemeClr val="tx2"/>
              </a:solidFill>
              <a:latin typeface="Times New Roman" panose="02020603050405020304" pitchFamily="18" charset="0"/>
              <a:cs typeface="Times New Roman" panose="02020603050405020304" pitchFamily="18" charset="0"/>
            </a:rPr>
            <a:t>Nguồn</a:t>
          </a:r>
          <a:r>
            <a:rPr lang="en-US" sz="3200" dirty="0">
              <a:solidFill>
                <a:schemeClr val="tx2"/>
              </a:solidFill>
              <a:latin typeface="Times New Roman" panose="02020603050405020304" pitchFamily="18" charset="0"/>
              <a:cs typeface="Times New Roman" panose="02020603050405020304" pitchFamily="18" charset="0"/>
            </a:rPr>
            <a:t> </a:t>
          </a:r>
          <a:r>
            <a:rPr lang="en-US" sz="3200" dirty="0" err="1">
              <a:solidFill>
                <a:schemeClr val="tx2"/>
              </a:solidFill>
              <a:latin typeface="Times New Roman" panose="02020603050405020304" pitchFamily="18" charset="0"/>
              <a:cs typeface="Times New Roman" panose="02020603050405020304" pitchFamily="18" charset="0"/>
            </a:rPr>
            <a:t>gốc</a:t>
          </a:r>
          <a:r>
            <a:rPr lang="en-US" sz="3200" dirty="0">
              <a:solidFill>
                <a:schemeClr val="tx2"/>
              </a:solidFill>
              <a:latin typeface="Times New Roman" panose="02020603050405020304" pitchFamily="18" charset="0"/>
              <a:cs typeface="Times New Roman" panose="02020603050405020304" pitchFamily="18" charset="0"/>
            </a:rPr>
            <a:t> </a:t>
          </a:r>
          <a:r>
            <a:rPr lang="en-US" sz="3200" dirty="0" err="1">
              <a:solidFill>
                <a:schemeClr val="tx2"/>
              </a:solidFill>
              <a:latin typeface="Times New Roman" panose="02020603050405020304" pitchFamily="18" charset="0"/>
              <a:cs typeface="Times New Roman" panose="02020603050405020304" pitchFamily="18" charset="0"/>
            </a:rPr>
            <a:t>của</a:t>
          </a:r>
          <a:r>
            <a:rPr lang="en-US" sz="3200" dirty="0">
              <a:solidFill>
                <a:schemeClr val="tx2"/>
              </a:solidFill>
              <a:latin typeface="Times New Roman" panose="02020603050405020304" pitchFamily="18" charset="0"/>
              <a:cs typeface="Times New Roman" panose="02020603050405020304" pitchFamily="18" charset="0"/>
            </a:rPr>
            <a:t> </a:t>
          </a:r>
          <a:r>
            <a:rPr lang="en-US" sz="3200" dirty="0" err="1">
              <a:solidFill>
                <a:schemeClr val="tx2"/>
              </a:solidFill>
              <a:latin typeface="Times New Roman" panose="02020603050405020304" pitchFamily="18" charset="0"/>
              <a:cs typeface="Times New Roman" panose="02020603050405020304" pitchFamily="18" charset="0"/>
            </a:rPr>
            <a:t>sự</a:t>
          </a:r>
          <a:r>
            <a:rPr lang="en-US" sz="3200" dirty="0">
              <a:solidFill>
                <a:schemeClr val="tx2"/>
              </a:solidFill>
              <a:latin typeface="Times New Roman" panose="02020603050405020304" pitchFamily="18" charset="0"/>
              <a:cs typeface="Times New Roman" panose="02020603050405020304" pitchFamily="18" charset="0"/>
            </a:rPr>
            <a:t> </a:t>
          </a:r>
          <a:r>
            <a:rPr lang="en-US" sz="3200" dirty="0" err="1">
              <a:solidFill>
                <a:schemeClr val="tx2"/>
              </a:solidFill>
              <a:latin typeface="Times New Roman" panose="02020603050405020304" pitchFamily="18" charset="0"/>
              <a:cs typeface="Times New Roman" panose="02020603050405020304" pitchFamily="18" charset="0"/>
            </a:rPr>
            <a:t>phát</a:t>
          </a:r>
          <a:r>
            <a:rPr lang="en-US" sz="3200" dirty="0">
              <a:solidFill>
                <a:schemeClr val="tx2"/>
              </a:solidFill>
              <a:latin typeface="Times New Roman" panose="02020603050405020304" pitchFamily="18" charset="0"/>
              <a:cs typeface="Times New Roman" panose="02020603050405020304" pitchFamily="18" charset="0"/>
            </a:rPr>
            <a:t> </a:t>
          </a:r>
          <a:r>
            <a:rPr lang="en-US" sz="3200" dirty="0" err="1">
              <a:solidFill>
                <a:schemeClr val="tx2"/>
              </a:solidFill>
              <a:latin typeface="Times New Roman" panose="02020603050405020304" pitchFamily="18" charset="0"/>
              <a:cs typeface="Times New Roman" panose="02020603050405020304" pitchFamily="18" charset="0"/>
            </a:rPr>
            <a:t>triển</a:t>
          </a:r>
          <a:endParaRPr lang="en-US" sz="3200" dirty="0">
            <a:solidFill>
              <a:schemeClr val="tx2"/>
            </a:solidFill>
            <a:latin typeface="Times New Roman" panose="02020603050405020304" pitchFamily="18" charset="0"/>
            <a:cs typeface="Times New Roman" panose="02020603050405020304" pitchFamily="18" charset="0"/>
          </a:endParaRPr>
        </a:p>
      </dgm:t>
    </dgm:pt>
    <dgm:pt modelId="{B806F811-6425-5442-A2A8-2C4826F0D8AF}" type="parTrans" cxnId="{10F7C27B-549D-DD41-A46E-3746E9CC0D7A}">
      <dgm:prSet/>
      <dgm:spPr/>
      <dgm:t>
        <a:bodyPr/>
        <a:lstStyle/>
        <a:p>
          <a:endParaRPr lang="en-US"/>
        </a:p>
      </dgm:t>
    </dgm:pt>
    <dgm:pt modelId="{346452C4-C04E-CF4C-ADFA-D28163280F35}" type="sibTrans" cxnId="{10F7C27B-549D-DD41-A46E-3746E9CC0D7A}">
      <dgm:prSet/>
      <dgm:spPr/>
      <dgm:t>
        <a:bodyPr/>
        <a:lstStyle/>
        <a:p>
          <a:endParaRPr lang="en-US"/>
        </a:p>
      </dgm:t>
    </dgm:pt>
    <dgm:pt modelId="{AA9BA4B1-86DA-4F81-940D-D5B5875DD6FF}" type="pres">
      <dgm:prSet presAssocID="{2AB732CC-ABFE-45CC-9A55-850F511F6F9B}" presName="outerComposite" presStyleCnt="0">
        <dgm:presLayoutVars>
          <dgm:chMax val="5"/>
          <dgm:dir/>
          <dgm:resizeHandles val="exact"/>
        </dgm:presLayoutVars>
      </dgm:prSet>
      <dgm:spPr/>
    </dgm:pt>
    <dgm:pt modelId="{50E7329F-461C-426F-ACBA-64B3EA28D670}" type="pres">
      <dgm:prSet presAssocID="{2AB732CC-ABFE-45CC-9A55-850F511F6F9B}" presName="dummyMaxCanvas" presStyleCnt="0">
        <dgm:presLayoutVars/>
      </dgm:prSet>
      <dgm:spPr/>
    </dgm:pt>
    <dgm:pt modelId="{DAD012E3-C8CA-974A-A469-4DEAEF3067DA}" type="pres">
      <dgm:prSet presAssocID="{2AB732CC-ABFE-45CC-9A55-850F511F6F9B}" presName="FourNodes_1" presStyleLbl="node1" presStyleIdx="0" presStyleCnt="4">
        <dgm:presLayoutVars>
          <dgm:bulletEnabled val="1"/>
        </dgm:presLayoutVars>
      </dgm:prSet>
      <dgm:spPr/>
    </dgm:pt>
    <dgm:pt modelId="{4B4BC749-FB34-914C-9676-4CB524454C6C}" type="pres">
      <dgm:prSet presAssocID="{2AB732CC-ABFE-45CC-9A55-850F511F6F9B}" presName="FourNodes_2" presStyleLbl="node1" presStyleIdx="1" presStyleCnt="4">
        <dgm:presLayoutVars>
          <dgm:bulletEnabled val="1"/>
        </dgm:presLayoutVars>
      </dgm:prSet>
      <dgm:spPr/>
    </dgm:pt>
    <dgm:pt modelId="{7E3B7609-1A0F-9446-A7AB-B7C0C23CE288}" type="pres">
      <dgm:prSet presAssocID="{2AB732CC-ABFE-45CC-9A55-850F511F6F9B}" presName="FourNodes_3" presStyleLbl="node1" presStyleIdx="2" presStyleCnt="4">
        <dgm:presLayoutVars>
          <dgm:bulletEnabled val="1"/>
        </dgm:presLayoutVars>
      </dgm:prSet>
      <dgm:spPr/>
    </dgm:pt>
    <dgm:pt modelId="{CFD3F95C-2F5E-C44F-A845-573A80BC7513}" type="pres">
      <dgm:prSet presAssocID="{2AB732CC-ABFE-45CC-9A55-850F511F6F9B}" presName="FourNodes_4" presStyleLbl="node1" presStyleIdx="3" presStyleCnt="4">
        <dgm:presLayoutVars>
          <dgm:bulletEnabled val="1"/>
        </dgm:presLayoutVars>
      </dgm:prSet>
      <dgm:spPr/>
    </dgm:pt>
    <dgm:pt modelId="{0DDA18B0-896A-2547-874F-201768AE0ABF}" type="pres">
      <dgm:prSet presAssocID="{2AB732CC-ABFE-45CC-9A55-850F511F6F9B}" presName="FourConn_1-2" presStyleLbl="fgAccFollowNode1" presStyleIdx="0" presStyleCnt="3">
        <dgm:presLayoutVars>
          <dgm:bulletEnabled val="1"/>
        </dgm:presLayoutVars>
      </dgm:prSet>
      <dgm:spPr/>
    </dgm:pt>
    <dgm:pt modelId="{32A9F1C7-2B29-D14D-B847-2083579ED02F}" type="pres">
      <dgm:prSet presAssocID="{2AB732CC-ABFE-45CC-9A55-850F511F6F9B}" presName="FourConn_2-3" presStyleLbl="fgAccFollowNode1" presStyleIdx="1" presStyleCnt="3">
        <dgm:presLayoutVars>
          <dgm:bulletEnabled val="1"/>
        </dgm:presLayoutVars>
      </dgm:prSet>
      <dgm:spPr/>
    </dgm:pt>
    <dgm:pt modelId="{09F7C1CD-5ECC-8E4F-B9CC-DBC0F2A33AD2}" type="pres">
      <dgm:prSet presAssocID="{2AB732CC-ABFE-45CC-9A55-850F511F6F9B}" presName="FourConn_3-4" presStyleLbl="fgAccFollowNode1" presStyleIdx="2" presStyleCnt="3">
        <dgm:presLayoutVars>
          <dgm:bulletEnabled val="1"/>
        </dgm:presLayoutVars>
      </dgm:prSet>
      <dgm:spPr/>
    </dgm:pt>
    <dgm:pt modelId="{41E49E19-4877-5B43-804C-915919BE7940}" type="pres">
      <dgm:prSet presAssocID="{2AB732CC-ABFE-45CC-9A55-850F511F6F9B}" presName="FourNodes_1_text" presStyleLbl="node1" presStyleIdx="3" presStyleCnt="4">
        <dgm:presLayoutVars>
          <dgm:bulletEnabled val="1"/>
        </dgm:presLayoutVars>
      </dgm:prSet>
      <dgm:spPr/>
    </dgm:pt>
    <dgm:pt modelId="{07FD6090-25B6-4D44-B217-3AAF487D6C62}" type="pres">
      <dgm:prSet presAssocID="{2AB732CC-ABFE-45CC-9A55-850F511F6F9B}" presName="FourNodes_2_text" presStyleLbl="node1" presStyleIdx="3" presStyleCnt="4">
        <dgm:presLayoutVars>
          <dgm:bulletEnabled val="1"/>
        </dgm:presLayoutVars>
      </dgm:prSet>
      <dgm:spPr/>
    </dgm:pt>
    <dgm:pt modelId="{5C511C7F-E853-9044-BEE6-47A63A8D885B}" type="pres">
      <dgm:prSet presAssocID="{2AB732CC-ABFE-45CC-9A55-850F511F6F9B}" presName="FourNodes_3_text" presStyleLbl="node1" presStyleIdx="3" presStyleCnt="4">
        <dgm:presLayoutVars>
          <dgm:bulletEnabled val="1"/>
        </dgm:presLayoutVars>
      </dgm:prSet>
      <dgm:spPr/>
    </dgm:pt>
    <dgm:pt modelId="{F016A4AE-B0D0-744A-ACF3-ECB79683A589}" type="pres">
      <dgm:prSet presAssocID="{2AB732CC-ABFE-45CC-9A55-850F511F6F9B}" presName="FourNodes_4_text" presStyleLbl="node1" presStyleIdx="3" presStyleCnt="4">
        <dgm:presLayoutVars>
          <dgm:bulletEnabled val="1"/>
        </dgm:presLayoutVars>
      </dgm:prSet>
      <dgm:spPr/>
    </dgm:pt>
  </dgm:ptLst>
  <dgm:cxnLst>
    <dgm:cxn modelId="{76CB7603-BCFB-4348-8B9D-5A418D1F9168}" type="presOf" srcId="{346452C4-C04E-CF4C-ADFA-D28163280F35}" destId="{32A9F1C7-2B29-D14D-B847-2083579ED02F}" srcOrd="0" destOrd="0" presId="urn:microsoft.com/office/officeart/2005/8/layout/vProcess5"/>
    <dgm:cxn modelId="{2CD3B914-F209-C047-90C6-8B3F204B4747}" type="presOf" srcId="{7FCF0FBD-A420-41B9-A99E-9A9D4579279D}" destId="{5C511C7F-E853-9044-BEE6-47A63A8D885B}" srcOrd="1" destOrd="0" presId="urn:microsoft.com/office/officeart/2005/8/layout/vProcess5"/>
    <dgm:cxn modelId="{E40D7E40-ED87-7E4F-A6D0-F8A86BD8634C}" type="presOf" srcId="{C6798B14-00E8-4227-B9B0-1BFD695EED57}" destId="{DAD012E3-C8CA-974A-A469-4DEAEF3067DA}" srcOrd="0" destOrd="0" presId="urn:microsoft.com/office/officeart/2005/8/layout/vProcess5"/>
    <dgm:cxn modelId="{196C0948-A461-4406-A6BC-C5827750D7F9}" srcId="{2AB732CC-ABFE-45CC-9A55-850F511F6F9B}" destId="{ACD81660-1D2B-4305-9C91-3E78C9C93203}" srcOrd="3" destOrd="0" parTransId="{7A5C555C-DD34-41C4-9F4C-6D7F4E38C5DB}" sibTransId="{FDCD4D9C-89A1-4438-AF18-6E6546400FFD}"/>
    <dgm:cxn modelId="{27981F4D-D32A-D14A-8C83-F718138F4582}" type="presOf" srcId="{C7341BA2-17F4-4E9C-9D15-595773E41E8C}" destId="{0DDA18B0-896A-2547-874F-201768AE0ABF}" srcOrd="0" destOrd="0" presId="urn:microsoft.com/office/officeart/2005/8/layout/vProcess5"/>
    <dgm:cxn modelId="{10F7C27B-549D-DD41-A46E-3746E9CC0D7A}" srcId="{2AB732CC-ABFE-45CC-9A55-850F511F6F9B}" destId="{0E469F06-E7C3-6240-944B-93BCC60E9102}" srcOrd="1" destOrd="0" parTransId="{B806F811-6425-5442-A2A8-2C4826F0D8AF}" sibTransId="{346452C4-C04E-CF4C-ADFA-D28163280F35}"/>
    <dgm:cxn modelId="{F7F75789-9A7B-4270-8E7F-D1480ACBD012}" srcId="{2AB732CC-ABFE-45CC-9A55-850F511F6F9B}" destId="{7FCF0FBD-A420-41B9-A99E-9A9D4579279D}" srcOrd="2" destOrd="0" parTransId="{BD85992E-4339-4EEF-B313-B8486D4EEAC9}" sibTransId="{2ADF1E98-289B-476D-9B62-60257B937EF1}"/>
    <dgm:cxn modelId="{CA78FF8A-607A-49DC-A2C5-DDFA308C2D4E}" type="presOf" srcId="{2AB732CC-ABFE-45CC-9A55-850F511F6F9B}" destId="{AA9BA4B1-86DA-4F81-940D-D5B5875DD6FF}" srcOrd="0" destOrd="0" presId="urn:microsoft.com/office/officeart/2005/8/layout/vProcess5"/>
    <dgm:cxn modelId="{ECC4D9A4-DDB4-1F4D-A57B-242C81A1AD0E}" type="presOf" srcId="{ACD81660-1D2B-4305-9C91-3E78C9C93203}" destId="{CFD3F95C-2F5E-C44F-A845-573A80BC7513}" srcOrd="0" destOrd="0" presId="urn:microsoft.com/office/officeart/2005/8/layout/vProcess5"/>
    <dgm:cxn modelId="{B3398FAC-F91E-4BFE-B553-8F9A06835131}" srcId="{2AB732CC-ABFE-45CC-9A55-850F511F6F9B}" destId="{C6798B14-00E8-4227-B9B0-1BFD695EED57}" srcOrd="0" destOrd="0" parTransId="{0EEB08F4-E5B0-4B4F-B80F-DBDFECA29924}" sibTransId="{C7341BA2-17F4-4E9C-9D15-595773E41E8C}"/>
    <dgm:cxn modelId="{EC02AFAF-C93F-6F48-9217-7E7BA4D071BC}" type="presOf" srcId="{7FCF0FBD-A420-41B9-A99E-9A9D4579279D}" destId="{7E3B7609-1A0F-9446-A7AB-B7C0C23CE288}" srcOrd="0" destOrd="0" presId="urn:microsoft.com/office/officeart/2005/8/layout/vProcess5"/>
    <dgm:cxn modelId="{44DC58D5-5877-ED45-A15A-3825795B5BF3}" type="presOf" srcId="{0E469F06-E7C3-6240-944B-93BCC60E9102}" destId="{4B4BC749-FB34-914C-9676-4CB524454C6C}" srcOrd="0" destOrd="0" presId="urn:microsoft.com/office/officeart/2005/8/layout/vProcess5"/>
    <dgm:cxn modelId="{8BD5B7E3-2BDD-8D4E-800B-F57B75C4F8EF}" type="presOf" srcId="{0E469F06-E7C3-6240-944B-93BCC60E9102}" destId="{07FD6090-25B6-4D44-B217-3AAF487D6C62}" srcOrd="1" destOrd="0" presId="urn:microsoft.com/office/officeart/2005/8/layout/vProcess5"/>
    <dgm:cxn modelId="{6CE813E5-7F34-A342-BCD8-0A22C9A057DE}" type="presOf" srcId="{ACD81660-1D2B-4305-9C91-3E78C9C93203}" destId="{F016A4AE-B0D0-744A-ACF3-ECB79683A589}" srcOrd="1" destOrd="0" presId="urn:microsoft.com/office/officeart/2005/8/layout/vProcess5"/>
    <dgm:cxn modelId="{76181EE6-CFFA-E046-9203-2FB07D872B9D}" type="presOf" srcId="{2ADF1E98-289B-476D-9B62-60257B937EF1}" destId="{09F7C1CD-5ECC-8E4F-B9CC-DBC0F2A33AD2}" srcOrd="0" destOrd="0" presId="urn:microsoft.com/office/officeart/2005/8/layout/vProcess5"/>
    <dgm:cxn modelId="{4A4986FF-CEAD-C64F-8B3F-901D19606CFA}" type="presOf" srcId="{C6798B14-00E8-4227-B9B0-1BFD695EED57}" destId="{41E49E19-4877-5B43-804C-915919BE7940}" srcOrd="1" destOrd="0" presId="urn:microsoft.com/office/officeart/2005/8/layout/vProcess5"/>
    <dgm:cxn modelId="{D1A4270F-FE1C-4439-A9C0-CC786C28D54C}" type="presParOf" srcId="{AA9BA4B1-86DA-4F81-940D-D5B5875DD6FF}" destId="{50E7329F-461C-426F-ACBA-64B3EA28D670}" srcOrd="0" destOrd="0" presId="urn:microsoft.com/office/officeart/2005/8/layout/vProcess5"/>
    <dgm:cxn modelId="{39E3A8FC-A526-484F-8E05-DFD8BF5F1C72}" type="presParOf" srcId="{AA9BA4B1-86DA-4F81-940D-D5B5875DD6FF}" destId="{DAD012E3-C8CA-974A-A469-4DEAEF3067DA}" srcOrd="1" destOrd="0" presId="urn:microsoft.com/office/officeart/2005/8/layout/vProcess5"/>
    <dgm:cxn modelId="{D5479075-4811-6F4B-BCEF-2CE2DE1EDB3D}" type="presParOf" srcId="{AA9BA4B1-86DA-4F81-940D-D5B5875DD6FF}" destId="{4B4BC749-FB34-914C-9676-4CB524454C6C}" srcOrd="2" destOrd="0" presId="urn:microsoft.com/office/officeart/2005/8/layout/vProcess5"/>
    <dgm:cxn modelId="{AAE19D0E-7BB1-3D4D-8021-0E05B0D33FF3}" type="presParOf" srcId="{AA9BA4B1-86DA-4F81-940D-D5B5875DD6FF}" destId="{7E3B7609-1A0F-9446-A7AB-B7C0C23CE288}" srcOrd="3" destOrd="0" presId="urn:microsoft.com/office/officeart/2005/8/layout/vProcess5"/>
    <dgm:cxn modelId="{D46AFC29-AB78-FD40-928A-5B123EDA1183}" type="presParOf" srcId="{AA9BA4B1-86DA-4F81-940D-D5B5875DD6FF}" destId="{CFD3F95C-2F5E-C44F-A845-573A80BC7513}" srcOrd="4" destOrd="0" presId="urn:microsoft.com/office/officeart/2005/8/layout/vProcess5"/>
    <dgm:cxn modelId="{6C19B845-0059-354F-858E-7FEB7F7129A5}" type="presParOf" srcId="{AA9BA4B1-86DA-4F81-940D-D5B5875DD6FF}" destId="{0DDA18B0-896A-2547-874F-201768AE0ABF}" srcOrd="5" destOrd="0" presId="urn:microsoft.com/office/officeart/2005/8/layout/vProcess5"/>
    <dgm:cxn modelId="{9623275A-C2DA-0C42-92D9-40218BF77043}" type="presParOf" srcId="{AA9BA4B1-86DA-4F81-940D-D5B5875DD6FF}" destId="{32A9F1C7-2B29-D14D-B847-2083579ED02F}" srcOrd="6" destOrd="0" presId="urn:microsoft.com/office/officeart/2005/8/layout/vProcess5"/>
    <dgm:cxn modelId="{A7A140C4-6A86-EF4A-BF85-DDC1D8C9DBB4}" type="presParOf" srcId="{AA9BA4B1-86DA-4F81-940D-D5B5875DD6FF}" destId="{09F7C1CD-5ECC-8E4F-B9CC-DBC0F2A33AD2}" srcOrd="7" destOrd="0" presId="urn:microsoft.com/office/officeart/2005/8/layout/vProcess5"/>
    <dgm:cxn modelId="{85AAA33B-8481-8446-A1DE-5B69E7890D47}" type="presParOf" srcId="{AA9BA4B1-86DA-4F81-940D-D5B5875DD6FF}" destId="{41E49E19-4877-5B43-804C-915919BE7940}" srcOrd="8" destOrd="0" presId="urn:microsoft.com/office/officeart/2005/8/layout/vProcess5"/>
    <dgm:cxn modelId="{61E6F8E0-C3BF-0A41-B63A-30295F1D6281}" type="presParOf" srcId="{AA9BA4B1-86DA-4F81-940D-D5B5875DD6FF}" destId="{07FD6090-25B6-4D44-B217-3AAF487D6C62}" srcOrd="9" destOrd="0" presId="urn:microsoft.com/office/officeart/2005/8/layout/vProcess5"/>
    <dgm:cxn modelId="{D2CD1813-7648-B745-8C95-7E314D015E0C}" type="presParOf" srcId="{AA9BA4B1-86DA-4F81-940D-D5B5875DD6FF}" destId="{5C511C7F-E853-9044-BEE6-47A63A8D885B}" srcOrd="10" destOrd="0" presId="urn:microsoft.com/office/officeart/2005/8/layout/vProcess5"/>
    <dgm:cxn modelId="{FCD9E418-9390-F541-89B1-2B8581E22333}" type="presParOf" srcId="{AA9BA4B1-86DA-4F81-940D-D5B5875DD6FF}" destId="{F016A4AE-B0D0-744A-ACF3-ECB79683A589}"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AC1C2BF-ADD4-45A8-92A6-2029B90A6DA5}" type="doc">
      <dgm:prSet loTypeId="urn:microsoft.com/office/officeart/2005/8/layout/target3" loCatId="list" qsTypeId="urn:microsoft.com/office/officeart/2005/8/quickstyle/simple1" qsCatId="simple" csTypeId="urn:microsoft.com/office/officeart/2005/8/colors/accent1_2" csCatId="accent1" phldr="1"/>
      <dgm:spPr/>
      <dgm:t>
        <a:bodyPr/>
        <a:lstStyle/>
        <a:p>
          <a:endParaRPr lang="en-US"/>
        </a:p>
      </dgm:t>
    </dgm:pt>
    <dgm:pt modelId="{3ECB60E9-9008-411E-AEEE-92F598A197AB}">
      <dgm:prSet phldrT="[Text]" custT="1"/>
      <dgm:spPr/>
      <dgm:t>
        <a:bodyPr/>
        <a:lstStyle/>
        <a:p>
          <a:pPr algn="just"/>
          <a:r>
            <a:rPr lang="en-US" sz="3200" b="1" dirty="0" err="1">
              <a:solidFill>
                <a:srgbClr val="FF0000"/>
              </a:solidFill>
              <a:latin typeface="Times New Roman" panose="02020603050405020304" pitchFamily="18" charset="0"/>
              <a:cs typeface="Times New Roman" panose="02020603050405020304" pitchFamily="18" charset="0"/>
            </a:rPr>
            <a:t>Phát</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triển</a:t>
          </a:r>
          <a:r>
            <a:rPr lang="en-US" sz="3200" b="1" dirty="0">
              <a:solidFill>
                <a:srgbClr val="FF0000"/>
              </a:solidFill>
              <a:latin typeface="Times New Roman" panose="02020603050405020304" pitchFamily="18" charset="0"/>
              <a:cs typeface="Times New Roman" panose="02020603050405020304" pitchFamily="18" charset="0"/>
            </a:rPr>
            <a:t>:</a:t>
          </a:r>
        </a:p>
      </dgm:t>
    </dgm:pt>
    <dgm:pt modelId="{A7AF47F6-9401-482A-8306-2F32CE644B40}" type="parTrans" cxnId="{2B4571D6-FB74-45BF-81CD-FAA152DF7516}">
      <dgm:prSet/>
      <dgm:spPr/>
      <dgm:t>
        <a:bodyPr/>
        <a:lstStyle/>
        <a:p>
          <a:endParaRPr lang="en-US"/>
        </a:p>
      </dgm:t>
    </dgm:pt>
    <dgm:pt modelId="{B9987261-A2E8-4F34-8C21-6AD2D1980AE3}" type="sibTrans" cxnId="{2B4571D6-FB74-45BF-81CD-FAA152DF7516}">
      <dgm:prSet/>
      <dgm:spPr/>
      <dgm:t>
        <a:bodyPr/>
        <a:lstStyle/>
        <a:p>
          <a:endParaRPr lang="en-US"/>
        </a:p>
      </dgm:t>
    </dgm:pt>
    <dgm:pt modelId="{E2FD295D-BBFE-46CA-BB3C-24B1C28F7CC0}">
      <dgm:prSet phldrT="[Text]" custT="1"/>
      <dgm:spPr/>
      <dgm:t>
        <a:bodyPr/>
        <a:lstStyle/>
        <a:p>
          <a:pPr algn="just"/>
          <a:r>
            <a:rPr lang="en-US" sz="3200" b="1" dirty="0" err="1">
              <a:solidFill>
                <a:srgbClr val="FF0000"/>
              </a:solidFill>
              <a:latin typeface="Times New Roman" panose="02020603050405020304" pitchFamily="18" charset="0"/>
              <a:cs typeface="Times New Roman" panose="02020603050405020304" pitchFamily="18" charset="0"/>
            </a:rPr>
            <a:t>Tiến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bộ</a:t>
          </a:r>
          <a:r>
            <a:rPr lang="en-US" sz="3200" b="1" dirty="0">
              <a:solidFill>
                <a:srgbClr val="FF0000"/>
              </a:solidFill>
              <a:latin typeface="Times New Roman" panose="02020603050405020304" pitchFamily="18" charset="0"/>
              <a:cs typeface="Times New Roman" panose="02020603050405020304" pitchFamily="18" charset="0"/>
            </a:rPr>
            <a:t>:</a:t>
          </a:r>
        </a:p>
      </dgm:t>
    </dgm:pt>
    <dgm:pt modelId="{FF548776-9F07-485A-99F9-D4B79A52652E}" type="parTrans" cxnId="{EF14CAEE-584F-414E-AC92-51D549BB07F5}">
      <dgm:prSet/>
      <dgm:spPr/>
      <dgm:t>
        <a:bodyPr/>
        <a:lstStyle/>
        <a:p>
          <a:endParaRPr lang="en-US"/>
        </a:p>
      </dgm:t>
    </dgm:pt>
    <dgm:pt modelId="{6022EDCA-8981-4ECD-B87D-8BA013482A59}" type="sibTrans" cxnId="{EF14CAEE-584F-414E-AC92-51D549BB07F5}">
      <dgm:prSet/>
      <dgm:spPr/>
      <dgm:t>
        <a:bodyPr/>
        <a:lstStyle/>
        <a:p>
          <a:endParaRPr lang="en-US"/>
        </a:p>
      </dgm:t>
    </dgm:pt>
    <dgm:pt modelId="{BF06BCD3-8E0C-455C-ACD2-66839437A5C3}">
      <dgm:prSet phldrT="[Text]" custT="1"/>
      <dgm:spPr/>
      <dgm:t>
        <a:bodyPr/>
        <a:lstStyle/>
        <a:p>
          <a:pPr algn="just"/>
          <a:r>
            <a:rPr lang="en-US" sz="3200" b="1" dirty="0" err="1">
              <a:solidFill>
                <a:srgbClr val="FF0000"/>
              </a:solidFill>
              <a:latin typeface="Times New Roman" panose="02020603050405020304" pitchFamily="18" charset="0"/>
              <a:cs typeface="Times New Roman" panose="02020603050405020304" pitchFamily="18" charset="0"/>
            </a:rPr>
            <a:t>Tiến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hóa</a:t>
          </a:r>
          <a:r>
            <a:rPr lang="en-US" sz="3200" b="1" dirty="0">
              <a:solidFill>
                <a:srgbClr val="FF0000"/>
              </a:solidFill>
              <a:latin typeface="Times New Roman" panose="02020603050405020304" pitchFamily="18" charset="0"/>
              <a:cs typeface="Times New Roman" panose="02020603050405020304" pitchFamily="18" charset="0"/>
            </a:rPr>
            <a:t>:</a:t>
          </a:r>
        </a:p>
      </dgm:t>
    </dgm:pt>
    <dgm:pt modelId="{5627DE61-2E4B-41B1-865F-EF7154182D4C}" type="parTrans" cxnId="{B94BDCAD-BB3E-4F1B-A8B1-D56929C1EDC8}">
      <dgm:prSet/>
      <dgm:spPr/>
      <dgm:t>
        <a:bodyPr/>
        <a:lstStyle/>
        <a:p>
          <a:endParaRPr lang="en-US"/>
        </a:p>
      </dgm:t>
    </dgm:pt>
    <dgm:pt modelId="{5D9F8160-EC73-498D-9CED-A174D6F827EC}" type="sibTrans" cxnId="{B94BDCAD-BB3E-4F1B-A8B1-D56929C1EDC8}">
      <dgm:prSet/>
      <dgm:spPr/>
      <dgm:t>
        <a:bodyPr/>
        <a:lstStyle/>
        <a:p>
          <a:endParaRPr lang="en-US"/>
        </a:p>
      </dgm:t>
    </dgm:pt>
    <dgm:pt modelId="{0AB624AF-5B73-4332-9D3E-B52A73CF8071}" type="pres">
      <dgm:prSet presAssocID="{1AC1C2BF-ADD4-45A8-92A6-2029B90A6DA5}" presName="Name0" presStyleCnt="0">
        <dgm:presLayoutVars>
          <dgm:chMax val="7"/>
          <dgm:dir/>
          <dgm:animLvl val="lvl"/>
          <dgm:resizeHandles val="exact"/>
        </dgm:presLayoutVars>
      </dgm:prSet>
      <dgm:spPr/>
    </dgm:pt>
    <dgm:pt modelId="{D2AAC7D6-B95E-4304-9224-55F3CBFFD92B}" type="pres">
      <dgm:prSet presAssocID="{3ECB60E9-9008-411E-AEEE-92F598A197AB}" presName="circle1" presStyleLbl="node1" presStyleIdx="0" presStyleCnt="3"/>
      <dgm:spPr>
        <a:solidFill>
          <a:schemeClr val="accent6">
            <a:lumMod val="60000"/>
            <a:lumOff val="40000"/>
          </a:schemeClr>
        </a:solidFill>
      </dgm:spPr>
    </dgm:pt>
    <dgm:pt modelId="{715396E0-4962-4275-965A-2410C7BF1EDF}" type="pres">
      <dgm:prSet presAssocID="{3ECB60E9-9008-411E-AEEE-92F598A197AB}" presName="space" presStyleCnt="0"/>
      <dgm:spPr/>
    </dgm:pt>
    <dgm:pt modelId="{93AD22AD-3FF9-4284-9B17-A53E3D949D85}" type="pres">
      <dgm:prSet presAssocID="{3ECB60E9-9008-411E-AEEE-92F598A197AB}" presName="rect1" presStyleLbl="alignAcc1" presStyleIdx="0" presStyleCnt="3" custLinFactNeighborX="-280"/>
      <dgm:spPr/>
    </dgm:pt>
    <dgm:pt modelId="{A8FF7ECD-DD90-47E6-9724-ABFAF67BB8F8}" type="pres">
      <dgm:prSet presAssocID="{E2FD295D-BBFE-46CA-BB3C-24B1C28F7CC0}" presName="vertSpace2" presStyleLbl="node1" presStyleIdx="0" presStyleCnt="3"/>
      <dgm:spPr/>
    </dgm:pt>
    <dgm:pt modelId="{345178B3-87ED-4C45-9A40-E90F5BF284B3}" type="pres">
      <dgm:prSet presAssocID="{E2FD295D-BBFE-46CA-BB3C-24B1C28F7CC0}" presName="circle2" presStyleLbl="node1" presStyleIdx="1" presStyleCnt="3"/>
      <dgm:spPr>
        <a:solidFill>
          <a:schemeClr val="accent6">
            <a:lumMod val="40000"/>
            <a:lumOff val="60000"/>
          </a:schemeClr>
        </a:solidFill>
      </dgm:spPr>
    </dgm:pt>
    <dgm:pt modelId="{BD9A4A2A-0336-480D-BF83-D8A3FD38D367}" type="pres">
      <dgm:prSet presAssocID="{E2FD295D-BBFE-46CA-BB3C-24B1C28F7CC0}" presName="rect2" presStyleLbl="alignAcc1" presStyleIdx="1" presStyleCnt="3"/>
      <dgm:spPr/>
    </dgm:pt>
    <dgm:pt modelId="{ED48A936-2A23-4544-96F9-EB9FE57EDD2F}" type="pres">
      <dgm:prSet presAssocID="{BF06BCD3-8E0C-455C-ACD2-66839437A5C3}" presName="vertSpace3" presStyleLbl="node1" presStyleIdx="1" presStyleCnt="3"/>
      <dgm:spPr/>
    </dgm:pt>
    <dgm:pt modelId="{17EA0EFD-1A13-4D76-B281-027BEDE8E365}" type="pres">
      <dgm:prSet presAssocID="{BF06BCD3-8E0C-455C-ACD2-66839437A5C3}" presName="circle3" presStyleLbl="node1" presStyleIdx="2" presStyleCnt="3"/>
      <dgm:spPr>
        <a:solidFill>
          <a:schemeClr val="accent6">
            <a:lumMod val="20000"/>
            <a:lumOff val="80000"/>
          </a:schemeClr>
        </a:solidFill>
      </dgm:spPr>
    </dgm:pt>
    <dgm:pt modelId="{C0CA4874-E75B-4EDF-AD2B-146C92955ED3}" type="pres">
      <dgm:prSet presAssocID="{BF06BCD3-8E0C-455C-ACD2-66839437A5C3}" presName="rect3" presStyleLbl="alignAcc1" presStyleIdx="2" presStyleCnt="3"/>
      <dgm:spPr/>
    </dgm:pt>
    <dgm:pt modelId="{324042FC-6F9F-43C3-B96F-504F432A0F89}" type="pres">
      <dgm:prSet presAssocID="{3ECB60E9-9008-411E-AEEE-92F598A197AB}" presName="rect1ParTxNoCh" presStyleLbl="alignAcc1" presStyleIdx="2" presStyleCnt="3">
        <dgm:presLayoutVars>
          <dgm:chMax val="1"/>
          <dgm:bulletEnabled val="1"/>
        </dgm:presLayoutVars>
      </dgm:prSet>
      <dgm:spPr/>
    </dgm:pt>
    <dgm:pt modelId="{36D20DA8-F64D-4ED4-B8CF-63B1F9F8AD55}" type="pres">
      <dgm:prSet presAssocID="{E2FD295D-BBFE-46CA-BB3C-24B1C28F7CC0}" presName="rect2ParTxNoCh" presStyleLbl="alignAcc1" presStyleIdx="2" presStyleCnt="3">
        <dgm:presLayoutVars>
          <dgm:chMax val="1"/>
          <dgm:bulletEnabled val="1"/>
        </dgm:presLayoutVars>
      </dgm:prSet>
      <dgm:spPr/>
    </dgm:pt>
    <dgm:pt modelId="{5D9F0F4B-0708-46E8-A80F-614D1FF9D024}" type="pres">
      <dgm:prSet presAssocID="{BF06BCD3-8E0C-455C-ACD2-66839437A5C3}" presName="rect3ParTxNoCh" presStyleLbl="alignAcc1" presStyleIdx="2" presStyleCnt="3">
        <dgm:presLayoutVars>
          <dgm:chMax val="1"/>
          <dgm:bulletEnabled val="1"/>
        </dgm:presLayoutVars>
      </dgm:prSet>
      <dgm:spPr/>
    </dgm:pt>
  </dgm:ptLst>
  <dgm:cxnLst>
    <dgm:cxn modelId="{51FEB509-DC83-4D5B-8C88-98F97DF5FC54}" type="presOf" srcId="{BF06BCD3-8E0C-455C-ACD2-66839437A5C3}" destId="{5D9F0F4B-0708-46E8-A80F-614D1FF9D024}" srcOrd="1" destOrd="0" presId="urn:microsoft.com/office/officeart/2005/8/layout/target3"/>
    <dgm:cxn modelId="{DC9B321D-D5DB-4434-B537-2D99E422A58E}" type="presOf" srcId="{E2FD295D-BBFE-46CA-BB3C-24B1C28F7CC0}" destId="{36D20DA8-F64D-4ED4-B8CF-63B1F9F8AD55}" srcOrd="1" destOrd="0" presId="urn:microsoft.com/office/officeart/2005/8/layout/target3"/>
    <dgm:cxn modelId="{ABF4BA24-2C96-4DFA-A0F2-EF9F455D2E9A}" type="presOf" srcId="{1AC1C2BF-ADD4-45A8-92A6-2029B90A6DA5}" destId="{0AB624AF-5B73-4332-9D3E-B52A73CF8071}" srcOrd="0" destOrd="0" presId="urn:microsoft.com/office/officeart/2005/8/layout/target3"/>
    <dgm:cxn modelId="{47E32230-7D00-42F4-AE30-2FB95457DA4C}" type="presOf" srcId="{BF06BCD3-8E0C-455C-ACD2-66839437A5C3}" destId="{C0CA4874-E75B-4EDF-AD2B-146C92955ED3}" srcOrd="0" destOrd="0" presId="urn:microsoft.com/office/officeart/2005/8/layout/target3"/>
    <dgm:cxn modelId="{B94BDCAD-BB3E-4F1B-A8B1-D56929C1EDC8}" srcId="{1AC1C2BF-ADD4-45A8-92A6-2029B90A6DA5}" destId="{BF06BCD3-8E0C-455C-ACD2-66839437A5C3}" srcOrd="2" destOrd="0" parTransId="{5627DE61-2E4B-41B1-865F-EF7154182D4C}" sibTransId="{5D9F8160-EC73-498D-9CED-A174D6F827EC}"/>
    <dgm:cxn modelId="{16E412BD-2661-432B-9742-E6DA607F63D5}" type="presOf" srcId="{E2FD295D-BBFE-46CA-BB3C-24B1C28F7CC0}" destId="{BD9A4A2A-0336-480D-BF83-D8A3FD38D367}" srcOrd="0" destOrd="0" presId="urn:microsoft.com/office/officeart/2005/8/layout/target3"/>
    <dgm:cxn modelId="{2B4571D6-FB74-45BF-81CD-FAA152DF7516}" srcId="{1AC1C2BF-ADD4-45A8-92A6-2029B90A6DA5}" destId="{3ECB60E9-9008-411E-AEEE-92F598A197AB}" srcOrd="0" destOrd="0" parTransId="{A7AF47F6-9401-482A-8306-2F32CE644B40}" sibTransId="{B9987261-A2E8-4F34-8C21-6AD2D1980AE3}"/>
    <dgm:cxn modelId="{A2700CE8-84B7-42E0-9757-3E5007B75E02}" type="presOf" srcId="{3ECB60E9-9008-411E-AEEE-92F598A197AB}" destId="{93AD22AD-3FF9-4284-9B17-A53E3D949D85}" srcOrd="0" destOrd="0" presId="urn:microsoft.com/office/officeart/2005/8/layout/target3"/>
    <dgm:cxn modelId="{EF14CAEE-584F-414E-AC92-51D549BB07F5}" srcId="{1AC1C2BF-ADD4-45A8-92A6-2029B90A6DA5}" destId="{E2FD295D-BBFE-46CA-BB3C-24B1C28F7CC0}" srcOrd="1" destOrd="0" parTransId="{FF548776-9F07-485A-99F9-D4B79A52652E}" sibTransId="{6022EDCA-8981-4ECD-B87D-8BA013482A59}"/>
    <dgm:cxn modelId="{96C4F1FC-99CA-492D-B888-E700ABDE2810}" type="presOf" srcId="{3ECB60E9-9008-411E-AEEE-92F598A197AB}" destId="{324042FC-6F9F-43C3-B96F-504F432A0F89}" srcOrd="1" destOrd="0" presId="urn:microsoft.com/office/officeart/2005/8/layout/target3"/>
    <dgm:cxn modelId="{C9EE05BC-A93B-47AA-BA72-4AD264BD1F07}" type="presParOf" srcId="{0AB624AF-5B73-4332-9D3E-B52A73CF8071}" destId="{D2AAC7D6-B95E-4304-9224-55F3CBFFD92B}" srcOrd="0" destOrd="0" presId="urn:microsoft.com/office/officeart/2005/8/layout/target3"/>
    <dgm:cxn modelId="{1FCC920B-C9CA-48AD-9267-ED274D4893B0}" type="presParOf" srcId="{0AB624AF-5B73-4332-9D3E-B52A73CF8071}" destId="{715396E0-4962-4275-965A-2410C7BF1EDF}" srcOrd="1" destOrd="0" presId="urn:microsoft.com/office/officeart/2005/8/layout/target3"/>
    <dgm:cxn modelId="{21ECA234-C724-4589-B835-520BC8F0678F}" type="presParOf" srcId="{0AB624AF-5B73-4332-9D3E-B52A73CF8071}" destId="{93AD22AD-3FF9-4284-9B17-A53E3D949D85}" srcOrd="2" destOrd="0" presId="urn:microsoft.com/office/officeart/2005/8/layout/target3"/>
    <dgm:cxn modelId="{BC341BB2-11E4-44AF-9E4A-C4DB8333EA63}" type="presParOf" srcId="{0AB624AF-5B73-4332-9D3E-B52A73CF8071}" destId="{A8FF7ECD-DD90-47E6-9724-ABFAF67BB8F8}" srcOrd="3" destOrd="0" presId="urn:microsoft.com/office/officeart/2005/8/layout/target3"/>
    <dgm:cxn modelId="{4A84BA28-D72C-4899-806A-89AA1D016A8C}" type="presParOf" srcId="{0AB624AF-5B73-4332-9D3E-B52A73CF8071}" destId="{345178B3-87ED-4C45-9A40-E90F5BF284B3}" srcOrd="4" destOrd="0" presId="urn:microsoft.com/office/officeart/2005/8/layout/target3"/>
    <dgm:cxn modelId="{5E6AB795-5293-4016-81CB-7790F7630B22}" type="presParOf" srcId="{0AB624AF-5B73-4332-9D3E-B52A73CF8071}" destId="{BD9A4A2A-0336-480D-BF83-D8A3FD38D367}" srcOrd="5" destOrd="0" presId="urn:microsoft.com/office/officeart/2005/8/layout/target3"/>
    <dgm:cxn modelId="{D2B80C42-B339-4AAF-997D-D730567C9FDD}" type="presParOf" srcId="{0AB624AF-5B73-4332-9D3E-B52A73CF8071}" destId="{ED48A936-2A23-4544-96F9-EB9FE57EDD2F}" srcOrd="6" destOrd="0" presId="urn:microsoft.com/office/officeart/2005/8/layout/target3"/>
    <dgm:cxn modelId="{3ED59186-715C-4F64-92CD-2A0762F18091}" type="presParOf" srcId="{0AB624AF-5B73-4332-9D3E-B52A73CF8071}" destId="{17EA0EFD-1A13-4D76-B281-027BEDE8E365}" srcOrd="7" destOrd="0" presId="urn:microsoft.com/office/officeart/2005/8/layout/target3"/>
    <dgm:cxn modelId="{43719414-C8E7-4F52-94C6-D419D363E882}" type="presParOf" srcId="{0AB624AF-5B73-4332-9D3E-B52A73CF8071}" destId="{C0CA4874-E75B-4EDF-AD2B-146C92955ED3}" srcOrd="8" destOrd="0" presId="urn:microsoft.com/office/officeart/2005/8/layout/target3"/>
    <dgm:cxn modelId="{117F08C0-DD47-4900-B53A-7A9ECC56D6DD}" type="presParOf" srcId="{0AB624AF-5B73-4332-9D3E-B52A73CF8071}" destId="{324042FC-6F9F-43C3-B96F-504F432A0F89}" srcOrd="9" destOrd="0" presId="urn:microsoft.com/office/officeart/2005/8/layout/target3"/>
    <dgm:cxn modelId="{C10F6A34-E5CE-4A2C-949E-B88467F31A2B}" type="presParOf" srcId="{0AB624AF-5B73-4332-9D3E-B52A73CF8071}" destId="{36D20DA8-F64D-4ED4-B8CF-63B1F9F8AD55}" srcOrd="10" destOrd="0" presId="urn:microsoft.com/office/officeart/2005/8/layout/target3"/>
    <dgm:cxn modelId="{C66C7BF9-76CE-4BB2-A948-03AA09783AEB}" type="presParOf" srcId="{0AB624AF-5B73-4332-9D3E-B52A73CF8071}" destId="{5D9F0F4B-0708-46E8-A80F-614D1FF9D024}" srcOrd="11"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52EBBE7-704B-44A9-B3C4-FBA911FDAD3B}"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D141A5AB-85DB-4C56-9554-CC631359D0E9}">
      <dgm:prSet phldrT="[Text]"/>
      <dgm:spPr>
        <a:solidFill>
          <a:schemeClr val="accent2">
            <a:lumMod val="60000"/>
            <a:lumOff val="40000"/>
          </a:schemeClr>
        </a:solidFill>
      </dgm:spPr>
      <dgm:t>
        <a:bodyPr/>
        <a:lstStyle/>
        <a:p>
          <a:r>
            <a:rPr lang="en-US" b="1" dirty="0" err="1">
              <a:solidFill>
                <a:schemeClr val="tx2"/>
              </a:solidFill>
              <a:latin typeface="Times New Roman" panose="02020603050405020304" pitchFamily="18" charset="0"/>
              <a:cs typeface="Times New Roman" panose="02020603050405020304" pitchFamily="18" charset="0"/>
            </a:rPr>
            <a:t>Phát</a:t>
          </a:r>
          <a:r>
            <a:rPr lang="en-US" b="1" dirty="0">
              <a:solidFill>
                <a:schemeClr val="tx2"/>
              </a:solidFill>
              <a:latin typeface="Times New Roman" panose="02020603050405020304" pitchFamily="18" charset="0"/>
              <a:cs typeface="Times New Roman" panose="02020603050405020304" pitchFamily="18" charset="0"/>
            </a:rPr>
            <a:t> </a:t>
          </a:r>
          <a:r>
            <a:rPr lang="en-US" b="1" dirty="0" err="1">
              <a:solidFill>
                <a:schemeClr val="tx2"/>
              </a:solidFill>
              <a:latin typeface="Times New Roman" panose="02020603050405020304" pitchFamily="18" charset="0"/>
              <a:cs typeface="Times New Roman" panose="02020603050405020304" pitchFamily="18" charset="0"/>
            </a:rPr>
            <a:t>triển</a:t>
          </a:r>
          <a:endParaRPr lang="en-US" b="1" dirty="0">
            <a:solidFill>
              <a:schemeClr val="tx2"/>
            </a:solidFill>
            <a:latin typeface="Times New Roman" panose="02020603050405020304" pitchFamily="18" charset="0"/>
            <a:cs typeface="Times New Roman" panose="02020603050405020304" pitchFamily="18" charset="0"/>
          </a:endParaRPr>
        </a:p>
      </dgm:t>
    </dgm:pt>
    <dgm:pt modelId="{BA8B99F4-D652-407A-9414-1C911F780012}" type="parTrans" cxnId="{82850C29-9FEC-42BB-9043-3EEAF202CD8F}">
      <dgm:prSet/>
      <dgm:spPr/>
      <dgm:t>
        <a:bodyPr/>
        <a:lstStyle/>
        <a:p>
          <a:endParaRPr lang="en-US"/>
        </a:p>
      </dgm:t>
    </dgm:pt>
    <dgm:pt modelId="{54C2A7D5-CE37-4D09-A5E1-0E49524C7F4D}" type="sibTrans" cxnId="{82850C29-9FEC-42BB-9043-3EEAF202CD8F}">
      <dgm:prSet/>
      <dgm:spPr/>
      <dgm:t>
        <a:bodyPr/>
        <a:lstStyle/>
        <a:p>
          <a:endParaRPr lang="en-US"/>
        </a:p>
      </dgm:t>
    </dgm:pt>
    <dgm:pt modelId="{DBB2A321-56FF-4272-ADAF-97FCB2848D1E}" type="pres">
      <dgm:prSet presAssocID="{452EBBE7-704B-44A9-B3C4-FBA911FDAD3B}" presName="Name0" presStyleCnt="0">
        <dgm:presLayoutVars>
          <dgm:chPref val="1"/>
          <dgm:dir/>
          <dgm:animOne val="branch"/>
          <dgm:animLvl val="lvl"/>
          <dgm:resizeHandles val="exact"/>
        </dgm:presLayoutVars>
      </dgm:prSet>
      <dgm:spPr/>
    </dgm:pt>
    <dgm:pt modelId="{32B859EF-1155-46BC-9282-3777774A36FB}" type="pres">
      <dgm:prSet presAssocID="{D141A5AB-85DB-4C56-9554-CC631359D0E9}" presName="root1" presStyleCnt="0"/>
      <dgm:spPr/>
    </dgm:pt>
    <dgm:pt modelId="{F34A6397-0319-461C-88B8-B6CCDF879B7E}" type="pres">
      <dgm:prSet presAssocID="{D141A5AB-85DB-4C56-9554-CC631359D0E9}" presName="LevelOneTextNode" presStyleLbl="node0" presStyleIdx="0" presStyleCnt="1" custScaleX="171073" custLinFactNeighborY="-6422">
        <dgm:presLayoutVars>
          <dgm:chPref val="3"/>
        </dgm:presLayoutVars>
      </dgm:prSet>
      <dgm:spPr/>
    </dgm:pt>
    <dgm:pt modelId="{8868C737-47A6-463F-91D7-D6B4B53F4811}" type="pres">
      <dgm:prSet presAssocID="{D141A5AB-85DB-4C56-9554-CC631359D0E9}" presName="level2hierChild" presStyleCnt="0"/>
      <dgm:spPr/>
    </dgm:pt>
  </dgm:ptLst>
  <dgm:cxnLst>
    <dgm:cxn modelId="{82850C29-9FEC-42BB-9043-3EEAF202CD8F}" srcId="{452EBBE7-704B-44A9-B3C4-FBA911FDAD3B}" destId="{D141A5AB-85DB-4C56-9554-CC631359D0E9}" srcOrd="0" destOrd="0" parTransId="{BA8B99F4-D652-407A-9414-1C911F780012}" sibTransId="{54C2A7D5-CE37-4D09-A5E1-0E49524C7F4D}"/>
    <dgm:cxn modelId="{173DEC4A-FE1E-4CE6-A4AB-369FF6E21D8C}" type="presOf" srcId="{D141A5AB-85DB-4C56-9554-CC631359D0E9}" destId="{F34A6397-0319-461C-88B8-B6CCDF879B7E}" srcOrd="0" destOrd="0" presId="urn:microsoft.com/office/officeart/2008/layout/HorizontalMultiLevelHierarchy"/>
    <dgm:cxn modelId="{984F4C54-98D9-4E71-A5B0-B41808B07B6C}" type="presOf" srcId="{452EBBE7-704B-44A9-B3C4-FBA911FDAD3B}" destId="{DBB2A321-56FF-4272-ADAF-97FCB2848D1E}" srcOrd="0" destOrd="0" presId="urn:microsoft.com/office/officeart/2008/layout/HorizontalMultiLevelHierarchy"/>
    <dgm:cxn modelId="{317742A9-B08A-4A14-8000-4445A4B5A456}" type="presParOf" srcId="{DBB2A321-56FF-4272-ADAF-97FCB2848D1E}" destId="{32B859EF-1155-46BC-9282-3777774A36FB}" srcOrd="0" destOrd="0" presId="urn:microsoft.com/office/officeart/2008/layout/HorizontalMultiLevelHierarchy"/>
    <dgm:cxn modelId="{5C3F2C48-302F-4618-979C-CF34BD6573E3}" type="presParOf" srcId="{32B859EF-1155-46BC-9282-3777774A36FB}" destId="{F34A6397-0319-461C-88B8-B6CCDF879B7E}" srcOrd="0" destOrd="0" presId="urn:microsoft.com/office/officeart/2008/layout/HorizontalMultiLevelHierarchy"/>
    <dgm:cxn modelId="{8EE317A0-182A-4663-B64D-C733A6BD6A66}" type="presParOf" srcId="{32B859EF-1155-46BC-9282-3777774A36FB}" destId="{8868C737-47A6-463F-91D7-D6B4B53F4811}"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E811E61-A0E9-FD43-91B9-21810FB8FE11}" type="doc">
      <dgm:prSet loTypeId="urn:microsoft.com/office/officeart/2005/8/layout/list1" loCatId="" qsTypeId="urn:microsoft.com/office/officeart/2005/8/quickstyle/simple1" qsCatId="simple" csTypeId="urn:microsoft.com/office/officeart/2005/8/colors/accent1_2" csCatId="accent1" phldr="1"/>
      <dgm:spPr/>
      <dgm:t>
        <a:bodyPr/>
        <a:lstStyle/>
        <a:p>
          <a:endParaRPr lang="en-US"/>
        </a:p>
      </dgm:t>
    </dgm:pt>
    <dgm:pt modelId="{B796B442-3DAF-244A-8C3E-A0BF8002F651}">
      <dgm:prSet phldrT="[Text]"/>
      <dgm:spPr/>
      <dgm:t>
        <a:bodyPr/>
        <a:lstStyle/>
        <a:p>
          <a:r>
            <a:rPr lang="en-US" dirty="0" err="1"/>
            <a:t>Tính</a:t>
          </a:r>
          <a:r>
            <a:rPr lang="en-US" dirty="0"/>
            <a:t> </a:t>
          </a:r>
          <a:r>
            <a:rPr lang="en-US" dirty="0" err="1"/>
            <a:t>khách</a:t>
          </a:r>
          <a:r>
            <a:rPr lang="en-US" dirty="0"/>
            <a:t> </a:t>
          </a:r>
          <a:r>
            <a:rPr lang="en-US" dirty="0" err="1"/>
            <a:t>quan</a:t>
          </a:r>
          <a:endParaRPr lang="en-US" dirty="0"/>
        </a:p>
      </dgm:t>
    </dgm:pt>
    <dgm:pt modelId="{1AB925A8-FAC0-1C4E-997F-21D2773706F5}" type="parTrans" cxnId="{4442745D-4FC2-AF4B-9F4C-6B4633BEC797}">
      <dgm:prSet/>
      <dgm:spPr/>
      <dgm:t>
        <a:bodyPr/>
        <a:lstStyle/>
        <a:p>
          <a:endParaRPr lang="en-US"/>
        </a:p>
      </dgm:t>
    </dgm:pt>
    <dgm:pt modelId="{801A19F7-ADBA-2140-8B66-BF980117AE2D}" type="sibTrans" cxnId="{4442745D-4FC2-AF4B-9F4C-6B4633BEC797}">
      <dgm:prSet/>
      <dgm:spPr/>
      <dgm:t>
        <a:bodyPr/>
        <a:lstStyle/>
        <a:p>
          <a:endParaRPr lang="en-US"/>
        </a:p>
      </dgm:t>
    </dgm:pt>
    <dgm:pt modelId="{1E0A50E8-82DB-F941-B38F-A38D9FDEF424}">
      <dgm:prSet phldrT="[Text]"/>
      <dgm:spPr/>
      <dgm:t>
        <a:bodyPr/>
        <a:lstStyle/>
        <a:p>
          <a:r>
            <a:rPr lang="en-US" dirty="0" err="1"/>
            <a:t>Tính</a:t>
          </a:r>
          <a:r>
            <a:rPr lang="en-US" dirty="0"/>
            <a:t> </a:t>
          </a:r>
          <a:r>
            <a:rPr lang="en-US" dirty="0" err="1"/>
            <a:t>đa</a:t>
          </a:r>
          <a:r>
            <a:rPr lang="en-US" dirty="0"/>
            <a:t> </a:t>
          </a:r>
          <a:r>
            <a:rPr lang="en-US" dirty="0" err="1"/>
            <a:t>dạng</a:t>
          </a:r>
          <a:r>
            <a:rPr lang="en-US" dirty="0"/>
            <a:t>, </a:t>
          </a:r>
          <a:r>
            <a:rPr lang="en-US" dirty="0" err="1"/>
            <a:t>phong</a:t>
          </a:r>
          <a:r>
            <a:rPr lang="en-US" dirty="0"/>
            <a:t> </a:t>
          </a:r>
          <a:r>
            <a:rPr lang="en-US" dirty="0" err="1"/>
            <a:t>phú</a:t>
          </a:r>
          <a:endParaRPr lang="en-US" dirty="0"/>
        </a:p>
      </dgm:t>
    </dgm:pt>
    <dgm:pt modelId="{D3D00E28-9753-D248-B6BD-FD56014C8794}" type="parTrans" cxnId="{E6D09558-7242-9F4D-AF40-CB7E505B704C}">
      <dgm:prSet/>
      <dgm:spPr/>
      <dgm:t>
        <a:bodyPr/>
        <a:lstStyle/>
        <a:p>
          <a:endParaRPr lang="en-US"/>
        </a:p>
      </dgm:t>
    </dgm:pt>
    <dgm:pt modelId="{B71A14B7-A59A-0C47-94CA-F018CC317A38}" type="sibTrans" cxnId="{E6D09558-7242-9F4D-AF40-CB7E505B704C}">
      <dgm:prSet/>
      <dgm:spPr/>
      <dgm:t>
        <a:bodyPr/>
        <a:lstStyle/>
        <a:p>
          <a:endParaRPr lang="en-US"/>
        </a:p>
      </dgm:t>
    </dgm:pt>
    <dgm:pt modelId="{0377712D-45DE-F040-A01C-968D309997B3}">
      <dgm:prSet phldrT="[Text]"/>
      <dgm:spPr/>
      <dgm:t>
        <a:bodyPr/>
        <a:lstStyle/>
        <a:p>
          <a:r>
            <a:rPr lang="en-US" dirty="0" err="1"/>
            <a:t>Tính</a:t>
          </a:r>
          <a:r>
            <a:rPr lang="en-US" dirty="0"/>
            <a:t> </a:t>
          </a:r>
          <a:r>
            <a:rPr lang="en-US" dirty="0" err="1"/>
            <a:t>kế</a:t>
          </a:r>
          <a:r>
            <a:rPr lang="en-US" dirty="0"/>
            <a:t> </a:t>
          </a:r>
          <a:r>
            <a:rPr lang="en-US" dirty="0" err="1"/>
            <a:t>thừa</a:t>
          </a:r>
          <a:endParaRPr lang="en-US" dirty="0"/>
        </a:p>
      </dgm:t>
    </dgm:pt>
    <dgm:pt modelId="{6E01C2F8-2CF0-6D41-AFCA-F967A5DC8515}" type="parTrans" cxnId="{40CD5A00-D24B-3049-A71A-65B03E4AAB8B}">
      <dgm:prSet/>
      <dgm:spPr/>
      <dgm:t>
        <a:bodyPr/>
        <a:lstStyle/>
        <a:p>
          <a:endParaRPr lang="en-US"/>
        </a:p>
      </dgm:t>
    </dgm:pt>
    <dgm:pt modelId="{A7713A14-59F5-D843-B60F-45287459F781}" type="sibTrans" cxnId="{40CD5A00-D24B-3049-A71A-65B03E4AAB8B}">
      <dgm:prSet/>
      <dgm:spPr/>
      <dgm:t>
        <a:bodyPr/>
        <a:lstStyle/>
        <a:p>
          <a:endParaRPr lang="en-US"/>
        </a:p>
      </dgm:t>
    </dgm:pt>
    <dgm:pt modelId="{C23B791D-D321-4243-99B4-89BBD7BE5928}">
      <dgm:prSet/>
      <dgm:spPr/>
      <dgm:t>
        <a:bodyPr/>
        <a:lstStyle/>
        <a:p>
          <a:r>
            <a:rPr lang="en-US" dirty="0" err="1"/>
            <a:t>Tính</a:t>
          </a:r>
          <a:r>
            <a:rPr lang="en-US" dirty="0"/>
            <a:t> </a:t>
          </a:r>
          <a:r>
            <a:rPr lang="en-US" dirty="0" err="1"/>
            <a:t>phổ</a:t>
          </a:r>
          <a:r>
            <a:rPr lang="en-US" dirty="0"/>
            <a:t> </a:t>
          </a:r>
          <a:r>
            <a:rPr lang="en-US" dirty="0" err="1"/>
            <a:t>biến</a:t>
          </a:r>
          <a:endParaRPr lang="en-US" dirty="0"/>
        </a:p>
      </dgm:t>
    </dgm:pt>
    <dgm:pt modelId="{C46CA07D-883C-8E44-8FD7-EE2F5C62CD1B}" type="parTrans" cxnId="{171F02B5-FC89-E94C-A8FA-8E093BFCD06C}">
      <dgm:prSet/>
      <dgm:spPr/>
      <dgm:t>
        <a:bodyPr/>
        <a:lstStyle/>
        <a:p>
          <a:endParaRPr lang="en-US"/>
        </a:p>
      </dgm:t>
    </dgm:pt>
    <dgm:pt modelId="{4BACDA5D-D633-C04A-A2FB-EEFD4C27599D}" type="sibTrans" cxnId="{171F02B5-FC89-E94C-A8FA-8E093BFCD06C}">
      <dgm:prSet/>
      <dgm:spPr/>
      <dgm:t>
        <a:bodyPr/>
        <a:lstStyle/>
        <a:p>
          <a:endParaRPr lang="en-US"/>
        </a:p>
      </dgm:t>
    </dgm:pt>
    <dgm:pt modelId="{B95C6B6C-C6B9-364F-AD9A-E40E13AE5571}" type="pres">
      <dgm:prSet presAssocID="{9E811E61-A0E9-FD43-91B9-21810FB8FE11}" presName="linear" presStyleCnt="0">
        <dgm:presLayoutVars>
          <dgm:dir/>
          <dgm:animLvl val="lvl"/>
          <dgm:resizeHandles val="exact"/>
        </dgm:presLayoutVars>
      </dgm:prSet>
      <dgm:spPr/>
    </dgm:pt>
    <dgm:pt modelId="{6B3676A6-0C9C-5946-906B-A11AFACC62A5}" type="pres">
      <dgm:prSet presAssocID="{B796B442-3DAF-244A-8C3E-A0BF8002F651}" presName="parentLin" presStyleCnt="0"/>
      <dgm:spPr/>
    </dgm:pt>
    <dgm:pt modelId="{01E8DF67-2488-A944-8A21-EB372A03B163}" type="pres">
      <dgm:prSet presAssocID="{B796B442-3DAF-244A-8C3E-A0BF8002F651}" presName="parentLeftMargin" presStyleLbl="node1" presStyleIdx="0" presStyleCnt="4"/>
      <dgm:spPr/>
    </dgm:pt>
    <dgm:pt modelId="{59CB26B8-08E8-2440-A20B-60B5033AE9BD}" type="pres">
      <dgm:prSet presAssocID="{B796B442-3DAF-244A-8C3E-A0BF8002F651}" presName="parentText" presStyleLbl="node1" presStyleIdx="0" presStyleCnt="4">
        <dgm:presLayoutVars>
          <dgm:chMax val="0"/>
          <dgm:bulletEnabled val="1"/>
        </dgm:presLayoutVars>
      </dgm:prSet>
      <dgm:spPr/>
    </dgm:pt>
    <dgm:pt modelId="{E312E25F-DC1C-E641-A67F-78B216077B70}" type="pres">
      <dgm:prSet presAssocID="{B796B442-3DAF-244A-8C3E-A0BF8002F651}" presName="negativeSpace" presStyleCnt="0"/>
      <dgm:spPr/>
    </dgm:pt>
    <dgm:pt modelId="{295B9297-6D1B-7344-9534-ADC36C8A4B71}" type="pres">
      <dgm:prSet presAssocID="{B796B442-3DAF-244A-8C3E-A0BF8002F651}" presName="childText" presStyleLbl="conFgAcc1" presStyleIdx="0" presStyleCnt="4">
        <dgm:presLayoutVars>
          <dgm:bulletEnabled val="1"/>
        </dgm:presLayoutVars>
      </dgm:prSet>
      <dgm:spPr/>
    </dgm:pt>
    <dgm:pt modelId="{F56172F9-0B22-B948-8CB2-BE5ED6406506}" type="pres">
      <dgm:prSet presAssocID="{801A19F7-ADBA-2140-8B66-BF980117AE2D}" presName="spaceBetweenRectangles" presStyleCnt="0"/>
      <dgm:spPr/>
    </dgm:pt>
    <dgm:pt modelId="{98F2F32F-492C-9942-9FB4-0E5E258E77D6}" type="pres">
      <dgm:prSet presAssocID="{C23B791D-D321-4243-99B4-89BBD7BE5928}" presName="parentLin" presStyleCnt="0"/>
      <dgm:spPr/>
    </dgm:pt>
    <dgm:pt modelId="{3B49D5A1-7BF9-624A-9512-501249B2ADC3}" type="pres">
      <dgm:prSet presAssocID="{C23B791D-D321-4243-99B4-89BBD7BE5928}" presName="parentLeftMargin" presStyleLbl="node1" presStyleIdx="0" presStyleCnt="4"/>
      <dgm:spPr/>
    </dgm:pt>
    <dgm:pt modelId="{65DB8970-EFCD-0F48-8BDB-B8C9654E0BD7}" type="pres">
      <dgm:prSet presAssocID="{C23B791D-D321-4243-99B4-89BBD7BE5928}" presName="parentText" presStyleLbl="node1" presStyleIdx="1" presStyleCnt="4">
        <dgm:presLayoutVars>
          <dgm:chMax val="0"/>
          <dgm:bulletEnabled val="1"/>
        </dgm:presLayoutVars>
      </dgm:prSet>
      <dgm:spPr/>
    </dgm:pt>
    <dgm:pt modelId="{A28E3CC5-8B3C-4D44-A598-5F270DD70E6B}" type="pres">
      <dgm:prSet presAssocID="{C23B791D-D321-4243-99B4-89BBD7BE5928}" presName="negativeSpace" presStyleCnt="0"/>
      <dgm:spPr/>
    </dgm:pt>
    <dgm:pt modelId="{A83A128D-EFBE-3945-82D3-E464DCACE396}" type="pres">
      <dgm:prSet presAssocID="{C23B791D-D321-4243-99B4-89BBD7BE5928}" presName="childText" presStyleLbl="conFgAcc1" presStyleIdx="1" presStyleCnt="4">
        <dgm:presLayoutVars>
          <dgm:bulletEnabled val="1"/>
        </dgm:presLayoutVars>
      </dgm:prSet>
      <dgm:spPr/>
    </dgm:pt>
    <dgm:pt modelId="{6CAE1267-96D9-9340-914B-4788BE0AB09B}" type="pres">
      <dgm:prSet presAssocID="{4BACDA5D-D633-C04A-A2FB-EEFD4C27599D}" presName="spaceBetweenRectangles" presStyleCnt="0"/>
      <dgm:spPr/>
    </dgm:pt>
    <dgm:pt modelId="{3D18ECD3-F523-9745-A2A8-DD3504C3B806}" type="pres">
      <dgm:prSet presAssocID="{1E0A50E8-82DB-F941-B38F-A38D9FDEF424}" presName="parentLin" presStyleCnt="0"/>
      <dgm:spPr/>
    </dgm:pt>
    <dgm:pt modelId="{C18397DD-483A-6C4B-8DCD-309C77C904FC}" type="pres">
      <dgm:prSet presAssocID="{1E0A50E8-82DB-F941-B38F-A38D9FDEF424}" presName="parentLeftMargin" presStyleLbl="node1" presStyleIdx="1" presStyleCnt="4"/>
      <dgm:spPr/>
    </dgm:pt>
    <dgm:pt modelId="{D49D7EE6-7268-1646-A6CE-345AF9B69F4E}" type="pres">
      <dgm:prSet presAssocID="{1E0A50E8-82DB-F941-B38F-A38D9FDEF424}" presName="parentText" presStyleLbl="node1" presStyleIdx="2" presStyleCnt="4">
        <dgm:presLayoutVars>
          <dgm:chMax val="0"/>
          <dgm:bulletEnabled val="1"/>
        </dgm:presLayoutVars>
      </dgm:prSet>
      <dgm:spPr/>
    </dgm:pt>
    <dgm:pt modelId="{B532C308-EE08-2E4C-94FF-A6669D7E3CD5}" type="pres">
      <dgm:prSet presAssocID="{1E0A50E8-82DB-F941-B38F-A38D9FDEF424}" presName="negativeSpace" presStyleCnt="0"/>
      <dgm:spPr/>
    </dgm:pt>
    <dgm:pt modelId="{BBA00A3E-3929-D34F-B5F6-F61315E08F8B}" type="pres">
      <dgm:prSet presAssocID="{1E0A50E8-82DB-F941-B38F-A38D9FDEF424}" presName="childText" presStyleLbl="conFgAcc1" presStyleIdx="2" presStyleCnt="4">
        <dgm:presLayoutVars>
          <dgm:bulletEnabled val="1"/>
        </dgm:presLayoutVars>
      </dgm:prSet>
      <dgm:spPr/>
    </dgm:pt>
    <dgm:pt modelId="{8DBBAC6C-BB88-5C4A-88DB-A065B9BDC5F5}" type="pres">
      <dgm:prSet presAssocID="{B71A14B7-A59A-0C47-94CA-F018CC317A38}" presName="spaceBetweenRectangles" presStyleCnt="0"/>
      <dgm:spPr/>
    </dgm:pt>
    <dgm:pt modelId="{81C1720F-2469-3F43-9A42-9A7DA1269F9A}" type="pres">
      <dgm:prSet presAssocID="{0377712D-45DE-F040-A01C-968D309997B3}" presName="parentLin" presStyleCnt="0"/>
      <dgm:spPr/>
    </dgm:pt>
    <dgm:pt modelId="{3F0B8B40-3233-6A4D-B69B-27BB27ACF33A}" type="pres">
      <dgm:prSet presAssocID="{0377712D-45DE-F040-A01C-968D309997B3}" presName="parentLeftMargin" presStyleLbl="node1" presStyleIdx="2" presStyleCnt="4"/>
      <dgm:spPr/>
    </dgm:pt>
    <dgm:pt modelId="{632A6024-3F64-704F-8086-A16499B2BD27}" type="pres">
      <dgm:prSet presAssocID="{0377712D-45DE-F040-A01C-968D309997B3}" presName="parentText" presStyleLbl="node1" presStyleIdx="3" presStyleCnt="4">
        <dgm:presLayoutVars>
          <dgm:chMax val="0"/>
          <dgm:bulletEnabled val="1"/>
        </dgm:presLayoutVars>
      </dgm:prSet>
      <dgm:spPr/>
    </dgm:pt>
    <dgm:pt modelId="{D5F5B55D-69DA-904F-8A07-789F81629400}" type="pres">
      <dgm:prSet presAssocID="{0377712D-45DE-F040-A01C-968D309997B3}" presName="negativeSpace" presStyleCnt="0"/>
      <dgm:spPr/>
    </dgm:pt>
    <dgm:pt modelId="{67DD53DF-E88D-C04F-9982-8D5A2BBF67DA}" type="pres">
      <dgm:prSet presAssocID="{0377712D-45DE-F040-A01C-968D309997B3}" presName="childText" presStyleLbl="conFgAcc1" presStyleIdx="3" presStyleCnt="4">
        <dgm:presLayoutVars>
          <dgm:bulletEnabled val="1"/>
        </dgm:presLayoutVars>
      </dgm:prSet>
      <dgm:spPr/>
    </dgm:pt>
  </dgm:ptLst>
  <dgm:cxnLst>
    <dgm:cxn modelId="{40CD5A00-D24B-3049-A71A-65B03E4AAB8B}" srcId="{9E811E61-A0E9-FD43-91B9-21810FB8FE11}" destId="{0377712D-45DE-F040-A01C-968D309997B3}" srcOrd="3" destOrd="0" parTransId="{6E01C2F8-2CF0-6D41-AFCA-F967A5DC8515}" sibTransId="{A7713A14-59F5-D843-B60F-45287459F781}"/>
    <dgm:cxn modelId="{270CCE33-4447-D347-A8D1-831D20975376}" type="presOf" srcId="{0377712D-45DE-F040-A01C-968D309997B3}" destId="{3F0B8B40-3233-6A4D-B69B-27BB27ACF33A}" srcOrd="0" destOrd="0" presId="urn:microsoft.com/office/officeart/2005/8/layout/list1"/>
    <dgm:cxn modelId="{022F9440-C848-EA4E-9030-C75610CDDB82}" type="presOf" srcId="{0377712D-45DE-F040-A01C-968D309997B3}" destId="{632A6024-3F64-704F-8086-A16499B2BD27}" srcOrd="1" destOrd="0" presId="urn:microsoft.com/office/officeart/2005/8/layout/list1"/>
    <dgm:cxn modelId="{6B997E58-D2F8-E945-8EE8-13DEC323F3AE}" type="presOf" srcId="{B796B442-3DAF-244A-8C3E-A0BF8002F651}" destId="{59CB26B8-08E8-2440-A20B-60B5033AE9BD}" srcOrd="1" destOrd="0" presId="urn:microsoft.com/office/officeart/2005/8/layout/list1"/>
    <dgm:cxn modelId="{E6D09558-7242-9F4D-AF40-CB7E505B704C}" srcId="{9E811E61-A0E9-FD43-91B9-21810FB8FE11}" destId="{1E0A50E8-82DB-F941-B38F-A38D9FDEF424}" srcOrd="2" destOrd="0" parTransId="{D3D00E28-9753-D248-B6BD-FD56014C8794}" sibTransId="{B71A14B7-A59A-0C47-94CA-F018CC317A38}"/>
    <dgm:cxn modelId="{B6BF0959-89B8-5245-8FD5-44F9104604EC}" type="presOf" srcId="{1E0A50E8-82DB-F941-B38F-A38D9FDEF424}" destId="{C18397DD-483A-6C4B-8DCD-309C77C904FC}" srcOrd="0" destOrd="0" presId="urn:microsoft.com/office/officeart/2005/8/layout/list1"/>
    <dgm:cxn modelId="{4442745D-4FC2-AF4B-9F4C-6B4633BEC797}" srcId="{9E811E61-A0E9-FD43-91B9-21810FB8FE11}" destId="{B796B442-3DAF-244A-8C3E-A0BF8002F651}" srcOrd="0" destOrd="0" parTransId="{1AB925A8-FAC0-1C4E-997F-21D2773706F5}" sibTransId="{801A19F7-ADBA-2140-8B66-BF980117AE2D}"/>
    <dgm:cxn modelId="{171F02B5-FC89-E94C-A8FA-8E093BFCD06C}" srcId="{9E811E61-A0E9-FD43-91B9-21810FB8FE11}" destId="{C23B791D-D321-4243-99B4-89BBD7BE5928}" srcOrd="1" destOrd="0" parTransId="{C46CA07D-883C-8E44-8FD7-EE2F5C62CD1B}" sibTransId="{4BACDA5D-D633-C04A-A2FB-EEFD4C27599D}"/>
    <dgm:cxn modelId="{461D37B9-7715-F445-8BBE-19332D1B95ED}" type="presOf" srcId="{C23B791D-D321-4243-99B4-89BBD7BE5928}" destId="{65DB8970-EFCD-0F48-8BDB-B8C9654E0BD7}" srcOrd="1" destOrd="0" presId="urn:microsoft.com/office/officeart/2005/8/layout/list1"/>
    <dgm:cxn modelId="{35B687E5-9C6F-1943-AD85-8A96D3398446}" type="presOf" srcId="{C23B791D-D321-4243-99B4-89BBD7BE5928}" destId="{3B49D5A1-7BF9-624A-9512-501249B2ADC3}" srcOrd="0" destOrd="0" presId="urn:microsoft.com/office/officeart/2005/8/layout/list1"/>
    <dgm:cxn modelId="{FF3D28EF-6E41-C248-AB63-F02398B018E2}" type="presOf" srcId="{9E811E61-A0E9-FD43-91B9-21810FB8FE11}" destId="{B95C6B6C-C6B9-364F-AD9A-E40E13AE5571}" srcOrd="0" destOrd="0" presId="urn:microsoft.com/office/officeart/2005/8/layout/list1"/>
    <dgm:cxn modelId="{45DBF7FC-5A7C-6F44-B432-17BCA2174D9B}" type="presOf" srcId="{1E0A50E8-82DB-F941-B38F-A38D9FDEF424}" destId="{D49D7EE6-7268-1646-A6CE-345AF9B69F4E}" srcOrd="1" destOrd="0" presId="urn:microsoft.com/office/officeart/2005/8/layout/list1"/>
    <dgm:cxn modelId="{4E59FAFE-0A4B-1649-B7C6-16A546D4F217}" type="presOf" srcId="{B796B442-3DAF-244A-8C3E-A0BF8002F651}" destId="{01E8DF67-2488-A944-8A21-EB372A03B163}" srcOrd="0" destOrd="0" presId="urn:microsoft.com/office/officeart/2005/8/layout/list1"/>
    <dgm:cxn modelId="{A15FE153-3065-B14E-9A6F-6EB867B6ED32}" type="presParOf" srcId="{B95C6B6C-C6B9-364F-AD9A-E40E13AE5571}" destId="{6B3676A6-0C9C-5946-906B-A11AFACC62A5}" srcOrd="0" destOrd="0" presId="urn:microsoft.com/office/officeart/2005/8/layout/list1"/>
    <dgm:cxn modelId="{8B974C58-AAAB-FC46-B4AF-49A543B14B42}" type="presParOf" srcId="{6B3676A6-0C9C-5946-906B-A11AFACC62A5}" destId="{01E8DF67-2488-A944-8A21-EB372A03B163}" srcOrd="0" destOrd="0" presId="urn:microsoft.com/office/officeart/2005/8/layout/list1"/>
    <dgm:cxn modelId="{B12CEE5C-0C30-B543-87CB-216916CA9DE0}" type="presParOf" srcId="{6B3676A6-0C9C-5946-906B-A11AFACC62A5}" destId="{59CB26B8-08E8-2440-A20B-60B5033AE9BD}" srcOrd="1" destOrd="0" presId="urn:microsoft.com/office/officeart/2005/8/layout/list1"/>
    <dgm:cxn modelId="{37DA3F59-B8B2-5B42-8621-E971FBA25245}" type="presParOf" srcId="{B95C6B6C-C6B9-364F-AD9A-E40E13AE5571}" destId="{E312E25F-DC1C-E641-A67F-78B216077B70}" srcOrd="1" destOrd="0" presId="urn:microsoft.com/office/officeart/2005/8/layout/list1"/>
    <dgm:cxn modelId="{9456E624-8ACF-814C-9CD0-5E5C8641A5E9}" type="presParOf" srcId="{B95C6B6C-C6B9-364F-AD9A-E40E13AE5571}" destId="{295B9297-6D1B-7344-9534-ADC36C8A4B71}" srcOrd="2" destOrd="0" presId="urn:microsoft.com/office/officeart/2005/8/layout/list1"/>
    <dgm:cxn modelId="{70923981-02A7-2047-80A4-D99BDE7944FF}" type="presParOf" srcId="{B95C6B6C-C6B9-364F-AD9A-E40E13AE5571}" destId="{F56172F9-0B22-B948-8CB2-BE5ED6406506}" srcOrd="3" destOrd="0" presId="urn:microsoft.com/office/officeart/2005/8/layout/list1"/>
    <dgm:cxn modelId="{4BC42998-00BC-7B4B-B610-203BF444C2DA}" type="presParOf" srcId="{B95C6B6C-C6B9-364F-AD9A-E40E13AE5571}" destId="{98F2F32F-492C-9942-9FB4-0E5E258E77D6}" srcOrd="4" destOrd="0" presId="urn:microsoft.com/office/officeart/2005/8/layout/list1"/>
    <dgm:cxn modelId="{3AFA3415-560D-EF41-9315-9E3FA902FE83}" type="presParOf" srcId="{98F2F32F-492C-9942-9FB4-0E5E258E77D6}" destId="{3B49D5A1-7BF9-624A-9512-501249B2ADC3}" srcOrd="0" destOrd="0" presId="urn:microsoft.com/office/officeart/2005/8/layout/list1"/>
    <dgm:cxn modelId="{3FDAF070-699F-124E-A29A-FC4ED2B7249F}" type="presParOf" srcId="{98F2F32F-492C-9942-9FB4-0E5E258E77D6}" destId="{65DB8970-EFCD-0F48-8BDB-B8C9654E0BD7}" srcOrd="1" destOrd="0" presId="urn:microsoft.com/office/officeart/2005/8/layout/list1"/>
    <dgm:cxn modelId="{21B6672D-1829-0446-93E0-4C3146579C7C}" type="presParOf" srcId="{B95C6B6C-C6B9-364F-AD9A-E40E13AE5571}" destId="{A28E3CC5-8B3C-4D44-A598-5F270DD70E6B}" srcOrd="5" destOrd="0" presId="urn:microsoft.com/office/officeart/2005/8/layout/list1"/>
    <dgm:cxn modelId="{6AFD3955-6713-9B4C-A32C-87B94FF75816}" type="presParOf" srcId="{B95C6B6C-C6B9-364F-AD9A-E40E13AE5571}" destId="{A83A128D-EFBE-3945-82D3-E464DCACE396}" srcOrd="6" destOrd="0" presId="urn:microsoft.com/office/officeart/2005/8/layout/list1"/>
    <dgm:cxn modelId="{2BED4BC8-5198-704F-9E7B-32813DACE112}" type="presParOf" srcId="{B95C6B6C-C6B9-364F-AD9A-E40E13AE5571}" destId="{6CAE1267-96D9-9340-914B-4788BE0AB09B}" srcOrd="7" destOrd="0" presId="urn:microsoft.com/office/officeart/2005/8/layout/list1"/>
    <dgm:cxn modelId="{0FB2558D-A812-A646-8AC6-180B45802EDB}" type="presParOf" srcId="{B95C6B6C-C6B9-364F-AD9A-E40E13AE5571}" destId="{3D18ECD3-F523-9745-A2A8-DD3504C3B806}" srcOrd="8" destOrd="0" presId="urn:microsoft.com/office/officeart/2005/8/layout/list1"/>
    <dgm:cxn modelId="{5F606A34-F4E6-4942-BBDE-2258D894490F}" type="presParOf" srcId="{3D18ECD3-F523-9745-A2A8-DD3504C3B806}" destId="{C18397DD-483A-6C4B-8DCD-309C77C904FC}" srcOrd="0" destOrd="0" presId="urn:microsoft.com/office/officeart/2005/8/layout/list1"/>
    <dgm:cxn modelId="{62B265D6-2F20-9745-8DE4-E97BE868041C}" type="presParOf" srcId="{3D18ECD3-F523-9745-A2A8-DD3504C3B806}" destId="{D49D7EE6-7268-1646-A6CE-345AF9B69F4E}" srcOrd="1" destOrd="0" presId="urn:microsoft.com/office/officeart/2005/8/layout/list1"/>
    <dgm:cxn modelId="{63D93390-68C5-2B46-8DA1-0A9A9A772BDF}" type="presParOf" srcId="{B95C6B6C-C6B9-364F-AD9A-E40E13AE5571}" destId="{B532C308-EE08-2E4C-94FF-A6669D7E3CD5}" srcOrd="9" destOrd="0" presId="urn:microsoft.com/office/officeart/2005/8/layout/list1"/>
    <dgm:cxn modelId="{ED16CD56-CD68-564D-B134-F779405AEB29}" type="presParOf" srcId="{B95C6B6C-C6B9-364F-AD9A-E40E13AE5571}" destId="{BBA00A3E-3929-D34F-B5F6-F61315E08F8B}" srcOrd="10" destOrd="0" presId="urn:microsoft.com/office/officeart/2005/8/layout/list1"/>
    <dgm:cxn modelId="{59EA37CE-A691-0E44-B27E-486E57F9AD09}" type="presParOf" srcId="{B95C6B6C-C6B9-364F-AD9A-E40E13AE5571}" destId="{8DBBAC6C-BB88-5C4A-88DB-A065B9BDC5F5}" srcOrd="11" destOrd="0" presId="urn:microsoft.com/office/officeart/2005/8/layout/list1"/>
    <dgm:cxn modelId="{9B96D7AF-3789-F640-BC00-AA3E15123B1C}" type="presParOf" srcId="{B95C6B6C-C6B9-364F-AD9A-E40E13AE5571}" destId="{81C1720F-2469-3F43-9A42-9A7DA1269F9A}" srcOrd="12" destOrd="0" presId="urn:microsoft.com/office/officeart/2005/8/layout/list1"/>
    <dgm:cxn modelId="{EE2214F5-24D5-D444-B9AB-1CF8EDE3A8ED}" type="presParOf" srcId="{81C1720F-2469-3F43-9A42-9A7DA1269F9A}" destId="{3F0B8B40-3233-6A4D-B69B-27BB27ACF33A}" srcOrd="0" destOrd="0" presId="urn:microsoft.com/office/officeart/2005/8/layout/list1"/>
    <dgm:cxn modelId="{F9A5A208-C46E-4949-872E-CC62CA8DD817}" type="presParOf" srcId="{81C1720F-2469-3F43-9A42-9A7DA1269F9A}" destId="{632A6024-3F64-704F-8086-A16499B2BD27}" srcOrd="1" destOrd="0" presId="urn:microsoft.com/office/officeart/2005/8/layout/list1"/>
    <dgm:cxn modelId="{97621B0E-E51F-3549-B723-5BA0DA6C9496}" type="presParOf" srcId="{B95C6B6C-C6B9-364F-AD9A-E40E13AE5571}" destId="{D5F5B55D-69DA-904F-8A07-789F81629400}" srcOrd="13" destOrd="0" presId="urn:microsoft.com/office/officeart/2005/8/layout/list1"/>
    <dgm:cxn modelId="{E2C00706-3C27-3C48-BC64-E6CAFFC5108E}" type="presParOf" srcId="{B95C6B6C-C6B9-364F-AD9A-E40E13AE5571}" destId="{67DD53DF-E88D-C04F-9982-8D5A2BBF67DA}"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7BFC91-1736-4F27-B261-EC74F6A8C976}">
      <dsp:nvSpPr>
        <dsp:cNvPr id="0" name=""/>
        <dsp:cNvSpPr/>
      </dsp:nvSpPr>
      <dsp:spPr>
        <a:xfrm>
          <a:off x="-5127725" y="-785503"/>
          <a:ext cx="6106495" cy="6106495"/>
        </a:xfrm>
        <a:prstGeom prst="blockArc">
          <a:avLst>
            <a:gd name="adj1" fmla="val 18900000"/>
            <a:gd name="adj2" fmla="val 2700000"/>
            <a:gd name="adj3" fmla="val 354"/>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B1C590-FA4C-4521-BA21-CDBA602483C1}">
      <dsp:nvSpPr>
        <dsp:cNvPr id="0" name=""/>
        <dsp:cNvSpPr/>
      </dsp:nvSpPr>
      <dsp:spPr>
        <a:xfrm>
          <a:off x="629525" y="453548"/>
          <a:ext cx="9696484" cy="907097"/>
        </a:xfrm>
        <a:prstGeom prst="rect">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720009" tIns="81280" rIns="81280" bIns="81280" numCol="1" spcCol="1270" anchor="ctr" anchorCtr="0">
          <a:noAutofit/>
        </a:bodyPr>
        <a:lstStyle/>
        <a:p>
          <a:pPr marL="0" lvl="0" indent="0" algn="ctr" defTabSz="1422400">
            <a:lnSpc>
              <a:spcPct val="90000"/>
            </a:lnSpc>
            <a:spcBef>
              <a:spcPct val="0"/>
            </a:spcBef>
            <a:spcAft>
              <a:spcPct val="35000"/>
            </a:spcAft>
            <a:buNone/>
          </a:pPr>
          <a:r>
            <a:rPr lang="en-US" sz="3200" b="1" kern="1200" dirty="0">
              <a:solidFill>
                <a:schemeClr val="tx2"/>
              </a:solidFill>
              <a:latin typeface="Times New Roman" panose="02020603050405020304" pitchFamily="18" charset="0"/>
              <a:cs typeface="Times New Roman" panose="02020603050405020304" pitchFamily="18" charset="0"/>
            </a:rPr>
            <a:t>VẬT CHẤT VÀ Ý THỨC</a:t>
          </a:r>
        </a:p>
      </dsp:txBody>
      <dsp:txXfrm>
        <a:off x="629525" y="453548"/>
        <a:ext cx="9696484" cy="907097"/>
      </dsp:txXfrm>
    </dsp:sp>
    <dsp:sp modelId="{7BCC4E72-2343-4576-9F52-53C9BDC6C950}">
      <dsp:nvSpPr>
        <dsp:cNvPr id="0" name=""/>
        <dsp:cNvSpPr/>
      </dsp:nvSpPr>
      <dsp:spPr>
        <a:xfrm>
          <a:off x="62589" y="340161"/>
          <a:ext cx="1133872" cy="1133872"/>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A5D8E4-C348-4056-86BD-D367D7260C0D}">
      <dsp:nvSpPr>
        <dsp:cNvPr id="0" name=""/>
        <dsp:cNvSpPr/>
      </dsp:nvSpPr>
      <dsp:spPr>
        <a:xfrm>
          <a:off x="959255" y="1814195"/>
          <a:ext cx="9366754" cy="907097"/>
        </a:xfrm>
        <a:prstGeom prst="rect">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720009" tIns="81280" rIns="81280" bIns="81280" numCol="1" spcCol="1270" anchor="ctr" anchorCtr="0">
          <a:noAutofit/>
        </a:bodyPr>
        <a:lstStyle/>
        <a:p>
          <a:pPr marL="0" lvl="0" indent="0" algn="l" defTabSz="1422400">
            <a:lnSpc>
              <a:spcPct val="90000"/>
            </a:lnSpc>
            <a:spcBef>
              <a:spcPct val="0"/>
            </a:spcBef>
            <a:spcAft>
              <a:spcPct val="35000"/>
            </a:spcAft>
            <a:buNone/>
          </a:pPr>
          <a:r>
            <a:rPr lang="en-US" sz="3200" b="1" kern="1200">
              <a:solidFill>
                <a:schemeClr val="tx2"/>
              </a:solidFill>
              <a:latin typeface="Times New Roman" panose="02020603050405020304" pitchFamily="18" charset="0"/>
              <a:cs typeface="Times New Roman" panose="02020603050405020304" pitchFamily="18" charset="0"/>
            </a:rPr>
            <a:t>PHÉP BIỆN CHỨNG DUY VẬT</a:t>
          </a:r>
          <a:endParaRPr lang="en-US" sz="3200" b="1" kern="1200" dirty="0">
            <a:solidFill>
              <a:schemeClr val="tx2"/>
            </a:solidFill>
            <a:latin typeface="Times New Roman" panose="02020603050405020304" pitchFamily="18" charset="0"/>
            <a:cs typeface="Times New Roman" panose="02020603050405020304" pitchFamily="18" charset="0"/>
          </a:endParaRPr>
        </a:p>
      </dsp:txBody>
      <dsp:txXfrm>
        <a:off x="959255" y="1814195"/>
        <a:ext cx="9366754" cy="907097"/>
      </dsp:txXfrm>
    </dsp:sp>
    <dsp:sp modelId="{65E977BA-81D1-4B94-A176-DF1D02B96AAB}">
      <dsp:nvSpPr>
        <dsp:cNvPr id="0" name=""/>
        <dsp:cNvSpPr/>
      </dsp:nvSpPr>
      <dsp:spPr>
        <a:xfrm>
          <a:off x="392319" y="1700808"/>
          <a:ext cx="1133872" cy="1133872"/>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2DCDAE-9652-47F3-87D5-FE959617E109}">
      <dsp:nvSpPr>
        <dsp:cNvPr id="0" name=""/>
        <dsp:cNvSpPr/>
      </dsp:nvSpPr>
      <dsp:spPr>
        <a:xfrm>
          <a:off x="629525" y="3174841"/>
          <a:ext cx="9696484" cy="907097"/>
        </a:xfrm>
        <a:prstGeom prst="rect">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720009" tIns="81280" rIns="81280" bIns="81280" numCol="1" spcCol="1270" anchor="ctr" anchorCtr="0">
          <a:noAutofit/>
        </a:bodyPr>
        <a:lstStyle/>
        <a:p>
          <a:pPr marL="0" lvl="0" indent="0" algn="ctr" defTabSz="1422400">
            <a:lnSpc>
              <a:spcPct val="90000"/>
            </a:lnSpc>
            <a:spcBef>
              <a:spcPct val="0"/>
            </a:spcBef>
            <a:spcAft>
              <a:spcPct val="35000"/>
            </a:spcAft>
            <a:buNone/>
          </a:pPr>
          <a:r>
            <a:rPr lang="en-US" sz="3200" b="1" kern="1200">
              <a:solidFill>
                <a:schemeClr val="tx2"/>
              </a:solidFill>
              <a:latin typeface="Times New Roman" panose="02020603050405020304" pitchFamily="18" charset="0"/>
              <a:cs typeface="Times New Roman" panose="02020603050405020304" pitchFamily="18" charset="0"/>
            </a:rPr>
            <a:t>LÝ LUẬN NHẬN THỨC CỦA CHỦ NGHĨA DUY VẬT BIỆN CHỨNG </a:t>
          </a:r>
          <a:endParaRPr lang="en-US" sz="3200" b="1" kern="1200" dirty="0">
            <a:solidFill>
              <a:schemeClr val="tx2"/>
            </a:solidFill>
            <a:latin typeface="Times New Roman" panose="02020603050405020304" pitchFamily="18" charset="0"/>
            <a:cs typeface="Times New Roman" panose="02020603050405020304" pitchFamily="18" charset="0"/>
          </a:endParaRPr>
        </a:p>
      </dsp:txBody>
      <dsp:txXfrm>
        <a:off x="629525" y="3174841"/>
        <a:ext cx="9696484" cy="907097"/>
      </dsp:txXfrm>
    </dsp:sp>
    <dsp:sp modelId="{FA23EBF7-5B36-4C57-AC18-445771A5E882}">
      <dsp:nvSpPr>
        <dsp:cNvPr id="0" name=""/>
        <dsp:cNvSpPr/>
      </dsp:nvSpPr>
      <dsp:spPr>
        <a:xfrm>
          <a:off x="62589" y="3061454"/>
          <a:ext cx="1133872" cy="1133872"/>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3A128D-EFBE-3945-82D3-E464DCACE396}">
      <dsp:nvSpPr>
        <dsp:cNvPr id="0" name=""/>
        <dsp:cNvSpPr/>
      </dsp:nvSpPr>
      <dsp:spPr>
        <a:xfrm>
          <a:off x="0" y="125273"/>
          <a:ext cx="8238564" cy="982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5DB8970-EFCD-0F48-8BDB-B8C9654E0BD7}">
      <dsp:nvSpPr>
        <dsp:cNvPr id="0" name=""/>
        <dsp:cNvSpPr/>
      </dsp:nvSpPr>
      <dsp:spPr>
        <a:xfrm>
          <a:off x="411928" y="4440"/>
          <a:ext cx="5766994" cy="1151280"/>
        </a:xfrm>
        <a:prstGeom prst="roundRect">
          <a:avLst/>
        </a:prstGeom>
        <a:solidFill>
          <a:schemeClr val="accent6">
            <a:lumMod val="60000"/>
            <a:lumOff val="40000"/>
          </a:schemeClr>
        </a:solidFill>
        <a:ln w="25400" cap="flat" cmpd="sng" algn="ctr">
          <a:solidFill>
            <a:schemeClr val="accent6">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979" tIns="0" rIns="217979" bIns="0" numCol="1" spcCol="1270" anchor="ctr" anchorCtr="0">
          <a:noAutofit/>
        </a:bodyPr>
        <a:lstStyle/>
        <a:p>
          <a:pPr marL="0" lvl="0" indent="0" algn="ctr" defTabSz="1422400">
            <a:lnSpc>
              <a:spcPct val="90000"/>
            </a:lnSpc>
            <a:spcBef>
              <a:spcPct val="0"/>
            </a:spcBef>
            <a:spcAft>
              <a:spcPct val="35000"/>
            </a:spcAft>
            <a:buNone/>
          </a:pPr>
          <a:r>
            <a:rPr lang="en-US" sz="3200" b="1" kern="1200" dirty="0">
              <a:solidFill>
                <a:schemeClr val="tx1"/>
              </a:solidFill>
            </a:rPr>
            <a:t>Theo </a:t>
          </a:r>
          <a:r>
            <a:rPr lang="en-US" sz="3200" b="1" kern="1200" dirty="0" err="1">
              <a:solidFill>
                <a:schemeClr val="tx1"/>
              </a:solidFill>
            </a:rPr>
            <a:t>khuynh</a:t>
          </a:r>
          <a:r>
            <a:rPr lang="en-US" sz="3200" b="1" kern="1200" dirty="0">
              <a:solidFill>
                <a:schemeClr val="tx1"/>
              </a:solidFill>
            </a:rPr>
            <a:t> </a:t>
          </a:r>
          <a:r>
            <a:rPr lang="en-US" sz="3200" b="1" kern="1200" dirty="0" err="1">
              <a:solidFill>
                <a:schemeClr val="tx1"/>
              </a:solidFill>
            </a:rPr>
            <a:t>hướng</a:t>
          </a:r>
          <a:r>
            <a:rPr lang="en-US" sz="3200" b="1" kern="1200" dirty="0">
              <a:solidFill>
                <a:schemeClr val="tx1"/>
              </a:solidFill>
            </a:rPr>
            <a:t> </a:t>
          </a:r>
          <a:r>
            <a:rPr lang="en-US" sz="3200" b="1" kern="1200" dirty="0" err="1">
              <a:solidFill>
                <a:schemeClr val="tx1"/>
              </a:solidFill>
            </a:rPr>
            <a:t>đi</a:t>
          </a:r>
          <a:r>
            <a:rPr lang="en-US" sz="3200" b="1" kern="1200" dirty="0">
              <a:solidFill>
                <a:schemeClr val="tx1"/>
              </a:solidFill>
            </a:rPr>
            <a:t> </a:t>
          </a:r>
          <a:r>
            <a:rPr lang="en-US" sz="3200" b="1" kern="1200" dirty="0" err="1">
              <a:solidFill>
                <a:schemeClr val="tx1"/>
              </a:solidFill>
            </a:rPr>
            <a:t>lên</a:t>
          </a:r>
          <a:endParaRPr lang="en-US" sz="3200" b="1" kern="1200" dirty="0">
            <a:solidFill>
              <a:schemeClr val="tx1"/>
            </a:solidFill>
          </a:endParaRPr>
        </a:p>
      </dsp:txBody>
      <dsp:txXfrm>
        <a:off x="468129" y="60641"/>
        <a:ext cx="5654592" cy="1038878"/>
      </dsp:txXfrm>
    </dsp:sp>
    <dsp:sp modelId="{BBA00A3E-3929-D34F-B5F6-F61315E08F8B}">
      <dsp:nvSpPr>
        <dsp:cNvPr id="0" name=""/>
        <dsp:cNvSpPr/>
      </dsp:nvSpPr>
      <dsp:spPr>
        <a:xfrm>
          <a:off x="0" y="2349120"/>
          <a:ext cx="8238564" cy="982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49D7EE6-7268-1646-A6CE-345AF9B69F4E}">
      <dsp:nvSpPr>
        <dsp:cNvPr id="0" name=""/>
        <dsp:cNvSpPr/>
      </dsp:nvSpPr>
      <dsp:spPr>
        <a:xfrm>
          <a:off x="411928" y="1773480"/>
          <a:ext cx="5766994" cy="1151280"/>
        </a:xfrm>
        <a:prstGeom prst="roundRect">
          <a:avLst/>
        </a:prstGeom>
        <a:solidFill>
          <a:schemeClr val="accent1">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979" tIns="0" rIns="217979" bIns="0" numCol="1" spcCol="1270" anchor="ctr" anchorCtr="0">
          <a:noAutofit/>
        </a:bodyPr>
        <a:lstStyle/>
        <a:p>
          <a:pPr marL="0" lvl="0" indent="0" algn="ctr" defTabSz="1422400">
            <a:lnSpc>
              <a:spcPct val="90000"/>
            </a:lnSpc>
            <a:spcBef>
              <a:spcPct val="0"/>
            </a:spcBef>
            <a:spcAft>
              <a:spcPct val="35000"/>
            </a:spcAft>
            <a:buNone/>
          </a:pPr>
          <a:r>
            <a:rPr lang="en-US" sz="3200" b="1" kern="1200" dirty="0">
              <a:solidFill>
                <a:schemeClr val="tx1"/>
              </a:solidFill>
            </a:rPr>
            <a:t>Theo con </a:t>
          </a:r>
          <a:r>
            <a:rPr lang="en-US" sz="3200" b="1" kern="1200" dirty="0" err="1">
              <a:solidFill>
                <a:schemeClr val="tx1"/>
              </a:solidFill>
            </a:rPr>
            <a:t>đường</a:t>
          </a:r>
          <a:r>
            <a:rPr lang="en-US" sz="3200" b="1" kern="1200" dirty="0">
              <a:solidFill>
                <a:schemeClr val="tx1"/>
              </a:solidFill>
            </a:rPr>
            <a:t> </a:t>
          </a:r>
          <a:r>
            <a:rPr lang="en-US" sz="3200" b="1" kern="1200" dirty="0" err="1">
              <a:solidFill>
                <a:schemeClr val="tx1"/>
              </a:solidFill>
            </a:rPr>
            <a:t>xoáy</a:t>
          </a:r>
          <a:r>
            <a:rPr lang="en-US" sz="3200" b="1" kern="1200" dirty="0">
              <a:solidFill>
                <a:schemeClr val="tx1"/>
              </a:solidFill>
            </a:rPr>
            <a:t> </a:t>
          </a:r>
          <a:r>
            <a:rPr lang="en-US" sz="3200" b="1" kern="1200" dirty="0" err="1">
              <a:solidFill>
                <a:schemeClr val="tx1"/>
              </a:solidFill>
            </a:rPr>
            <a:t>ốc</a:t>
          </a:r>
          <a:endParaRPr lang="en-US" sz="3200" b="1" kern="1200" dirty="0">
            <a:solidFill>
              <a:schemeClr val="tx1"/>
            </a:solidFill>
          </a:endParaRPr>
        </a:p>
      </dsp:txBody>
      <dsp:txXfrm>
        <a:off x="468129" y="1829681"/>
        <a:ext cx="5654592" cy="1038878"/>
      </dsp:txXfrm>
    </dsp:sp>
    <dsp:sp modelId="{67DD53DF-E88D-C04F-9982-8D5A2BBF67DA}">
      <dsp:nvSpPr>
        <dsp:cNvPr id="0" name=""/>
        <dsp:cNvSpPr/>
      </dsp:nvSpPr>
      <dsp:spPr>
        <a:xfrm>
          <a:off x="0" y="4118159"/>
          <a:ext cx="8238564" cy="982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32A6024-3F64-704F-8086-A16499B2BD27}">
      <dsp:nvSpPr>
        <dsp:cNvPr id="0" name=""/>
        <dsp:cNvSpPr/>
      </dsp:nvSpPr>
      <dsp:spPr>
        <a:xfrm>
          <a:off x="411928" y="3542520"/>
          <a:ext cx="5766994" cy="11512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979" tIns="0" rIns="217979" bIns="0" numCol="1" spcCol="1270" anchor="ctr" anchorCtr="0">
          <a:noAutofit/>
        </a:bodyPr>
        <a:lstStyle/>
        <a:p>
          <a:pPr marL="0" lvl="0" indent="0" algn="ctr" defTabSz="1422400">
            <a:lnSpc>
              <a:spcPct val="90000"/>
            </a:lnSpc>
            <a:spcBef>
              <a:spcPct val="0"/>
            </a:spcBef>
            <a:spcAft>
              <a:spcPct val="35000"/>
            </a:spcAft>
            <a:buNone/>
          </a:pPr>
          <a:r>
            <a:rPr lang="en-US" sz="3200" b="1" kern="1200" dirty="0"/>
            <a:t>Theo </a:t>
          </a:r>
          <a:r>
            <a:rPr lang="en-US" sz="3200" b="1" kern="1200" dirty="0" err="1"/>
            <a:t>hình</a:t>
          </a:r>
          <a:r>
            <a:rPr lang="en-US" sz="3200" b="1" kern="1200" dirty="0"/>
            <a:t> </a:t>
          </a:r>
          <a:r>
            <a:rPr lang="en-US" sz="3200" b="1" kern="1200" dirty="0" err="1"/>
            <a:t>thức</a:t>
          </a:r>
          <a:r>
            <a:rPr lang="en-US" sz="3200" b="1" kern="1200" dirty="0"/>
            <a:t> </a:t>
          </a:r>
          <a:r>
            <a:rPr lang="en-US" sz="3200" b="1" kern="1200" dirty="0" err="1"/>
            <a:t>tuần</a:t>
          </a:r>
          <a:r>
            <a:rPr lang="en-US" sz="3200" b="1" kern="1200" dirty="0"/>
            <a:t> </a:t>
          </a:r>
          <a:r>
            <a:rPr lang="en-US" sz="3200" b="1" kern="1200" dirty="0" err="1"/>
            <a:t>tự</a:t>
          </a:r>
          <a:r>
            <a:rPr lang="en-US" sz="3200" b="1" kern="1200" dirty="0"/>
            <a:t> </a:t>
          </a:r>
        </a:p>
        <a:p>
          <a:pPr marL="0" lvl="0" indent="0" algn="ctr" defTabSz="1422400">
            <a:lnSpc>
              <a:spcPct val="90000"/>
            </a:lnSpc>
            <a:spcBef>
              <a:spcPct val="0"/>
            </a:spcBef>
            <a:spcAft>
              <a:spcPct val="35000"/>
            </a:spcAft>
            <a:buNone/>
          </a:pPr>
          <a:r>
            <a:rPr lang="en-US" sz="3200" b="1" kern="1200" dirty="0" err="1"/>
            <a:t>hoặc</a:t>
          </a:r>
          <a:r>
            <a:rPr lang="en-US" sz="3200" b="1" kern="1200" dirty="0"/>
            <a:t> </a:t>
          </a:r>
          <a:r>
            <a:rPr lang="en-US" sz="3200" b="1" kern="1200" dirty="0" err="1"/>
            <a:t>nhảy</a:t>
          </a:r>
          <a:r>
            <a:rPr lang="en-US" sz="3200" b="1" kern="1200" dirty="0"/>
            <a:t> </a:t>
          </a:r>
          <a:r>
            <a:rPr lang="en-US" sz="3200" b="1" kern="1200" dirty="0" err="1"/>
            <a:t>vọt</a:t>
          </a:r>
          <a:endParaRPr lang="en-US" sz="3200" b="1" kern="1200" dirty="0"/>
        </a:p>
      </dsp:txBody>
      <dsp:txXfrm>
        <a:off x="468129" y="3598721"/>
        <a:ext cx="5654592" cy="103887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558FC4-4B64-4AD1-A2B4-086059AEA95E}">
      <dsp:nvSpPr>
        <dsp:cNvPr id="0" name=""/>
        <dsp:cNvSpPr/>
      </dsp:nvSpPr>
      <dsp:spPr>
        <a:xfrm>
          <a:off x="-239982" y="3864138"/>
          <a:ext cx="9207189"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63A709-0449-4007-990E-9AEBBB59B971}">
      <dsp:nvSpPr>
        <dsp:cNvPr id="0" name=""/>
        <dsp:cNvSpPr/>
      </dsp:nvSpPr>
      <dsp:spPr>
        <a:xfrm>
          <a:off x="-239982" y="2204429"/>
          <a:ext cx="9207189"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B90B6B-7448-4611-8EA7-F766776FCBB0}">
      <dsp:nvSpPr>
        <dsp:cNvPr id="0" name=""/>
        <dsp:cNvSpPr/>
      </dsp:nvSpPr>
      <dsp:spPr>
        <a:xfrm>
          <a:off x="-239982" y="544720"/>
          <a:ext cx="9207189"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EE8269-3D05-4C18-9054-9F2A8367E5E0}">
      <dsp:nvSpPr>
        <dsp:cNvPr id="0" name=""/>
        <dsp:cNvSpPr/>
      </dsp:nvSpPr>
      <dsp:spPr>
        <a:xfrm>
          <a:off x="1380949" y="607"/>
          <a:ext cx="7773248" cy="544113"/>
        </a:xfrm>
        <a:prstGeom prst="rect">
          <a:avLst/>
        </a:prstGeom>
        <a:solidFill>
          <a:schemeClr val="accent3"/>
        </a:solid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marL="0" lvl="0" indent="0" algn="l" defTabSz="1244600">
            <a:lnSpc>
              <a:spcPct val="90000"/>
            </a:lnSpc>
            <a:spcBef>
              <a:spcPct val="0"/>
            </a:spcBef>
            <a:spcAft>
              <a:spcPct val="35000"/>
            </a:spcAft>
            <a:buNone/>
          </a:pPr>
          <a:r>
            <a:rPr lang="en-US" sz="2800" b="1" i="1" kern="1200" dirty="0" err="1">
              <a:solidFill>
                <a:srgbClr val="FF0000"/>
              </a:solidFill>
              <a:latin typeface="Times New Roman" panose="02020603050405020304" pitchFamily="18" charset="0"/>
              <a:cs typeface="Times New Roman" panose="02020603050405020304" pitchFamily="18" charset="0"/>
            </a:rPr>
            <a:t>Khi</a:t>
          </a:r>
          <a:r>
            <a:rPr lang="en-US" sz="2800" b="1" i="1" kern="1200" dirty="0">
              <a:solidFill>
                <a:srgbClr val="FF0000"/>
              </a:solidFill>
              <a:latin typeface="Times New Roman" panose="02020603050405020304" pitchFamily="18" charset="0"/>
              <a:cs typeface="Times New Roman" panose="02020603050405020304" pitchFamily="18" charset="0"/>
            </a:rPr>
            <a:t> </a:t>
          </a:r>
          <a:r>
            <a:rPr lang="en-US" sz="2800" b="1" i="1" kern="1200" dirty="0" err="1">
              <a:solidFill>
                <a:srgbClr val="FF0000"/>
              </a:solidFill>
              <a:latin typeface="Times New Roman" panose="02020603050405020304" pitchFamily="18" charset="0"/>
              <a:cs typeface="Times New Roman" panose="02020603050405020304" pitchFamily="18" charset="0"/>
            </a:rPr>
            <a:t>nghiên</a:t>
          </a:r>
          <a:r>
            <a:rPr lang="en-US" sz="2800" b="1" i="1" kern="1200" dirty="0">
              <a:solidFill>
                <a:srgbClr val="FF0000"/>
              </a:solidFill>
              <a:latin typeface="Times New Roman" panose="02020603050405020304" pitchFamily="18" charset="0"/>
              <a:cs typeface="Times New Roman" panose="02020603050405020304" pitchFamily="18" charset="0"/>
            </a:rPr>
            <a:t> </a:t>
          </a:r>
          <a:r>
            <a:rPr lang="en-US" sz="2800" b="1" i="1" kern="1200" dirty="0" err="1">
              <a:solidFill>
                <a:srgbClr val="FF0000"/>
              </a:solidFill>
              <a:latin typeface="Times New Roman" panose="02020603050405020304" pitchFamily="18" charset="0"/>
              <a:cs typeface="Times New Roman" panose="02020603050405020304" pitchFamily="18" charset="0"/>
            </a:rPr>
            <a:t>cứu</a:t>
          </a:r>
          <a:r>
            <a:rPr lang="en-US" sz="2800" b="1" i="1" kern="1200" dirty="0">
              <a:solidFill>
                <a:srgbClr val="FF0000"/>
              </a:solidFill>
              <a:latin typeface="Times New Roman" panose="02020603050405020304" pitchFamily="18" charset="0"/>
              <a:cs typeface="Times New Roman" panose="02020603050405020304" pitchFamily="18" charset="0"/>
            </a:rPr>
            <a:t>, </a:t>
          </a:r>
          <a:r>
            <a:rPr lang="en-US" sz="2800" b="1" i="1" kern="1200" dirty="0" err="1">
              <a:solidFill>
                <a:srgbClr val="FF0000"/>
              </a:solidFill>
              <a:latin typeface="Times New Roman" panose="02020603050405020304" pitchFamily="18" charset="0"/>
              <a:cs typeface="Times New Roman" panose="02020603050405020304" pitchFamily="18" charset="0"/>
            </a:rPr>
            <a:t>xem</a:t>
          </a:r>
          <a:r>
            <a:rPr lang="en-US" sz="2800" b="1" i="1" kern="1200" dirty="0">
              <a:solidFill>
                <a:srgbClr val="FF0000"/>
              </a:solidFill>
              <a:latin typeface="Times New Roman" panose="02020603050405020304" pitchFamily="18" charset="0"/>
              <a:cs typeface="Times New Roman" panose="02020603050405020304" pitchFamily="18" charset="0"/>
            </a:rPr>
            <a:t> </a:t>
          </a:r>
          <a:r>
            <a:rPr lang="en-US" sz="2800" b="1" i="1" kern="1200" dirty="0" err="1">
              <a:solidFill>
                <a:srgbClr val="FF0000"/>
              </a:solidFill>
              <a:latin typeface="Times New Roman" panose="02020603050405020304" pitchFamily="18" charset="0"/>
              <a:cs typeface="Times New Roman" panose="02020603050405020304" pitchFamily="18" charset="0"/>
            </a:rPr>
            <a:t>xét</a:t>
          </a:r>
          <a:r>
            <a:rPr lang="en-US" sz="2800" b="1" i="1" kern="1200" dirty="0">
              <a:solidFill>
                <a:srgbClr val="FF0000"/>
              </a:solidFill>
              <a:latin typeface="Times New Roman" panose="02020603050405020304" pitchFamily="18" charset="0"/>
              <a:cs typeface="Times New Roman" panose="02020603050405020304" pitchFamily="18" charset="0"/>
            </a:rPr>
            <a:t> </a:t>
          </a:r>
          <a:r>
            <a:rPr lang="en-US" sz="2800" b="1" i="1" kern="1200" dirty="0" err="1">
              <a:solidFill>
                <a:srgbClr val="FF0000"/>
              </a:solidFill>
              <a:latin typeface="Times New Roman" panose="02020603050405020304" pitchFamily="18" charset="0"/>
              <a:cs typeface="Times New Roman" panose="02020603050405020304" pitchFamily="18" charset="0"/>
            </a:rPr>
            <a:t>các</a:t>
          </a:r>
          <a:r>
            <a:rPr lang="en-US" sz="2800" b="1" i="1" kern="1200" dirty="0">
              <a:solidFill>
                <a:srgbClr val="FF0000"/>
              </a:solidFill>
              <a:latin typeface="Times New Roman" panose="02020603050405020304" pitchFamily="18" charset="0"/>
              <a:cs typeface="Times New Roman" panose="02020603050405020304" pitchFamily="18" charset="0"/>
            </a:rPr>
            <a:t> SV,HT </a:t>
          </a:r>
          <a:r>
            <a:rPr lang="en-US" sz="2800" b="1" i="1" kern="1200" dirty="0" err="1">
              <a:solidFill>
                <a:srgbClr val="FF0000"/>
              </a:solidFill>
              <a:latin typeface="Times New Roman" panose="02020603050405020304" pitchFamily="18" charset="0"/>
              <a:cs typeface="Times New Roman" panose="02020603050405020304" pitchFamily="18" charset="0"/>
            </a:rPr>
            <a:t>cụ</a:t>
          </a:r>
          <a:r>
            <a:rPr lang="en-US" sz="2800" b="1" i="1" kern="1200" dirty="0">
              <a:solidFill>
                <a:srgbClr val="FF0000"/>
              </a:solidFill>
              <a:latin typeface="Times New Roman" panose="02020603050405020304" pitchFamily="18" charset="0"/>
              <a:cs typeface="Times New Roman" panose="02020603050405020304" pitchFamily="18" charset="0"/>
            </a:rPr>
            <a:t> </a:t>
          </a:r>
          <a:r>
            <a:rPr lang="en-US" sz="2800" b="1" i="1" kern="1200" dirty="0" err="1">
              <a:solidFill>
                <a:srgbClr val="FF0000"/>
              </a:solidFill>
              <a:latin typeface="Times New Roman" panose="02020603050405020304" pitchFamily="18" charset="0"/>
              <a:cs typeface="Times New Roman" panose="02020603050405020304" pitchFamily="18" charset="0"/>
            </a:rPr>
            <a:t>thể</a:t>
          </a:r>
          <a:r>
            <a:rPr lang="en-US" sz="2800" b="1" i="1" kern="1200" dirty="0">
              <a:solidFill>
                <a:srgbClr val="FF0000"/>
              </a:solidFill>
              <a:latin typeface="Times New Roman" panose="02020603050405020304" pitchFamily="18" charset="0"/>
              <a:cs typeface="Times New Roman" panose="02020603050405020304" pitchFamily="18" charset="0"/>
            </a:rPr>
            <a:t>:</a:t>
          </a:r>
        </a:p>
      </dsp:txBody>
      <dsp:txXfrm>
        <a:off x="1380949" y="607"/>
        <a:ext cx="7773248" cy="544113"/>
      </dsp:txXfrm>
    </dsp:sp>
    <dsp:sp modelId="{95AA686E-C137-4A3E-9FEF-D3AD0912EC31}">
      <dsp:nvSpPr>
        <dsp:cNvPr id="0" name=""/>
        <dsp:cNvSpPr/>
      </dsp:nvSpPr>
      <dsp:spPr>
        <a:xfrm>
          <a:off x="0" y="607"/>
          <a:ext cx="1329411" cy="544113"/>
        </a:xfrm>
        <a:prstGeom prst="round2SameRect">
          <a:avLst>
            <a:gd name="adj1" fmla="val 16670"/>
            <a:gd name="adj2" fmla="val 0"/>
          </a:avLst>
        </a:prstGeom>
        <a:solidFill>
          <a:srgbClr val="FFFF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US" sz="2800" b="1" kern="1200">
              <a:solidFill>
                <a:schemeClr val="tx2"/>
              </a:solidFill>
              <a:latin typeface="Times New Roman" panose="02020603050405020304" pitchFamily="18" charset="0"/>
              <a:cs typeface="Times New Roman" panose="02020603050405020304" pitchFamily="18" charset="0"/>
            </a:rPr>
            <a:t>Một là:</a:t>
          </a:r>
          <a:endParaRPr lang="en-US" sz="2800" b="1" kern="1200" dirty="0">
            <a:solidFill>
              <a:schemeClr val="tx2"/>
            </a:solidFill>
            <a:latin typeface="Times New Roman" panose="02020603050405020304" pitchFamily="18" charset="0"/>
            <a:cs typeface="Times New Roman" panose="02020603050405020304" pitchFamily="18" charset="0"/>
          </a:endParaRPr>
        </a:p>
      </dsp:txBody>
      <dsp:txXfrm>
        <a:off x="26566" y="27173"/>
        <a:ext cx="1276279" cy="517547"/>
      </dsp:txXfrm>
    </dsp:sp>
    <dsp:sp modelId="{7614B290-0C2E-4744-B26B-D7F2B8EE6BE5}">
      <dsp:nvSpPr>
        <dsp:cNvPr id="0" name=""/>
        <dsp:cNvSpPr/>
      </dsp:nvSpPr>
      <dsp:spPr>
        <a:xfrm>
          <a:off x="0" y="544720"/>
          <a:ext cx="9207189" cy="1088389"/>
        </a:xfrm>
        <a:prstGeom prst="rect">
          <a:avLst/>
        </a:prstGeom>
        <a:noFill/>
        <a:ln>
          <a:solidFill>
            <a:srgbClr val="FF0000"/>
          </a:solid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285750" lvl="1" indent="-285750" algn="just" defTabSz="1244600">
            <a:lnSpc>
              <a:spcPct val="90000"/>
            </a:lnSpc>
            <a:spcBef>
              <a:spcPct val="0"/>
            </a:spcBef>
            <a:spcAft>
              <a:spcPct val="15000"/>
            </a:spcAft>
            <a:buChar char="•"/>
          </a:pPr>
          <a:r>
            <a:rPr lang="en-US" sz="28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Cần</a:t>
          </a:r>
          <a:r>
            <a:rPr lang="en-US" sz="28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đặt</a:t>
          </a:r>
          <a:r>
            <a:rPr lang="en-US" sz="28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SV,HT </a:t>
          </a:r>
          <a:r>
            <a:rPr lang="en-US" sz="28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vào</a:t>
          </a:r>
          <a:r>
            <a:rPr lang="en-US" sz="28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sự</a:t>
          </a:r>
          <a:r>
            <a:rPr lang="en-US" sz="28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vận</a:t>
          </a:r>
          <a:r>
            <a:rPr lang="en-US" sz="28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động</a:t>
          </a:r>
          <a:r>
            <a:rPr lang="en-US" sz="28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phát</a:t>
          </a:r>
          <a:r>
            <a:rPr lang="en-US" sz="28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hiện</a:t>
          </a:r>
          <a:r>
            <a:rPr lang="en-US" sz="28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khuynh</a:t>
          </a:r>
          <a:r>
            <a:rPr lang="en-US" sz="28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hướng</a:t>
          </a:r>
          <a:r>
            <a:rPr lang="en-US" sz="28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PT </a:t>
          </a:r>
          <a:r>
            <a:rPr lang="en-US" sz="28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biến</a:t>
          </a:r>
          <a:r>
            <a:rPr lang="en-US" sz="28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đổi</a:t>
          </a:r>
          <a:r>
            <a:rPr lang="en-US" sz="28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không</a:t>
          </a:r>
          <a:r>
            <a:rPr lang="en-US" sz="28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chỉ</a:t>
          </a:r>
          <a:r>
            <a:rPr lang="en-US" sz="28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ở </a:t>
          </a:r>
          <a:r>
            <a:rPr lang="en-US" sz="28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hiện</a:t>
          </a:r>
          <a:r>
            <a:rPr lang="en-US" sz="28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tại</a:t>
          </a:r>
          <a:r>
            <a:rPr lang="en-US" sz="28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mà</a:t>
          </a:r>
          <a:r>
            <a:rPr lang="en-US" sz="28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còn</a:t>
          </a:r>
          <a:r>
            <a:rPr lang="en-US" sz="28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dự</a:t>
          </a:r>
          <a:r>
            <a:rPr lang="en-US" sz="28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báo</a:t>
          </a:r>
          <a:r>
            <a:rPr lang="en-US" sz="28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tương</a:t>
          </a:r>
          <a:r>
            <a:rPr lang="en-US" sz="28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lai</a:t>
          </a:r>
          <a:r>
            <a:rPr lang="en-US" sz="28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a:t>
          </a:r>
        </a:p>
      </dsp:txBody>
      <dsp:txXfrm>
        <a:off x="0" y="544720"/>
        <a:ext cx="9207189" cy="1088389"/>
      </dsp:txXfrm>
    </dsp:sp>
    <dsp:sp modelId="{99AB1CB7-AD60-4AC4-8294-C4C512DEC9C5}">
      <dsp:nvSpPr>
        <dsp:cNvPr id="0" name=""/>
        <dsp:cNvSpPr/>
      </dsp:nvSpPr>
      <dsp:spPr>
        <a:xfrm>
          <a:off x="1380949" y="1660316"/>
          <a:ext cx="7773248" cy="544113"/>
        </a:xfrm>
        <a:prstGeom prst="rect">
          <a:avLst/>
        </a:prstGeom>
        <a:solidFill>
          <a:schemeClr val="accent3"/>
        </a:solid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marL="0" lvl="0" indent="0" algn="l" defTabSz="1244600">
            <a:lnSpc>
              <a:spcPct val="90000"/>
            </a:lnSpc>
            <a:spcBef>
              <a:spcPct val="0"/>
            </a:spcBef>
            <a:spcAft>
              <a:spcPct val="35000"/>
            </a:spcAft>
            <a:buNone/>
          </a:pPr>
          <a:r>
            <a:rPr lang="en-US" sz="2800" b="1" i="1" kern="1200" dirty="0" err="1">
              <a:solidFill>
                <a:srgbClr val="FF0000"/>
              </a:solidFill>
              <a:latin typeface="Times New Roman" panose="02020603050405020304" pitchFamily="18" charset="0"/>
              <a:cs typeface="Times New Roman" panose="02020603050405020304" pitchFamily="18" charset="0"/>
            </a:rPr>
            <a:t>Sự</a:t>
          </a:r>
          <a:r>
            <a:rPr lang="en-US" sz="2800" b="1" i="1" kern="1200" dirty="0">
              <a:solidFill>
                <a:srgbClr val="FF0000"/>
              </a:solidFill>
              <a:latin typeface="Times New Roman" panose="02020603050405020304" pitchFamily="18" charset="0"/>
              <a:cs typeface="Times New Roman" panose="02020603050405020304" pitchFamily="18" charset="0"/>
            </a:rPr>
            <a:t> </a:t>
          </a:r>
          <a:r>
            <a:rPr lang="en-US" sz="2800" b="1" i="1" kern="1200" dirty="0" err="1">
              <a:solidFill>
                <a:srgbClr val="FF0000"/>
              </a:solidFill>
              <a:latin typeface="Times New Roman" panose="02020603050405020304" pitchFamily="18" charset="0"/>
              <a:cs typeface="Times New Roman" panose="02020603050405020304" pitchFamily="18" charset="0"/>
            </a:rPr>
            <a:t>phát</a:t>
          </a:r>
          <a:r>
            <a:rPr lang="en-US" sz="2800" b="1" i="1" kern="1200" dirty="0">
              <a:solidFill>
                <a:srgbClr val="FF0000"/>
              </a:solidFill>
              <a:latin typeface="Times New Roman" panose="02020603050405020304" pitchFamily="18" charset="0"/>
              <a:cs typeface="Times New Roman" panose="02020603050405020304" pitchFamily="18" charset="0"/>
            </a:rPr>
            <a:t> </a:t>
          </a:r>
          <a:r>
            <a:rPr lang="en-US" sz="2800" b="1" i="1" kern="1200" dirty="0" err="1">
              <a:solidFill>
                <a:srgbClr val="FF0000"/>
              </a:solidFill>
              <a:latin typeface="Times New Roman" panose="02020603050405020304" pitchFamily="18" charset="0"/>
              <a:cs typeface="Times New Roman" panose="02020603050405020304" pitchFamily="18" charset="0"/>
            </a:rPr>
            <a:t>triển</a:t>
          </a:r>
          <a:r>
            <a:rPr lang="en-US" sz="2800" b="1" i="1" kern="1200" dirty="0">
              <a:solidFill>
                <a:srgbClr val="FF0000"/>
              </a:solidFill>
              <a:latin typeface="Times New Roman" panose="02020603050405020304" pitchFamily="18" charset="0"/>
              <a:cs typeface="Times New Roman" panose="02020603050405020304" pitchFamily="18" charset="0"/>
            </a:rPr>
            <a:t> </a:t>
          </a:r>
          <a:r>
            <a:rPr lang="en-US" sz="2800" b="1" i="1" kern="1200" dirty="0" err="1">
              <a:solidFill>
                <a:srgbClr val="FF0000"/>
              </a:solidFill>
              <a:latin typeface="Times New Roman" panose="02020603050405020304" pitchFamily="18" charset="0"/>
              <a:cs typeface="Times New Roman" panose="02020603050405020304" pitchFamily="18" charset="0"/>
            </a:rPr>
            <a:t>của</a:t>
          </a:r>
          <a:r>
            <a:rPr lang="en-US" sz="2800" b="1" i="1" kern="1200" dirty="0">
              <a:solidFill>
                <a:srgbClr val="FF0000"/>
              </a:solidFill>
              <a:latin typeface="Times New Roman" panose="02020603050405020304" pitchFamily="18" charset="0"/>
              <a:cs typeface="Times New Roman" panose="02020603050405020304" pitchFamily="18" charset="0"/>
            </a:rPr>
            <a:t> SV, HT </a:t>
          </a:r>
          <a:r>
            <a:rPr lang="en-US" sz="2800" b="1" i="1" kern="1200" dirty="0" err="1">
              <a:solidFill>
                <a:srgbClr val="FF0000"/>
              </a:solidFill>
              <a:latin typeface="Times New Roman" panose="02020603050405020304" pitchFamily="18" charset="0"/>
              <a:cs typeface="Times New Roman" panose="02020603050405020304" pitchFamily="18" charset="0"/>
            </a:rPr>
            <a:t>trải</a:t>
          </a:r>
          <a:r>
            <a:rPr lang="en-US" sz="2800" b="1" i="1" kern="1200" dirty="0">
              <a:solidFill>
                <a:srgbClr val="FF0000"/>
              </a:solidFill>
              <a:latin typeface="Times New Roman" panose="02020603050405020304" pitchFamily="18" charset="0"/>
              <a:cs typeface="Times New Roman" panose="02020603050405020304" pitchFamily="18" charset="0"/>
            </a:rPr>
            <a:t> qua </a:t>
          </a:r>
          <a:r>
            <a:rPr lang="en-US" sz="2800" b="1" i="1" kern="1200" dirty="0" err="1">
              <a:solidFill>
                <a:srgbClr val="FF0000"/>
              </a:solidFill>
              <a:latin typeface="Times New Roman" panose="02020603050405020304" pitchFamily="18" charset="0"/>
              <a:cs typeface="Times New Roman" panose="02020603050405020304" pitchFamily="18" charset="0"/>
            </a:rPr>
            <a:t>nhiều</a:t>
          </a:r>
          <a:r>
            <a:rPr lang="en-US" sz="2800" b="1" i="1" kern="1200" dirty="0">
              <a:solidFill>
                <a:srgbClr val="FF0000"/>
              </a:solidFill>
              <a:latin typeface="Times New Roman" panose="02020603050405020304" pitchFamily="18" charset="0"/>
              <a:cs typeface="Times New Roman" panose="02020603050405020304" pitchFamily="18" charset="0"/>
            </a:rPr>
            <a:t> </a:t>
          </a:r>
          <a:r>
            <a:rPr lang="en-US" sz="2800" b="1" i="1" kern="1200" dirty="0" err="1">
              <a:solidFill>
                <a:srgbClr val="FF0000"/>
              </a:solidFill>
              <a:latin typeface="Times New Roman" panose="02020603050405020304" pitchFamily="18" charset="0"/>
              <a:cs typeface="Times New Roman" panose="02020603050405020304" pitchFamily="18" charset="0"/>
            </a:rPr>
            <a:t>giai</a:t>
          </a:r>
          <a:r>
            <a:rPr lang="en-US" sz="2800" b="1" i="1" kern="1200" dirty="0">
              <a:solidFill>
                <a:srgbClr val="FF0000"/>
              </a:solidFill>
              <a:latin typeface="Times New Roman" panose="02020603050405020304" pitchFamily="18" charset="0"/>
              <a:cs typeface="Times New Roman" panose="02020603050405020304" pitchFamily="18" charset="0"/>
            </a:rPr>
            <a:t> </a:t>
          </a:r>
          <a:r>
            <a:rPr lang="en-US" sz="2800" b="1" i="1" kern="1200" dirty="0" err="1">
              <a:solidFill>
                <a:srgbClr val="FF0000"/>
              </a:solidFill>
              <a:latin typeface="Times New Roman" panose="02020603050405020304" pitchFamily="18" charset="0"/>
              <a:cs typeface="Times New Roman" panose="02020603050405020304" pitchFamily="18" charset="0"/>
            </a:rPr>
            <a:t>đoạn</a:t>
          </a:r>
          <a:r>
            <a:rPr lang="en-US" sz="2800" b="1" i="1" kern="1200" dirty="0">
              <a:solidFill>
                <a:srgbClr val="FF0000"/>
              </a:solidFill>
              <a:latin typeface="Times New Roman" panose="02020603050405020304" pitchFamily="18" charset="0"/>
              <a:cs typeface="Times New Roman" panose="02020603050405020304" pitchFamily="18" charset="0"/>
            </a:rPr>
            <a:t> </a:t>
          </a:r>
        </a:p>
      </dsp:txBody>
      <dsp:txXfrm>
        <a:off x="1380949" y="1660316"/>
        <a:ext cx="7773248" cy="544113"/>
      </dsp:txXfrm>
    </dsp:sp>
    <dsp:sp modelId="{35A2A7BB-015C-43D2-BF83-AC92864CEFEF}">
      <dsp:nvSpPr>
        <dsp:cNvPr id="0" name=""/>
        <dsp:cNvSpPr/>
      </dsp:nvSpPr>
      <dsp:spPr>
        <a:xfrm>
          <a:off x="0" y="1660316"/>
          <a:ext cx="1329411" cy="544113"/>
        </a:xfrm>
        <a:prstGeom prst="round2SameRect">
          <a:avLst>
            <a:gd name="adj1" fmla="val 16670"/>
            <a:gd name="adj2" fmla="val 0"/>
          </a:avLst>
        </a:prstGeom>
        <a:solidFill>
          <a:srgbClr val="FFFF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US" sz="2800" b="1" kern="1200" dirty="0" err="1">
              <a:solidFill>
                <a:schemeClr val="tx2"/>
              </a:solidFill>
              <a:latin typeface="Times New Roman" panose="02020603050405020304" pitchFamily="18" charset="0"/>
              <a:cs typeface="Times New Roman" panose="02020603050405020304" pitchFamily="18" charset="0"/>
            </a:rPr>
            <a:t>Hai</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là</a:t>
          </a:r>
          <a:r>
            <a:rPr lang="en-US" sz="2800" b="1" kern="1200" dirty="0">
              <a:solidFill>
                <a:schemeClr val="tx2"/>
              </a:solidFill>
              <a:latin typeface="Times New Roman" panose="02020603050405020304" pitchFamily="18" charset="0"/>
              <a:cs typeface="Times New Roman" panose="02020603050405020304" pitchFamily="18" charset="0"/>
            </a:rPr>
            <a:t>:</a:t>
          </a:r>
        </a:p>
      </dsp:txBody>
      <dsp:txXfrm>
        <a:off x="26566" y="1686882"/>
        <a:ext cx="1276279" cy="517547"/>
      </dsp:txXfrm>
    </dsp:sp>
    <dsp:sp modelId="{5302FF2D-792F-459A-96EF-9AA82992B7BC}">
      <dsp:nvSpPr>
        <dsp:cNvPr id="0" name=""/>
        <dsp:cNvSpPr/>
      </dsp:nvSpPr>
      <dsp:spPr>
        <a:xfrm>
          <a:off x="0" y="2204429"/>
          <a:ext cx="9207189" cy="1088389"/>
        </a:xfrm>
        <a:prstGeom prst="rect">
          <a:avLst/>
        </a:prstGeom>
        <a:noFill/>
        <a:ln>
          <a:solidFill>
            <a:srgbClr val="FF0000"/>
          </a:solid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285750" lvl="1" indent="-285750" algn="just" defTabSz="1244600">
            <a:lnSpc>
              <a:spcPct val="90000"/>
            </a:lnSpc>
            <a:spcBef>
              <a:spcPct val="0"/>
            </a:spcBef>
            <a:spcAft>
              <a:spcPct val="15000"/>
            </a:spcAft>
            <a:buChar char="•"/>
          </a:pPr>
          <a:r>
            <a:rPr lang="en-US" sz="2800" b="1" kern="1200" dirty="0" err="1">
              <a:solidFill>
                <a:schemeClr val="tx2"/>
              </a:solidFill>
              <a:latin typeface="Times New Roman" panose="02020603050405020304" pitchFamily="18" charset="0"/>
              <a:cs typeface="Times New Roman" panose="02020603050405020304" pitchFamily="18" charset="0"/>
            </a:rPr>
            <a:t>Cần</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tìm</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hình</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thức</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phương</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pháp</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tác</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động</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phù</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hợp</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để</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thúc</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đẩy</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hoặc</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kìm</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hãm</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sự</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phát</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triển</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đó</a:t>
          </a:r>
          <a:r>
            <a:rPr lang="en-US" sz="2800" b="1" kern="1200" dirty="0">
              <a:solidFill>
                <a:schemeClr val="tx2"/>
              </a:solidFill>
              <a:latin typeface="Times New Roman" panose="02020603050405020304" pitchFamily="18" charset="0"/>
              <a:cs typeface="Times New Roman" panose="02020603050405020304" pitchFamily="18" charset="0"/>
            </a:rPr>
            <a:t>.</a:t>
          </a:r>
        </a:p>
      </dsp:txBody>
      <dsp:txXfrm>
        <a:off x="0" y="2204429"/>
        <a:ext cx="9207189" cy="1088389"/>
      </dsp:txXfrm>
    </dsp:sp>
    <dsp:sp modelId="{FA569536-F33F-41D7-94FC-DEC6393CC89C}">
      <dsp:nvSpPr>
        <dsp:cNvPr id="0" name=""/>
        <dsp:cNvSpPr/>
      </dsp:nvSpPr>
      <dsp:spPr>
        <a:xfrm>
          <a:off x="1380949" y="3320025"/>
          <a:ext cx="7773248" cy="544113"/>
        </a:xfrm>
        <a:prstGeom prst="rect">
          <a:avLst/>
        </a:prstGeom>
        <a:solidFill>
          <a:schemeClr val="accent3"/>
        </a:solid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marL="0" lvl="0" indent="0" algn="l" defTabSz="1244600">
            <a:lnSpc>
              <a:spcPct val="90000"/>
            </a:lnSpc>
            <a:spcBef>
              <a:spcPct val="0"/>
            </a:spcBef>
            <a:spcAft>
              <a:spcPct val="35000"/>
            </a:spcAft>
            <a:buNone/>
          </a:pPr>
          <a:endParaRPr lang="en-US" sz="2800" b="1" kern="1200" dirty="0">
            <a:solidFill>
              <a:schemeClr val="accent3"/>
            </a:solidFill>
            <a:latin typeface="Times New Roman" panose="02020603050405020304" pitchFamily="18" charset="0"/>
            <a:cs typeface="Times New Roman" panose="02020603050405020304" pitchFamily="18" charset="0"/>
          </a:endParaRPr>
        </a:p>
      </dsp:txBody>
      <dsp:txXfrm>
        <a:off x="1380949" y="3320025"/>
        <a:ext cx="7773248" cy="544113"/>
      </dsp:txXfrm>
    </dsp:sp>
    <dsp:sp modelId="{CAFF16D3-8520-47DB-867D-62AAB3E9B6DC}">
      <dsp:nvSpPr>
        <dsp:cNvPr id="0" name=""/>
        <dsp:cNvSpPr/>
      </dsp:nvSpPr>
      <dsp:spPr>
        <a:xfrm>
          <a:off x="0" y="3320025"/>
          <a:ext cx="1329411" cy="544113"/>
        </a:xfrm>
        <a:prstGeom prst="round2SameRect">
          <a:avLst>
            <a:gd name="adj1" fmla="val 16670"/>
            <a:gd name="adj2" fmla="val 0"/>
          </a:avLst>
        </a:prstGeom>
        <a:solidFill>
          <a:srgbClr val="FFFF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2"/>
              </a:solidFill>
              <a:latin typeface="Times New Roman" panose="02020603050405020304" pitchFamily="18" charset="0"/>
              <a:cs typeface="Times New Roman" panose="02020603050405020304" pitchFamily="18" charset="0"/>
            </a:rPr>
            <a:t>Ba </a:t>
          </a:r>
          <a:r>
            <a:rPr lang="en-US" sz="2800" b="1" kern="1200" dirty="0" err="1">
              <a:solidFill>
                <a:schemeClr val="tx2"/>
              </a:solidFill>
              <a:latin typeface="Times New Roman" panose="02020603050405020304" pitchFamily="18" charset="0"/>
              <a:cs typeface="Times New Roman" panose="02020603050405020304" pitchFamily="18" charset="0"/>
            </a:rPr>
            <a:t>là</a:t>
          </a:r>
          <a:r>
            <a:rPr lang="en-US" sz="2800" b="1" kern="1200" dirty="0">
              <a:solidFill>
                <a:schemeClr val="tx2"/>
              </a:solidFill>
              <a:latin typeface="Times New Roman" panose="02020603050405020304" pitchFamily="18" charset="0"/>
              <a:cs typeface="Times New Roman" panose="02020603050405020304" pitchFamily="18" charset="0"/>
            </a:rPr>
            <a:t>:</a:t>
          </a:r>
        </a:p>
      </dsp:txBody>
      <dsp:txXfrm>
        <a:off x="26566" y="3346591"/>
        <a:ext cx="1276279" cy="517547"/>
      </dsp:txXfrm>
    </dsp:sp>
    <dsp:sp modelId="{6006F572-17F4-4C7C-97F9-A69521F64595}">
      <dsp:nvSpPr>
        <dsp:cNvPr id="0" name=""/>
        <dsp:cNvSpPr/>
      </dsp:nvSpPr>
      <dsp:spPr>
        <a:xfrm>
          <a:off x="0" y="3864138"/>
          <a:ext cx="9207189" cy="1088389"/>
        </a:xfrm>
        <a:prstGeom prst="rect">
          <a:avLst/>
        </a:prstGeom>
        <a:noFill/>
        <a:ln>
          <a:solidFill>
            <a:srgbClr val="FF0000"/>
          </a:solid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285750" lvl="1" indent="-285750" algn="just" defTabSz="1244600">
            <a:lnSpc>
              <a:spcPct val="90000"/>
            </a:lnSpc>
            <a:spcBef>
              <a:spcPct val="0"/>
            </a:spcBef>
            <a:spcAft>
              <a:spcPct val="15000"/>
            </a:spcAft>
            <a:buChar char="•"/>
          </a:pPr>
          <a:r>
            <a:rPr lang="en-US" sz="2800" b="1" kern="1200" dirty="0" err="1">
              <a:solidFill>
                <a:schemeClr val="tx2"/>
              </a:solidFill>
              <a:latin typeface="Times New Roman" panose="02020603050405020304" pitchFamily="18" charset="0"/>
              <a:cs typeface="Times New Roman" panose="02020603050405020304" pitchFamily="18" charset="0"/>
            </a:rPr>
            <a:t>Phải</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sớm</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phát</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hiện</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và</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ủng</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hộ</a:t>
          </a:r>
          <a:r>
            <a:rPr lang="en-US" sz="2800" b="1" kern="1200" dirty="0">
              <a:solidFill>
                <a:schemeClr val="tx2"/>
              </a:solidFill>
              <a:latin typeface="Times New Roman" panose="02020603050405020304" pitchFamily="18" charset="0"/>
              <a:cs typeface="Times New Roman" panose="02020603050405020304" pitchFamily="18" charset="0"/>
            </a:rPr>
            <a:t> SV,HT </a:t>
          </a:r>
          <a:r>
            <a:rPr lang="en-US" sz="2800" b="1" kern="1200" dirty="0" err="1">
              <a:solidFill>
                <a:schemeClr val="tx2"/>
              </a:solidFill>
              <a:latin typeface="Times New Roman" panose="02020603050405020304" pitchFamily="18" charset="0"/>
              <a:cs typeface="Times New Roman" panose="02020603050405020304" pitchFamily="18" charset="0"/>
            </a:rPr>
            <a:t>mới</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hợp</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quy</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luật</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tạo</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điều</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kiện</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cho</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sự</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phát</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triển</a:t>
          </a:r>
          <a:r>
            <a:rPr lang="en-US" sz="2800" b="1" kern="1200" dirty="0">
              <a:solidFill>
                <a:schemeClr val="tx2"/>
              </a:solidFill>
              <a:latin typeface="Times New Roman" panose="02020603050405020304" pitchFamily="18" charset="0"/>
              <a:cs typeface="Times New Roman" panose="02020603050405020304" pitchFamily="18" charset="0"/>
            </a:rPr>
            <a:t>.</a:t>
          </a:r>
        </a:p>
      </dsp:txBody>
      <dsp:txXfrm>
        <a:off x="0" y="3864138"/>
        <a:ext cx="9207189" cy="108838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97783-3254-4EB8-AB7D-3D995DCCBCB8}">
      <dsp:nvSpPr>
        <dsp:cNvPr id="0" name=""/>
        <dsp:cNvSpPr/>
      </dsp:nvSpPr>
      <dsp:spPr>
        <a:xfrm rot="16200000">
          <a:off x="2462483" y="-695632"/>
          <a:ext cx="643818" cy="2383985"/>
        </a:xfrm>
        <a:prstGeom prst="round2SameRect">
          <a:avLst>
            <a:gd name="adj1" fmla="val 16670"/>
            <a:gd name="adj2" fmla="val 0"/>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77800" rIns="160020" bIns="177800" numCol="1" spcCol="1270" anchor="t" anchorCtr="0">
          <a:noAutofit/>
        </a:bodyPr>
        <a:lstStyle/>
        <a:p>
          <a:pPr marL="0" lvl="0" indent="0" algn="ctr" defTabSz="1244600">
            <a:lnSpc>
              <a:spcPct val="90000"/>
            </a:lnSpc>
            <a:spcBef>
              <a:spcPct val="0"/>
            </a:spcBef>
            <a:spcAft>
              <a:spcPct val="35000"/>
            </a:spcAft>
            <a:buNone/>
          </a:pPr>
          <a:r>
            <a:rPr lang="en-US" sz="2800" b="1" kern="1200" dirty="0" err="1">
              <a:solidFill>
                <a:schemeClr val="tx2"/>
              </a:solidFill>
              <a:latin typeface="Times New Roman" panose="02020603050405020304" pitchFamily="18" charset="0"/>
              <a:cs typeface="Times New Roman" panose="02020603050405020304" pitchFamily="18" charset="0"/>
            </a:rPr>
            <a:t>Nguyên</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nhân</a:t>
          </a:r>
          <a:endParaRPr lang="en-US" sz="2800" b="1" kern="1200" dirty="0">
            <a:solidFill>
              <a:schemeClr val="tx2"/>
            </a:solidFill>
            <a:latin typeface="Times New Roman" panose="02020603050405020304" pitchFamily="18" charset="0"/>
            <a:cs typeface="Times New Roman" panose="02020603050405020304" pitchFamily="18" charset="0"/>
          </a:endParaRPr>
        </a:p>
      </dsp:txBody>
      <dsp:txXfrm rot="5400000">
        <a:off x="1623834" y="205885"/>
        <a:ext cx="2352551" cy="580950"/>
      </dsp:txXfrm>
    </dsp:sp>
    <dsp:sp modelId="{5D249FAC-6CAC-49BD-8B1F-4CA2B5EF8B7B}">
      <dsp:nvSpPr>
        <dsp:cNvPr id="0" name=""/>
        <dsp:cNvSpPr/>
      </dsp:nvSpPr>
      <dsp:spPr>
        <a:xfrm rot="5400000">
          <a:off x="5031577" y="-614963"/>
          <a:ext cx="643818" cy="2158047"/>
        </a:xfrm>
        <a:prstGeom prst="round2SameRect">
          <a:avLst>
            <a:gd name="adj1" fmla="val 16670"/>
            <a:gd name="adj2" fmla="val 0"/>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0020" tIns="177800" rIns="106680" bIns="177800" numCol="1" spcCol="1270" anchor="t" anchorCtr="0">
          <a:noAutofit/>
        </a:bodyPr>
        <a:lstStyle/>
        <a:p>
          <a:pPr marL="0" lvl="0" indent="0" algn="ctr" defTabSz="1244600">
            <a:lnSpc>
              <a:spcPct val="90000"/>
            </a:lnSpc>
            <a:spcBef>
              <a:spcPct val="0"/>
            </a:spcBef>
            <a:spcAft>
              <a:spcPct val="35000"/>
            </a:spcAft>
            <a:buNone/>
          </a:pPr>
          <a:r>
            <a:rPr lang="en-US" sz="2800" b="1" kern="1200" dirty="0" err="1">
              <a:solidFill>
                <a:schemeClr val="tx2"/>
              </a:solidFill>
              <a:latin typeface="Times New Roman" panose="02020603050405020304" pitchFamily="18" charset="0"/>
              <a:cs typeface="Times New Roman" panose="02020603050405020304" pitchFamily="18" charset="0"/>
            </a:rPr>
            <a:t>Kết</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quả</a:t>
          </a:r>
          <a:endParaRPr lang="en-US" sz="2800" b="1" kern="1200" dirty="0">
            <a:solidFill>
              <a:schemeClr val="tx2"/>
            </a:solidFill>
            <a:latin typeface="Times New Roman" panose="02020603050405020304" pitchFamily="18" charset="0"/>
            <a:cs typeface="Times New Roman" panose="02020603050405020304" pitchFamily="18" charset="0"/>
          </a:endParaRPr>
        </a:p>
      </dsp:txBody>
      <dsp:txXfrm rot="-5400000">
        <a:off x="4274463" y="173585"/>
        <a:ext cx="2126613" cy="580950"/>
      </dsp:txXfrm>
    </dsp:sp>
    <dsp:sp modelId="{A409E688-356B-4D05-A62B-D3322EBA34BB}">
      <dsp:nvSpPr>
        <dsp:cNvPr id="0" name=""/>
        <dsp:cNvSpPr/>
      </dsp:nvSpPr>
      <dsp:spPr>
        <a:xfrm>
          <a:off x="3914790" y="0"/>
          <a:ext cx="411306" cy="411286"/>
        </a:xfrm>
        <a:prstGeom prst="circularArrow">
          <a:avLst>
            <a:gd name="adj1" fmla="val 12500"/>
            <a:gd name="adj2" fmla="val 1142322"/>
            <a:gd name="adj3" fmla="val 20457678"/>
            <a:gd name="adj4" fmla="val 10800000"/>
            <a:gd name="adj5" fmla="val 12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307571-C2BC-4CD3-8A3A-01D2CBBA6067}">
      <dsp:nvSpPr>
        <dsp:cNvPr id="0" name=""/>
        <dsp:cNvSpPr/>
      </dsp:nvSpPr>
      <dsp:spPr>
        <a:xfrm rot="10800000">
          <a:off x="3914790" y="590141"/>
          <a:ext cx="411306" cy="411286"/>
        </a:xfrm>
        <a:prstGeom prst="circularArrow">
          <a:avLst>
            <a:gd name="adj1" fmla="val 12500"/>
            <a:gd name="adj2" fmla="val 1142322"/>
            <a:gd name="adj3" fmla="val 20457678"/>
            <a:gd name="adj4" fmla="val 10800000"/>
            <a:gd name="adj5" fmla="val 12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97783-3254-4EB8-AB7D-3D995DCCBCB8}">
      <dsp:nvSpPr>
        <dsp:cNvPr id="0" name=""/>
        <dsp:cNvSpPr/>
      </dsp:nvSpPr>
      <dsp:spPr>
        <a:xfrm rot="16200000">
          <a:off x="2462483" y="-695632"/>
          <a:ext cx="643818" cy="2383985"/>
        </a:xfrm>
        <a:prstGeom prst="round2SameRect">
          <a:avLst>
            <a:gd name="adj1" fmla="val 16670"/>
            <a:gd name="adj2" fmla="val 0"/>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77800" rIns="160020" bIns="177800" numCol="1" spcCol="1270" anchor="t" anchorCtr="0">
          <a:noAutofit/>
        </a:bodyPr>
        <a:lstStyle/>
        <a:p>
          <a:pPr marL="0" lvl="0" indent="0" algn="ctr" defTabSz="1244600">
            <a:lnSpc>
              <a:spcPct val="90000"/>
            </a:lnSpc>
            <a:spcBef>
              <a:spcPct val="0"/>
            </a:spcBef>
            <a:spcAft>
              <a:spcPct val="35000"/>
            </a:spcAft>
            <a:buNone/>
          </a:pPr>
          <a:r>
            <a:rPr lang="en-US" sz="2800" b="1" kern="1200" dirty="0" err="1">
              <a:solidFill>
                <a:schemeClr val="tx2"/>
              </a:solidFill>
              <a:latin typeface="Times New Roman" panose="02020603050405020304" pitchFamily="18" charset="0"/>
              <a:cs typeface="Times New Roman" panose="02020603050405020304" pitchFamily="18" charset="0"/>
            </a:rPr>
            <a:t>Tất</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nhiên</a:t>
          </a:r>
          <a:endParaRPr lang="en-US" sz="2800" b="1" kern="1200" dirty="0">
            <a:solidFill>
              <a:schemeClr val="tx2"/>
            </a:solidFill>
            <a:latin typeface="Times New Roman" panose="02020603050405020304" pitchFamily="18" charset="0"/>
            <a:cs typeface="Times New Roman" panose="02020603050405020304" pitchFamily="18" charset="0"/>
          </a:endParaRPr>
        </a:p>
      </dsp:txBody>
      <dsp:txXfrm rot="5400000">
        <a:off x="1623834" y="205885"/>
        <a:ext cx="2352551" cy="580950"/>
      </dsp:txXfrm>
    </dsp:sp>
    <dsp:sp modelId="{5D249FAC-6CAC-49BD-8B1F-4CA2B5EF8B7B}">
      <dsp:nvSpPr>
        <dsp:cNvPr id="0" name=""/>
        <dsp:cNvSpPr/>
      </dsp:nvSpPr>
      <dsp:spPr>
        <a:xfrm rot="5400000">
          <a:off x="5031577" y="-614963"/>
          <a:ext cx="643818" cy="2158047"/>
        </a:xfrm>
        <a:prstGeom prst="round2SameRect">
          <a:avLst>
            <a:gd name="adj1" fmla="val 16670"/>
            <a:gd name="adj2" fmla="val 0"/>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0020" tIns="177800" rIns="106680" bIns="177800" numCol="1" spcCol="1270" anchor="t" anchorCtr="0">
          <a:noAutofit/>
        </a:bodyPr>
        <a:lstStyle/>
        <a:p>
          <a:pPr marL="0" lvl="0" indent="0" algn="ctr" defTabSz="1244600">
            <a:lnSpc>
              <a:spcPct val="90000"/>
            </a:lnSpc>
            <a:spcBef>
              <a:spcPct val="0"/>
            </a:spcBef>
            <a:spcAft>
              <a:spcPct val="35000"/>
            </a:spcAft>
            <a:buNone/>
          </a:pPr>
          <a:r>
            <a:rPr lang="en-US" sz="2800" b="1" kern="1200" dirty="0" err="1">
              <a:solidFill>
                <a:schemeClr val="tx2"/>
              </a:solidFill>
              <a:latin typeface="Times New Roman" panose="02020603050405020304" pitchFamily="18" charset="0"/>
              <a:cs typeface="Times New Roman" panose="02020603050405020304" pitchFamily="18" charset="0"/>
            </a:rPr>
            <a:t>Ngẫu</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nhiên</a:t>
          </a:r>
          <a:endParaRPr lang="en-US" sz="2800" b="1" kern="1200" dirty="0">
            <a:solidFill>
              <a:schemeClr val="tx2"/>
            </a:solidFill>
            <a:latin typeface="Times New Roman" panose="02020603050405020304" pitchFamily="18" charset="0"/>
            <a:cs typeface="Times New Roman" panose="02020603050405020304" pitchFamily="18" charset="0"/>
          </a:endParaRPr>
        </a:p>
      </dsp:txBody>
      <dsp:txXfrm rot="-5400000">
        <a:off x="4274463" y="173585"/>
        <a:ext cx="2126613" cy="580950"/>
      </dsp:txXfrm>
    </dsp:sp>
    <dsp:sp modelId="{A409E688-356B-4D05-A62B-D3322EBA34BB}">
      <dsp:nvSpPr>
        <dsp:cNvPr id="0" name=""/>
        <dsp:cNvSpPr/>
      </dsp:nvSpPr>
      <dsp:spPr>
        <a:xfrm>
          <a:off x="3914790" y="0"/>
          <a:ext cx="411306" cy="411286"/>
        </a:xfrm>
        <a:prstGeom prst="circularArrow">
          <a:avLst>
            <a:gd name="adj1" fmla="val 12500"/>
            <a:gd name="adj2" fmla="val 1142322"/>
            <a:gd name="adj3" fmla="val 20457678"/>
            <a:gd name="adj4" fmla="val 10800000"/>
            <a:gd name="adj5" fmla="val 12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307571-C2BC-4CD3-8A3A-01D2CBBA6067}">
      <dsp:nvSpPr>
        <dsp:cNvPr id="0" name=""/>
        <dsp:cNvSpPr/>
      </dsp:nvSpPr>
      <dsp:spPr>
        <a:xfrm rot="10800000">
          <a:off x="3914790" y="590141"/>
          <a:ext cx="411306" cy="411286"/>
        </a:xfrm>
        <a:prstGeom prst="circularArrow">
          <a:avLst>
            <a:gd name="adj1" fmla="val 12500"/>
            <a:gd name="adj2" fmla="val 1142322"/>
            <a:gd name="adj3" fmla="val 20457678"/>
            <a:gd name="adj4" fmla="val 10800000"/>
            <a:gd name="adj5" fmla="val 12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97783-3254-4EB8-AB7D-3D995DCCBCB8}">
      <dsp:nvSpPr>
        <dsp:cNvPr id="0" name=""/>
        <dsp:cNvSpPr/>
      </dsp:nvSpPr>
      <dsp:spPr>
        <a:xfrm rot="16200000">
          <a:off x="2462483" y="-695632"/>
          <a:ext cx="643818" cy="2383985"/>
        </a:xfrm>
        <a:prstGeom prst="round2SameRect">
          <a:avLst>
            <a:gd name="adj1" fmla="val 16670"/>
            <a:gd name="adj2" fmla="val 0"/>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77800" rIns="160020" bIns="177800" numCol="1" spcCol="1270" anchor="t" anchorCtr="0">
          <a:noAutofit/>
        </a:bodyPr>
        <a:lstStyle/>
        <a:p>
          <a:pPr marL="0" lvl="0" indent="0" algn="ctr" defTabSz="1244600">
            <a:lnSpc>
              <a:spcPct val="90000"/>
            </a:lnSpc>
            <a:spcBef>
              <a:spcPct val="0"/>
            </a:spcBef>
            <a:spcAft>
              <a:spcPct val="35000"/>
            </a:spcAft>
            <a:buNone/>
          </a:pPr>
          <a:r>
            <a:rPr lang="en-US" sz="2800" b="1" kern="1200" dirty="0" err="1">
              <a:solidFill>
                <a:schemeClr val="tx2"/>
              </a:solidFill>
              <a:latin typeface="Times New Roman" panose="02020603050405020304" pitchFamily="18" charset="0"/>
              <a:cs typeface="Times New Roman" panose="02020603050405020304" pitchFamily="18" charset="0"/>
            </a:rPr>
            <a:t>Nội</a:t>
          </a:r>
          <a:r>
            <a:rPr lang="en-US" sz="2800" b="1" kern="1200" dirty="0">
              <a:solidFill>
                <a:schemeClr val="tx2"/>
              </a:solidFill>
              <a:latin typeface="Times New Roman" panose="02020603050405020304" pitchFamily="18" charset="0"/>
              <a:cs typeface="Times New Roman" panose="02020603050405020304" pitchFamily="18" charset="0"/>
            </a:rPr>
            <a:t> dung</a:t>
          </a:r>
        </a:p>
      </dsp:txBody>
      <dsp:txXfrm rot="5400000">
        <a:off x="1623834" y="205885"/>
        <a:ext cx="2352551" cy="580950"/>
      </dsp:txXfrm>
    </dsp:sp>
    <dsp:sp modelId="{5D249FAC-6CAC-49BD-8B1F-4CA2B5EF8B7B}">
      <dsp:nvSpPr>
        <dsp:cNvPr id="0" name=""/>
        <dsp:cNvSpPr/>
      </dsp:nvSpPr>
      <dsp:spPr>
        <a:xfrm rot="5400000">
          <a:off x="5031577" y="-614963"/>
          <a:ext cx="643818" cy="2158047"/>
        </a:xfrm>
        <a:prstGeom prst="round2SameRect">
          <a:avLst>
            <a:gd name="adj1" fmla="val 16670"/>
            <a:gd name="adj2" fmla="val 0"/>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0020" tIns="177800" rIns="106680" bIns="177800" numCol="1" spcCol="1270" anchor="t" anchorCtr="0">
          <a:noAutofit/>
        </a:bodyPr>
        <a:lstStyle/>
        <a:p>
          <a:pPr marL="0" lvl="0" indent="0" algn="ctr" defTabSz="1244600">
            <a:lnSpc>
              <a:spcPct val="90000"/>
            </a:lnSpc>
            <a:spcBef>
              <a:spcPct val="0"/>
            </a:spcBef>
            <a:spcAft>
              <a:spcPct val="35000"/>
            </a:spcAft>
            <a:buNone/>
          </a:pPr>
          <a:r>
            <a:rPr lang="en-US" sz="2800" b="1" kern="1200" dirty="0" err="1">
              <a:solidFill>
                <a:schemeClr val="tx2"/>
              </a:solidFill>
              <a:latin typeface="Times New Roman" panose="02020603050405020304" pitchFamily="18" charset="0"/>
              <a:cs typeface="Times New Roman" panose="02020603050405020304" pitchFamily="18" charset="0"/>
            </a:rPr>
            <a:t>Hình</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thức</a:t>
          </a:r>
          <a:endParaRPr lang="en-US" sz="2800" b="1" kern="1200" dirty="0">
            <a:solidFill>
              <a:schemeClr val="tx2"/>
            </a:solidFill>
            <a:latin typeface="Times New Roman" panose="02020603050405020304" pitchFamily="18" charset="0"/>
            <a:cs typeface="Times New Roman" panose="02020603050405020304" pitchFamily="18" charset="0"/>
          </a:endParaRPr>
        </a:p>
      </dsp:txBody>
      <dsp:txXfrm rot="-5400000">
        <a:off x="4274463" y="173585"/>
        <a:ext cx="2126613" cy="580950"/>
      </dsp:txXfrm>
    </dsp:sp>
    <dsp:sp modelId="{A409E688-356B-4D05-A62B-D3322EBA34BB}">
      <dsp:nvSpPr>
        <dsp:cNvPr id="0" name=""/>
        <dsp:cNvSpPr/>
      </dsp:nvSpPr>
      <dsp:spPr>
        <a:xfrm>
          <a:off x="3914790" y="0"/>
          <a:ext cx="411306" cy="411286"/>
        </a:xfrm>
        <a:prstGeom prst="circularArrow">
          <a:avLst>
            <a:gd name="adj1" fmla="val 12500"/>
            <a:gd name="adj2" fmla="val 1142322"/>
            <a:gd name="adj3" fmla="val 20457678"/>
            <a:gd name="adj4" fmla="val 10800000"/>
            <a:gd name="adj5" fmla="val 12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307571-C2BC-4CD3-8A3A-01D2CBBA6067}">
      <dsp:nvSpPr>
        <dsp:cNvPr id="0" name=""/>
        <dsp:cNvSpPr/>
      </dsp:nvSpPr>
      <dsp:spPr>
        <a:xfrm rot="10800000">
          <a:off x="3914790" y="590141"/>
          <a:ext cx="411306" cy="411286"/>
        </a:xfrm>
        <a:prstGeom prst="circularArrow">
          <a:avLst>
            <a:gd name="adj1" fmla="val 12500"/>
            <a:gd name="adj2" fmla="val 1142322"/>
            <a:gd name="adj3" fmla="val 20457678"/>
            <a:gd name="adj4" fmla="val 10800000"/>
            <a:gd name="adj5" fmla="val 12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97783-3254-4EB8-AB7D-3D995DCCBCB8}">
      <dsp:nvSpPr>
        <dsp:cNvPr id="0" name=""/>
        <dsp:cNvSpPr/>
      </dsp:nvSpPr>
      <dsp:spPr>
        <a:xfrm rot="16200000">
          <a:off x="2462483" y="-695632"/>
          <a:ext cx="643818" cy="2383985"/>
        </a:xfrm>
        <a:prstGeom prst="round2SameRect">
          <a:avLst>
            <a:gd name="adj1" fmla="val 16670"/>
            <a:gd name="adj2" fmla="val 0"/>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77800" rIns="160020" bIns="177800" numCol="1" spcCol="1270" anchor="t" anchorCtr="0">
          <a:noAutofit/>
        </a:bodyPr>
        <a:lstStyle/>
        <a:p>
          <a:pPr marL="0" lvl="0" indent="0" algn="ctr" defTabSz="1244600">
            <a:lnSpc>
              <a:spcPct val="90000"/>
            </a:lnSpc>
            <a:spcBef>
              <a:spcPct val="0"/>
            </a:spcBef>
            <a:spcAft>
              <a:spcPct val="35000"/>
            </a:spcAft>
            <a:buNone/>
          </a:pPr>
          <a:r>
            <a:rPr lang="en-US" sz="2800" b="1" kern="1200" dirty="0" err="1">
              <a:solidFill>
                <a:schemeClr val="tx2"/>
              </a:solidFill>
              <a:latin typeface="Times New Roman" panose="02020603050405020304" pitchFamily="18" charset="0"/>
              <a:cs typeface="Times New Roman" panose="02020603050405020304" pitchFamily="18" charset="0"/>
            </a:rPr>
            <a:t>Bản</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chất</a:t>
          </a:r>
          <a:endParaRPr lang="en-US" sz="2800" b="1" kern="1200" dirty="0">
            <a:solidFill>
              <a:schemeClr val="tx2"/>
            </a:solidFill>
            <a:latin typeface="Times New Roman" panose="02020603050405020304" pitchFamily="18" charset="0"/>
            <a:cs typeface="Times New Roman" panose="02020603050405020304" pitchFamily="18" charset="0"/>
          </a:endParaRPr>
        </a:p>
      </dsp:txBody>
      <dsp:txXfrm rot="5400000">
        <a:off x="1623834" y="205885"/>
        <a:ext cx="2352551" cy="580950"/>
      </dsp:txXfrm>
    </dsp:sp>
    <dsp:sp modelId="{5D249FAC-6CAC-49BD-8B1F-4CA2B5EF8B7B}">
      <dsp:nvSpPr>
        <dsp:cNvPr id="0" name=""/>
        <dsp:cNvSpPr/>
      </dsp:nvSpPr>
      <dsp:spPr>
        <a:xfrm rot="5400000">
          <a:off x="5031577" y="-614963"/>
          <a:ext cx="643818" cy="2158047"/>
        </a:xfrm>
        <a:prstGeom prst="round2SameRect">
          <a:avLst>
            <a:gd name="adj1" fmla="val 16670"/>
            <a:gd name="adj2" fmla="val 0"/>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0020" tIns="177800" rIns="106680" bIns="177800" numCol="1" spcCol="1270" anchor="t" anchorCtr="0">
          <a:noAutofit/>
        </a:bodyPr>
        <a:lstStyle/>
        <a:p>
          <a:pPr marL="0" lvl="0" indent="0" algn="ctr" defTabSz="1244600">
            <a:lnSpc>
              <a:spcPct val="90000"/>
            </a:lnSpc>
            <a:spcBef>
              <a:spcPct val="0"/>
            </a:spcBef>
            <a:spcAft>
              <a:spcPct val="35000"/>
            </a:spcAft>
            <a:buNone/>
          </a:pPr>
          <a:r>
            <a:rPr lang="en-US" sz="2800" b="1" kern="1200" dirty="0" err="1">
              <a:solidFill>
                <a:schemeClr val="tx2"/>
              </a:solidFill>
              <a:latin typeface="Times New Roman" panose="02020603050405020304" pitchFamily="18" charset="0"/>
              <a:cs typeface="Times New Roman" panose="02020603050405020304" pitchFamily="18" charset="0"/>
            </a:rPr>
            <a:t>Hiện</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tượng</a:t>
          </a:r>
          <a:endParaRPr lang="en-US" sz="2800" b="1" kern="1200" dirty="0">
            <a:solidFill>
              <a:schemeClr val="tx2"/>
            </a:solidFill>
            <a:latin typeface="Times New Roman" panose="02020603050405020304" pitchFamily="18" charset="0"/>
            <a:cs typeface="Times New Roman" panose="02020603050405020304" pitchFamily="18" charset="0"/>
          </a:endParaRPr>
        </a:p>
      </dsp:txBody>
      <dsp:txXfrm rot="-5400000">
        <a:off x="4274463" y="173585"/>
        <a:ext cx="2126613" cy="580950"/>
      </dsp:txXfrm>
    </dsp:sp>
    <dsp:sp modelId="{A409E688-356B-4D05-A62B-D3322EBA34BB}">
      <dsp:nvSpPr>
        <dsp:cNvPr id="0" name=""/>
        <dsp:cNvSpPr/>
      </dsp:nvSpPr>
      <dsp:spPr>
        <a:xfrm>
          <a:off x="3914790" y="0"/>
          <a:ext cx="411306" cy="411286"/>
        </a:xfrm>
        <a:prstGeom prst="circularArrow">
          <a:avLst>
            <a:gd name="adj1" fmla="val 12500"/>
            <a:gd name="adj2" fmla="val 1142322"/>
            <a:gd name="adj3" fmla="val 20457678"/>
            <a:gd name="adj4" fmla="val 10800000"/>
            <a:gd name="adj5" fmla="val 12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307571-C2BC-4CD3-8A3A-01D2CBBA6067}">
      <dsp:nvSpPr>
        <dsp:cNvPr id="0" name=""/>
        <dsp:cNvSpPr/>
      </dsp:nvSpPr>
      <dsp:spPr>
        <a:xfrm rot="10800000">
          <a:off x="3914790" y="590141"/>
          <a:ext cx="411306" cy="411286"/>
        </a:xfrm>
        <a:prstGeom prst="circularArrow">
          <a:avLst>
            <a:gd name="adj1" fmla="val 12500"/>
            <a:gd name="adj2" fmla="val 1142322"/>
            <a:gd name="adj3" fmla="val 20457678"/>
            <a:gd name="adj4" fmla="val 10800000"/>
            <a:gd name="adj5" fmla="val 12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97783-3254-4EB8-AB7D-3D995DCCBCB8}">
      <dsp:nvSpPr>
        <dsp:cNvPr id="0" name=""/>
        <dsp:cNvSpPr/>
      </dsp:nvSpPr>
      <dsp:spPr>
        <a:xfrm rot="16200000">
          <a:off x="2462483" y="-695632"/>
          <a:ext cx="643818" cy="2383985"/>
        </a:xfrm>
        <a:prstGeom prst="round2SameRect">
          <a:avLst>
            <a:gd name="adj1" fmla="val 16670"/>
            <a:gd name="adj2" fmla="val 0"/>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77800" rIns="160020" bIns="177800" numCol="1" spcCol="1270" anchor="t" anchorCtr="0">
          <a:noAutofit/>
        </a:bodyPr>
        <a:lstStyle/>
        <a:p>
          <a:pPr marL="0" lvl="0" indent="0" algn="ctr" defTabSz="1244600">
            <a:lnSpc>
              <a:spcPct val="90000"/>
            </a:lnSpc>
            <a:spcBef>
              <a:spcPct val="0"/>
            </a:spcBef>
            <a:spcAft>
              <a:spcPct val="35000"/>
            </a:spcAft>
            <a:buNone/>
          </a:pPr>
          <a:r>
            <a:rPr lang="en-US" sz="2800" b="1" kern="1200" dirty="0" err="1">
              <a:solidFill>
                <a:schemeClr val="tx2"/>
              </a:solidFill>
              <a:latin typeface="Times New Roman" panose="02020603050405020304" pitchFamily="18" charset="0"/>
              <a:cs typeface="Times New Roman" panose="02020603050405020304" pitchFamily="18" charset="0"/>
            </a:rPr>
            <a:t>Khả</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năng</a:t>
          </a:r>
          <a:endParaRPr lang="en-US" sz="2800" b="1" kern="1200" dirty="0">
            <a:solidFill>
              <a:schemeClr val="tx2"/>
            </a:solidFill>
            <a:latin typeface="Times New Roman" panose="02020603050405020304" pitchFamily="18" charset="0"/>
            <a:cs typeface="Times New Roman" panose="02020603050405020304" pitchFamily="18" charset="0"/>
          </a:endParaRPr>
        </a:p>
      </dsp:txBody>
      <dsp:txXfrm rot="5400000">
        <a:off x="1623834" y="205885"/>
        <a:ext cx="2352551" cy="580950"/>
      </dsp:txXfrm>
    </dsp:sp>
    <dsp:sp modelId="{5D249FAC-6CAC-49BD-8B1F-4CA2B5EF8B7B}">
      <dsp:nvSpPr>
        <dsp:cNvPr id="0" name=""/>
        <dsp:cNvSpPr/>
      </dsp:nvSpPr>
      <dsp:spPr>
        <a:xfrm rot="5400000">
          <a:off x="5031577" y="-614963"/>
          <a:ext cx="643818" cy="2158047"/>
        </a:xfrm>
        <a:prstGeom prst="round2SameRect">
          <a:avLst>
            <a:gd name="adj1" fmla="val 16670"/>
            <a:gd name="adj2" fmla="val 0"/>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0020" tIns="177800" rIns="106680" bIns="177800" numCol="1" spcCol="1270" anchor="t" anchorCtr="0">
          <a:noAutofit/>
        </a:bodyPr>
        <a:lstStyle/>
        <a:p>
          <a:pPr marL="0" lvl="0" indent="0" algn="ctr" defTabSz="1244600">
            <a:lnSpc>
              <a:spcPct val="90000"/>
            </a:lnSpc>
            <a:spcBef>
              <a:spcPct val="0"/>
            </a:spcBef>
            <a:spcAft>
              <a:spcPct val="35000"/>
            </a:spcAft>
            <a:buNone/>
          </a:pPr>
          <a:r>
            <a:rPr lang="en-US" sz="2800" b="1" kern="1200" dirty="0" err="1">
              <a:solidFill>
                <a:schemeClr val="tx2"/>
              </a:solidFill>
              <a:latin typeface="Times New Roman" panose="02020603050405020304" pitchFamily="18" charset="0"/>
              <a:cs typeface="Times New Roman" panose="02020603050405020304" pitchFamily="18" charset="0"/>
            </a:rPr>
            <a:t>Hiện</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thực</a:t>
          </a:r>
          <a:endParaRPr lang="en-US" sz="2800" b="1" kern="1200" dirty="0">
            <a:solidFill>
              <a:schemeClr val="tx2"/>
            </a:solidFill>
            <a:latin typeface="Times New Roman" panose="02020603050405020304" pitchFamily="18" charset="0"/>
            <a:cs typeface="Times New Roman" panose="02020603050405020304" pitchFamily="18" charset="0"/>
          </a:endParaRPr>
        </a:p>
      </dsp:txBody>
      <dsp:txXfrm rot="-5400000">
        <a:off x="4274463" y="173585"/>
        <a:ext cx="2126613" cy="580950"/>
      </dsp:txXfrm>
    </dsp:sp>
    <dsp:sp modelId="{A409E688-356B-4D05-A62B-D3322EBA34BB}">
      <dsp:nvSpPr>
        <dsp:cNvPr id="0" name=""/>
        <dsp:cNvSpPr/>
      </dsp:nvSpPr>
      <dsp:spPr>
        <a:xfrm>
          <a:off x="3914790" y="0"/>
          <a:ext cx="411306" cy="411286"/>
        </a:xfrm>
        <a:prstGeom prst="circularArrow">
          <a:avLst>
            <a:gd name="adj1" fmla="val 12500"/>
            <a:gd name="adj2" fmla="val 1142322"/>
            <a:gd name="adj3" fmla="val 20457678"/>
            <a:gd name="adj4" fmla="val 10800000"/>
            <a:gd name="adj5" fmla="val 12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307571-C2BC-4CD3-8A3A-01D2CBBA6067}">
      <dsp:nvSpPr>
        <dsp:cNvPr id="0" name=""/>
        <dsp:cNvSpPr/>
      </dsp:nvSpPr>
      <dsp:spPr>
        <a:xfrm rot="10800000">
          <a:off x="3914790" y="590141"/>
          <a:ext cx="411306" cy="411286"/>
        </a:xfrm>
        <a:prstGeom prst="circularArrow">
          <a:avLst>
            <a:gd name="adj1" fmla="val 12500"/>
            <a:gd name="adj2" fmla="val 1142322"/>
            <a:gd name="adj3" fmla="val 20457678"/>
            <a:gd name="adj4" fmla="val 10800000"/>
            <a:gd name="adj5" fmla="val 12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97783-3254-4EB8-AB7D-3D995DCCBCB8}">
      <dsp:nvSpPr>
        <dsp:cNvPr id="0" name=""/>
        <dsp:cNvSpPr/>
      </dsp:nvSpPr>
      <dsp:spPr>
        <a:xfrm rot="16200000">
          <a:off x="2462483" y="-695632"/>
          <a:ext cx="643818" cy="2383985"/>
        </a:xfrm>
        <a:prstGeom prst="round2SameRect">
          <a:avLst>
            <a:gd name="adj1" fmla="val 16670"/>
            <a:gd name="adj2" fmla="val 0"/>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77800" rIns="160020" bIns="177800" numCol="1" spcCol="1270" anchor="t" anchorCtr="0">
          <a:noAutofit/>
        </a:bodyPr>
        <a:lstStyle/>
        <a:p>
          <a:pPr marL="0" lvl="0" indent="0" algn="ctr" defTabSz="1244600">
            <a:lnSpc>
              <a:spcPct val="90000"/>
            </a:lnSpc>
            <a:spcBef>
              <a:spcPct val="0"/>
            </a:spcBef>
            <a:spcAft>
              <a:spcPct val="35000"/>
            </a:spcAft>
            <a:buNone/>
          </a:pPr>
          <a:r>
            <a:rPr lang="en-US" sz="2800" b="1" kern="1200" dirty="0" err="1">
              <a:solidFill>
                <a:schemeClr val="tx2"/>
              </a:solidFill>
              <a:latin typeface="Times New Roman" panose="02020603050405020304" pitchFamily="18" charset="0"/>
              <a:cs typeface="Times New Roman" panose="02020603050405020304" pitchFamily="18" charset="0"/>
            </a:rPr>
            <a:t>Cái</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riêng</a:t>
          </a:r>
          <a:endParaRPr lang="en-US" sz="2800" b="1" kern="1200" dirty="0">
            <a:solidFill>
              <a:schemeClr val="tx2"/>
            </a:solidFill>
            <a:latin typeface="Times New Roman" panose="02020603050405020304" pitchFamily="18" charset="0"/>
            <a:cs typeface="Times New Roman" panose="02020603050405020304" pitchFamily="18" charset="0"/>
          </a:endParaRPr>
        </a:p>
      </dsp:txBody>
      <dsp:txXfrm rot="5400000">
        <a:off x="1623834" y="205885"/>
        <a:ext cx="2352551" cy="580950"/>
      </dsp:txXfrm>
    </dsp:sp>
    <dsp:sp modelId="{5D249FAC-6CAC-49BD-8B1F-4CA2B5EF8B7B}">
      <dsp:nvSpPr>
        <dsp:cNvPr id="0" name=""/>
        <dsp:cNvSpPr/>
      </dsp:nvSpPr>
      <dsp:spPr>
        <a:xfrm rot="5400000">
          <a:off x="5031577" y="-614963"/>
          <a:ext cx="643818" cy="2158047"/>
        </a:xfrm>
        <a:prstGeom prst="round2SameRect">
          <a:avLst>
            <a:gd name="adj1" fmla="val 16670"/>
            <a:gd name="adj2" fmla="val 0"/>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0020" tIns="177800" rIns="106680" bIns="177800" numCol="1" spcCol="1270" anchor="t" anchorCtr="0">
          <a:noAutofit/>
        </a:bodyPr>
        <a:lstStyle/>
        <a:p>
          <a:pPr marL="0" lvl="0" indent="0" algn="ctr" defTabSz="1244600">
            <a:lnSpc>
              <a:spcPct val="90000"/>
            </a:lnSpc>
            <a:spcBef>
              <a:spcPct val="0"/>
            </a:spcBef>
            <a:spcAft>
              <a:spcPct val="35000"/>
            </a:spcAft>
            <a:buNone/>
          </a:pPr>
          <a:r>
            <a:rPr lang="en-US" sz="2800" b="1" kern="1200" dirty="0" err="1">
              <a:solidFill>
                <a:schemeClr val="tx2"/>
              </a:solidFill>
              <a:latin typeface="Times New Roman" panose="02020603050405020304" pitchFamily="18" charset="0"/>
              <a:cs typeface="Times New Roman" panose="02020603050405020304" pitchFamily="18" charset="0"/>
            </a:rPr>
            <a:t>Cái</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chung</a:t>
          </a:r>
          <a:endParaRPr lang="en-US" sz="2800" b="1" kern="1200" dirty="0">
            <a:solidFill>
              <a:schemeClr val="tx2"/>
            </a:solidFill>
            <a:latin typeface="Times New Roman" panose="02020603050405020304" pitchFamily="18" charset="0"/>
            <a:cs typeface="Times New Roman" panose="02020603050405020304" pitchFamily="18" charset="0"/>
          </a:endParaRPr>
        </a:p>
      </dsp:txBody>
      <dsp:txXfrm rot="-5400000">
        <a:off x="4274463" y="173585"/>
        <a:ext cx="2126613" cy="580950"/>
      </dsp:txXfrm>
    </dsp:sp>
    <dsp:sp modelId="{A409E688-356B-4D05-A62B-D3322EBA34BB}">
      <dsp:nvSpPr>
        <dsp:cNvPr id="0" name=""/>
        <dsp:cNvSpPr/>
      </dsp:nvSpPr>
      <dsp:spPr>
        <a:xfrm>
          <a:off x="3914790" y="0"/>
          <a:ext cx="411306" cy="411286"/>
        </a:xfrm>
        <a:prstGeom prst="circularArrow">
          <a:avLst>
            <a:gd name="adj1" fmla="val 12500"/>
            <a:gd name="adj2" fmla="val 1142322"/>
            <a:gd name="adj3" fmla="val 20457678"/>
            <a:gd name="adj4" fmla="val 10800000"/>
            <a:gd name="adj5" fmla="val 12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307571-C2BC-4CD3-8A3A-01D2CBBA6067}">
      <dsp:nvSpPr>
        <dsp:cNvPr id="0" name=""/>
        <dsp:cNvSpPr/>
      </dsp:nvSpPr>
      <dsp:spPr>
        <a:xfrm rot="10800000">
          <a:off x="3914790" y="590141"/>
          <a:ext cx="411306" cy="411286"/>
        </a:xfrm>
        <a:prstGeom prst="circularArrow">
          <a:avLst>
            <a:gd name="adj1" fmla="val 12500"/>
            <a:gd name="adj2" fmla="val 1142322"/>
            <a:gd name="adj3" fmla="val 20457678"/>
            <a:gd name="adj4" fmla="val 10800000"/>
            <a:gd name="adj5" fmla="val 12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F5423A-6B51-47AE-9D9D-A2D68FE972DD}">
      <dsp:nvSpPr>
        <dsp:cNvPr id="0" name=""/>
        <dsp:cNvSpPr/>
      </dsp:nvSpPr>
      <dsp:spPr>
        <a:xfrm>
          <a:off x="2028824" y="1432129"/>
          <a:ext cx="1352550" cy="1352550"/>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C145B2AA-C0A7-4794-94B3-DF0136596E47}">
      <dsp:nvSpPr>
        <dsp:cNvPr id="0" name=""/>
        <dsp:cNvSpPr/>
      </dsp:nvSpPr>
      <dsp:spPr>
        <a:xfrm>
          <a:off x="1920620" y="330767"/>
          <a:ext cx="1568958" cy="90814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900" b="1" i="0" u="none" strike="noStrike" kern="1200" cap="none" normalizeH="0" baseline="0">
              <a:ln>
                <a:noFill/>
              </a:ln>
              <a:solidFill>
                <a:schemeClr val="tx1"/>
              </a:solidFill>
              <a:effectLst/>
              <a:latin typeface="Times New Roman" panose="02020603050405020304" pitchFamily="18" charset="0"/>
              <a:cs typeface="Arial" panose="020B0604020202020204" pitchFamily="34" charset="0"/>
            </a:rPr>
            <a:t>CAM</a:t>
          </a:r>
        </a:p>
      </dsp:txBody>
      <dsp:txXfrm>
        <a:off x="1920620" y="330767"/>
        <a:ext cx="1568958" cy="908140"/>
      </dsp:txXfrm>
    </dsp:sp>
    <dsp:sp modelId="{CA577028-CE1D-4F79-B24C-041A17CDBF12}">
      <dsp:nvSpPr>
        <dsp:cNvPr id="0" name=""/>
        <dsp:cNvSpPr/>
      </dsp:nvSpPr>
      <dsp:spPr>
        <a:xfrm>
          <a:off x="2543335" y="1805819"/>
          <a:ext cx="1352550" cy="1352550"/>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C871B142-1C63-4BEE-A806-E184135DDF39}">
      <dsp:nvSpPr>
        <dsp:cNvPr id="0" name=""/>
        <dsp:cNvSpPr/>
      </dsp:nvSpPr>
      <dsp:spPr>
        <a:xfrm>
          <a:off x="3687965" y="1417455"/>
          <a:ext cx="1406652" cy="98542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900" b="1" i="0" u="none" strike="noStrike" kern="1200" cap="none" normalizeH="0" baseline="0" dirty="0">
              <a:ln>
                <a:noFill/>
              </a:ln>
              <a:solidFill>
                <a:schemeClr val="tx1"/>
              </a:solidFill>
              <a:effectLst/>
              <a:latin typeface="Times New Roman" panose="02020603050405020304" pitchFamily="18" charset="0"/>
              <a:cs typeface="Arial" panose="020B0604020202020204" pitchFamily="34" charset="0"/>
            </a:rPr>
            <a:t>CHANH</a:t>
          </a:r>
        </a:p>
      </dsp:txBody>
      <dsp:txXfrm>
        <a:off x="3687965" y="1417455"/>
        <a:ext cx="1406652" cy="985429"/>
      </dsp:txXfrm>
    </dsp:sp>
    <dsp:sp modelId="{306A6DFA-0C78-465F-A1E1-57BCB9673C13}">
      <dsp:nvSpPr>
        <dsp:cNvPr id="0" name=""/>
        <dsp:cNvSpPr/>
      </dsp:nvSpPr>
      <dsp:spPr>
        <a:xfrm>
          <a:off x="2346944" y="2410989"/>
          <a:ext cx="1352550" cy="1352550"/>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8A66C141-4A86-4C1C-A7FB-0896D5F9F4C8}">
      <dsp:nvSpPr>
        <dsp:cNvPr id="0" name=""/>
        <dsp:cNvSpPr/>
      </dsp:nvSpPr>
      <dsp:spPr>
        <a:xfrm>
          <a:off x="3787140" y="3209766"/>
          <a:ext cx="1406652" cy="98542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900" b="1" i="0" u="none" strike="noStrike" kern="1200" cap="none" normalizeH="0" baseline="0">
              <a:ln>
                <a:noFill/>
              </a:ln>
              <a:solidFill>
                <a:schemeClr val="tx1"/>
              </a:solidFill>
              <a:effectLst/>
              <a:latin typeface="Times New Roman" panose="02020603050405020304" pitchFamily="18" charset="0"/>
              <a:cs typeface="Arial" panose="020B0604020202020204" pitchFamily="34" charset="0"/>
            </a:rPr>
            <a:t>QUÝT</a:t>
          </a:r>
        </a:p>
      </dsp:txBody>
      <dsp:txXfrm>
        <a:off x="3787140" y="3209766"/>
        <a:ext cx="1406652" cy="985429"/>
      </dsp:txXfrm>
    </dsp:sp>
    <dsp:sp modelId="{9D04E817-189E-4807-9BB6-F4B983285511}">
      <dsp:nvSpPr>
        <dsp:cNvPr id="0" name=""/>
        <dsp:cNvSpPr/>
      </dsp:nvSpPr>
      <dsp:spPr>
        <a:xfrm>
          <a:off x="1710705" y="2410989"/>
          <a:ext cx="1352550" cy="1352550"/>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27E5883E-C5E5-49F1-AF5A-5692E3045E02}">
      <dsp:nvSpPr>
        <dsp:cNvPr id="0" name=""/>
        <dsp:cNvSpPr/>
      </dsp:nvSpPr>
      <dsp:spPr>
        <a:xfrm>
          <a:off x="216407" y="3209766"/>
          <a:ext cx="1406652" cy="98542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900" b="1" i="0" u="none" strike="noStrike" kern="1200" cap="none" normalizeH="0" baseline="0">
              <a:ln>
                <a:noFill/>
              </a:ln>
              <a:solidFill>
                <a:schemeClr val="tx1"/>
              </a:solidFill>
              <a:effectLst/>
              <a:latin typeface="Times New Roman" panose="02020603050405020304" pitchFamily="18" charset="0"/>
              <a:cs typeface="Arial" panose="020B0604020202020204" pitchFamily="34" charset="0"/>
            </a:rPr>
            <a:t>BƯỞI</a:t>
          </a:r>
        </a:p>
      </dsp:txBody>
      <dsp:txXfrm>
        <a:off x="216407" y="3209766"/>
        <a:ext cx="1406652" cy="985429"/>
      </dsp:txXfrm>
    </dsp:sp>
    <dsp:sp modelId="{5758E471-EF6D-47BA-8FB8-36D8A3FD0746}">
      <dsp:nvSpPr>
        <dsp:cNvPr id="0" name=""/>
        <dsp:cNvSpPr/>
      </dsp:nvSpPr>
      <dsp:spPr>
        <a:xfrm>
          <a:off x="1514314" y="1805819"/>
          <a:ext cx="1352550" cy="1352550"/>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13D68F9F-D7E3-45B7-A2A7-C335808999AA}">
      <dsp:nvSpPr>
        <dsp:cNvPr id="0" name=""/>
        <dsp:cNvSpPr/>
      </dsp:nvSpPr>
      <dsp:spPr>
        <a:xfrm>
          <a:off x="0" y="1528740"/>
          <a:ext cx="1406652" cy="98542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900" b="1" i="0" u="none" strike="noStrike" kern="1200" cap="none" normalizeH="0" baseline="0">
              <a:ln>
                <a:noFill/>
              </a:ln>
              <a:solidFill>
                <a:schemeClr val="tx1"/>
              </a:solidFill>
              <a:effectLst/>
              <a:latin typeface="Times New Roman" panose="02020603050405020304" pitchFamily="18" charset="0"/>
              <a:cs typeface="Arial" panose="020B0604020202020204" pitchFamily="34" charset="0"/>
            </a:rPr>
            <a:t>XOÀI</a:t>
          </a:r>
          <a:r>
            <a:rPr kumimoji="0" lang="en-US" sz="2900" b="0" i="0" u="none" strike="noStrike" kern="1200" cap="none" normalizeH="0" baseline="0">
              <a:ln>
                <a:noFill/>
              </a:ln>
              <a:solidFill>
                <a:schemeClr val="tx1"/>
              </a:solidFill>
              <a:effectLst/>
              <a:latin typeface="Times New Roman" panose="02020603050405020304" pitchFamily="18" charset="0"/>
              <a:cs typeface="Arial" panose="020B0604020202020204" pitchFamily="34" charset="0"/>
            </a:rPr>
            <a:t> </a:t>
          </a:r>
        </a:p>
      </dsp:txBody>
      <dsp:txXfrm>
        <a:off x="0" y="1528740"/>
        <a:ext cx="1406652" cy="985429"/>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D867BD-B7B2-4E12-9A69-58629FB9D5F2}">
      <dsp:nvSpPr>
        <dsp:cNvPr id="0" name=""/>
        <dsp:cNvSpPr/>
      </dsp:nvSpPr>
      <dsp:spPr>
        <a:xfrm>
          <a:off x="1522389" y="7799"/>
          <a:ext cx="2851849" cy="2851849"/>
        </a:xfrm>
        <a:prstGeom prst="ellipse">
          <a:avLst/>
        </a:prstGeom>
        <a:solidFill>
          <a:schemeClr val="accent2">
            <a:alpha val="50000"/>
            <a:hueOff val="0"/>
            <a:satOff val="0"/>
            <a:lumOff val="0"/>
            <a:alphaOff val="0"/>
          </a:schemeClr>
        </a:solidFill>
        <a:ln w="25400" cap="flat" cmpd="sng" algn="ctr">
          <a:solidFill>
            <a:srgbClr val="FFC000"/>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b="1" kern="1200" dirty="0" err="1">
              <a:solidFill>
                <a:schemeClr val="tx2"/>
              </a:solidFill>
              <a:latin typeface="Times New Roman" panose="02020603050405020304" pitchFamily="18" charset="0"/>
              <a:cs typeface="Times New Roman" panose="02020603050405020304" pitchFamily="18" charset="0"/>
            </a:rPr>
            <a:t>Cái</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đơn</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nhất</a:t>
          </a:r>
          <a:endParaRPr lang="en-US" sz="2800" b="1" kern="1200" dirty="0">
            <a:solidFill>
              <a:schemeClr val="tx2"/>
            </a:solidFill>
            <a:latin typeface="Times New Roman" panose="02020603050405020304" pitchFamily="18" charset="0"/>
            <a:cs typeface="Times New Roman" panose="02020603050405020304" pitchFamily="18" charset="0"/>
          </a:endParaRPr>
        </a:p>
      </dsp:txBody>
      <dsp:txXfrm>
        <a:off x="1920620" y="344093"/>
        <a:ext cx="1644309" cy="2179260"/>
      </dsp:txXfrm>
    </dsp:sp>
    <dsp:sp modelId="{0AF778D7-1960-4C25-8C07-8DD30D297289}">
      <dsp:nvSpPr>
        <dsp:cNvPr id="0" name=""/>
        <dsp:cNvSpPr/>
      </dsp:nvSpPr>
      <dsp:spPr>
        <a:xfrm>
          <a:off x="3496070" y="7799"/>
          <a:ext cx="2851849" cy="2851849"/>
        </a:xfrm>
        <a:prstGeom prst="ellipse">
          <a:avLst/>
        </a:prstGeom>
        <a:solidFill>
          <a:schemeClr val="accent2">
            <a:alpha val="50000"/>
            <a:hueOff val="4681519"/>
            <a:satOff val="-5839"/>
            <a:lumOff val="1373"/>
            <a:alphaOff val="0"/>
          </a:schemeClr>
        </a:solidFill>
        <a:ln w="25400" cap="flat" cmpd="sng" algn="ctr">
          <a:solidFill>
            <a:srgbClr val="FFC000"/>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b="1" kern="1200" dirty="0" err="1">
              <a:solidFill>
                <a:srgbClr val="0000CC"/>
              </a:solidFill>
              <a:latin typeface="Times New Roman" panose="02020603050405020304" pitchFamily="18" charset="0"/>
              <a:cs typeface="Times New Roman" panose="02020603050405020304" pitchFamily="18" charset="0"/>
            </a:rPr>
            <a:t>Cái</a:t>
          </a:r>
          <a:r>
            <a:rPr lang="en-US" sz="2800" b="1" kern="1200" dirty="0">
              <a:solidFill>
                <a:srgbClr val="0000CC"/>
              </a:solidFill>
              <a:latin typeface="Times New Roman" panose="02020603050405020304" pitchFamily="18" charset="0"/>
              <a:cs typeface="Times New Roman" panose="02020603050405020304" pitchFamily="18" charset="0"/>
            </a:rPr>
            <a:t> </a:t>
          </a:r>
          <a:r>
            <a:rPr lang="en-US" sz="2800" b="1" kern="1200" dirty="0" err="1">
              <a:solidFill>
                <a:srgbClr val="0000CC"/>
              </a:solidFill>
              <a:latin typeface="Times New Roman" panose="02020603050405020304" pitchFamily="18" charset="0"/>
              <a:cs typeface="Times New Roman" panose="02020603050405020304" pitchFamily="18" charset="0"/>
            </a:rPr>
            <a:t>đơn</a:t>
          </a:r>
          <a:r>
            <a:rPr lang="en-US" sz="2800" b="1" kern="1200" dirty="0">
              <a:solidFill>
                <a:srgbClr val="0000CC"/>
              </a:solidFill>
              <a:latin typeface="Times New Roman" panose="02020603050405020304" pitchFamily="18" charset="0"/>
              <a:cs typeface="Times New Roman" panose="02020603050405020304" pitchFamily="18" charset="0"/>
            </a:rPr>
            <a:t> </a:t>
          </a:r>
          <a:r>
            <a:rPr lang="en-US" sz="2800" b="1" kern="1200" dirty="0" err="1">
              <a:solidFill>
                <a:srgbClr val="0000CC"/>
              </a:solidFill>
              <a:latin typeface="Times New Roman" panose="02020603050405020304" pitchFamily="18" charset="0"/>
              <a:cs typeface="Times New Roman" panose="02020603050405020304" pitchFamily="18" charset="0"/>
            </a:rPr>
            <a:t>nhất</a:t>
          </a:r>
          <a:endParaRPr lang="en-US" sz="2800" b="1" kern="1200" dirty="0">
            <a:solidFill>
              <a:srgbClr val="0000CC"/>
            </a:solidFill>
            <a:latin typeface="Times New Roman" panose="02020603050405020304" pitchFamily="18" charset="0"/>
            <a:cs typeface="Times New Roman" panose="02020603050405020304" pitchFamily="18" charset="0"/>
          </a:endParaRPr>
        </a:p>
      </dsp:txBody>
      <dsp:txXfrm>
        <a:off x="4305378" y="344093"/>
        <a:ext cx="1644309" cy="21792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A3CE45-31EC-4F1E-B460-AE5C11441564}">
      <dsp:nvSpPr>
        <dsp:cNvPr id="0" name=""/>
        <dsp:cNvSpPr/>
      </dsp:nvSpPr>
      <dsp:spPr>
        <a:xfrm rot="5400000">
          <a:off x="-227006" y="231250"/>
          <a:ext cx="1513378" cy="1059364"/>
        </a:xfrm>
        <a:prstGeom prst="chevron">
          <a:avLst/>
        </a:prstGeom>
        <a:solidFill>
          <a:schemeClr val="accent2">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b="1" kern="1200" dirty="0">
              <a:solidFill>
                <a:schemeClr val="tx2"/>
              </a:solidFill>
              <a:latin typeface="Times New Roman" pitchFamily="18" charset="0"/>
              <a:cs typeface="Times New Roman" pitchFamily="18" charset="0"/>
            </a:rPr>
            <a:t>a.</a:t>
          </a:r>
        </a:p>
      </dsp:txBody>
      <dsp:txXfrm rot="-5400000">
        <a:off x="1" y="533925"/>
        <a:ext cx="1059364" cy="454014"/>
      </dsp:txXfrm>
    </dsp:sp>
    <dsp:sp modelId="{0DAB1469-03E9-4D9F-BEEA-7BAD8D0AC49F}">
      <dsp:nvSpPr>
        <dsp:cNvPr id="0" name=""/>
        <dsp:cNvSpPr/>
      </dsp:nvSpPr>
      <dsp:spPr>
        <a:xfrm rot="5400000">
          <a:off x="4735906" y="-3672298"/>
          <a:ext cx="984213" cy="8337297"/>
        </a:xfrm>
        <a:prstGeom prst="round2SameRect">
          <a:avLst/>
        </a:prstGeom>
        <a:solidFill>
          <a:schemeClr val="lt1">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b="1" kern="1200" dirty="0" err="1">
              <a:solidFill>
                <a:schemeClr val="tx2"/>
              </a:solidFill>
              <a:latin typeface="Times New Roman" pitchFamily="18" charset="0"/>
              <a:cs typeface="Times New Roman" pitchFamily="18" charset="0"/>
            </a:rPr>
            <a:t>Hai</a:t>
          </a:r>
          <a:r>
            <a:rPr lang="en-US" sz="3200" b="1" kern="1200" dirty="0">
              <a:solidFill>
                <a:schemeClr val="tx2"/>
              </a:solidFill>
              <a:latin typeface="Times New Roman" pitchFamily="18" charset="0"/>
              <a:cs typeface="Times New Roman" pitchFamily="18" charset="0"/>
            </a:rPr>
            <a:t> </a:t>
          </a:r>
          <a:r>
            <a:rPr lang="en-US" sz="3200" b="1" kern="1200" dirty="0" err="1">
              <a:solidFill>
                <a:schemeClr val="tx2"/>
              </a:solidFill>
              <a:latin typeface="Times New Roman" pitchFamily="18" charset="0"/>
              <a:cs typeface="Times New Roman" pitchFamily="18" charset="0"/>
            </a:rPr>
            <a:t>nguyên</a:t>
          </a:r>
          <a:r>
            <a:rPr lang="en-US" sz="3200" b="1" kern="1200" dirty="0">
              <a:solidFill>
                <a:schemeClr val="tx2"/>
              </a:solidFill>
              <a:latin typeface="Times New Roman" pitchFamily="18" charset="0"/>
              <a:cs typeface="Times New Roman" pitchFamily="18" charset="0"/>
            </a:rPr>
            <a:t> </a:t>
          </a:r>
          <a:r>
            <a:rPr lang="en-US" sz="3200" b="1" kern="1200" dirty="0" err="1">
              <a:solidFill>
                <a:schemeClr val="tx2"/>
              </a:solidFill>
              <a:latin typeface="Times New Roman" pitchFamily="18" charset="0"/>
              <a:cs typeface="Times New Roman" pitchFamily="18" charset="0"/>
            </a:rPr>
            <a:t>lý</a:t>
          </a:r>
          <a:r>
            <a:rPr lang="en-US" sz="3200" b="1" kern="1200" dirty="0">
              <a:solidFill>
                <a:schemeClr val="tx2"/>
              </a:solidFill>
              <a:latin typeface="Times New Roman" pitchFamily="18" charset="0"/>
              <a:cs typeface="Times New Roman" pitchFamily="18" charset="0"/>
            </a:rPr>
            <a:t> </a:t>
          </a:r>
          <a:r>
            <a:rPr lang="en-US" sz="3200" b="1" kern="1200" dirty="0" err="1">
              <a:solidFill>
                <a:schemeClr val="tx2"/>
              </a:solidFill>
              <a:latin typeface="Times New Roman" pitchFamily="18" charset="0"/>
              <a:cs typeface="Times New Roman" pitchFamily="18" charset="0"/>
            </a:rPr>
            <a:t>của</a:t>
          </a:r>
          <a:r>
            <a:rPr lang="en-US" sz="3200" b="1" kern="1200" dirty="0">
              <a:solidFill>
                <a:schemeClr val="tx2"/>
              </a:solidFill>
              <a:latin typeface="Times New Roman" pitchFamily="18" charset="0"/>
              <a:cs typeface="Times New Roman" pitchFamily="18" charset="0"/>
            </a:rPr>
            <a:t> </a:t>
          </a:r>
          <a:r>
            <a:rPr lang="en-US" sz="3200" b="1" kern="1200" dirty="0" err="1">
              <a:solidFill>
                <a:schemeClr val="tx2"/>
              </a:solidFill>
              <a:latin typeface="Times New Roman" pitchFamily="18" charset="0"/>
              <a:cs typeface="Times New Roman" pitchFamily="18" charset="0"/>
            </a:rPr>
            <a:t>phép</a:t>
          </a:r>
          <a:r>
            <a:rPr lang="en-US" sz="3200" b="1" kern="1200" dirty="0">
              <a:solidFill>
                <a:schemeClr val="tx2"/>
              </a:solidFill>
              <a:latin typeface="Times New Roman" pitchFamily="18" charset="0"/>
              <a:cs typeface="Times New Roman" pitchFamily="18" charset="0"/>
            </a:rPr>
            <a:t> </a:t>
          </a:r>
          <a:r>
            <a:rPr lang="en-US" sz="3200" b="1" kern="1200" dirty="0" err="1">
              <a:solidFill>
                <a:schemeClr val="tx2"/>
              </a:solidFill>
              <a:latin typeface="Times New Roman" pitchFamily="18" charset="0"/>
              <a:cs typeface="Times New Roman" pitchFamily="18" charset="0"/>
            </a:rPr>
            <a:t>biện</a:t>
          </a:r>
          <a:r>
            <a:rPr lang="en-US" sz="3200" b="1" kern="1200" dirty="0">
              <a:solidFill>
                <a:schemeClr val="tx2"/>
              </a:solidFill>
              <a:latin typeface="Times New Roman" pitchFamily="18" charset="0"/>
              <a:cs typeface="Times New Roman" pitchFamily="18" charset="0"/>
            </a:rPr>
            <a:t> </a:t>
          </a:r>
          <a:r>
            <a:rPr lang="en-US" sz="3200" b="1" kern="1200" dirty="0" err="1">
              <a:solidFill>
                <a:schemeClr val="tx2"/>
              </a:solidFill>
              <a:latin typeface="Times New Roman" pitchFamily="18" charset="0"/>
              <a:cs typeface="Times New Roman" pitchFamily="18" charset="0"/>
            </a:rPr>
            <a:t>chứng</a:t>
          </a:r>
          <a:r>
            <a:rPr lang="en-US" sz="3200" b="1" kern="1200" dirty="0">
              <a:solidFill>
                <a:schemeClr val="tx2"/>
              </a:solidFill>
              <a:latin typeface="Times New Roman" pitchFamily="18" charset="0"/>
              <a:cs typeface="Times New Roman" pitchFamily="18" charset="0"/>
            </a:rPr>
            <a:t> </a:t>
          </a:r>
          <a:r>
            <a:rPr lang="en-US" sz="3200" b="1" kern="1200" dirty="0" err="1">
              <a:solidFill>
                <a:schemeClr val="tx2"/>
              </a:solidFill>
              <a:latin typeface="Times New Roman" pitchFamily="18" charset="0"/>
              <a:cs typeface="Times New Roman" pitchFamily="18" charset="0"/>
            </a:rPr>
            <a:t>duy</a:t>
          </a:r>
          <a:r>
            <a:rPr lang="en-US" sz="3200" b="1" kern="1200" dirty="0">
              <a:solidFill>
                <a:schemeClr val="tx2"/>
              </a:solidFill>
              <a:latin typeface="Times New Roman" pitchFamily="18" charset="0"/>
              <a:cs typeface="Times New Roman" pitchFamily="18" charset="0"/>
            </a:rPr>
            <a:t> </a:t>
          </a:r>
          <a:r>
            <a:rPr lang="en-US" sz="3200" b="1" kern="1200" dirty="0" err="1">
              <a:solidFill>
                <a:schemeClr val="tx2"/>
              </a:solidFill>
              <a:latin typeface="Times New Roman" pitchFamily="18" charset="0"/>
              <a:cs typeface="Times New Roman" pitchFamily="18" charset="0"/>
            </a:rPr>
            <a:t>vật</a:t>
          </a:r>
          <a:endParaRPr lang="en-US" sz="3200" b="1" kern="1200" dirty="0">
            <a:solidFill>
              <a:schemeClr val="tx2"/>
            </a:solidFill>
            <a:latin typeface="Times New Roman" pitchFamily="18" charset="0"/>
            <a:cs typeface="Times New Roman" pitchFamily="18" charset="0"/>
          </a:endParaRPr>
        </a:p>
      </dsp:txBody>
      <dsp:txXfrm rot="-5400000">
        <a:off x="1059365" y="52288"/>
        <a:ext cx="8289252" cy="888123"/>
      </dsp:txXfrm>
    </dsp:sp>
    <dsp:sp modelId="{D2E498E5-5D32-477C-AD89-F3DFDEA2421E}">
      <dsp:nvSpPr>
        <dsp:cNvPr id="0" name=""/>
        <dsp:cNvSpPr/>
      </dsp:nvSpPr>
      <dsp:spPr>
        <a:xfrm rot="5400000">
          <a:off x="-227006" y="1549693"/>
          <a:ext cx="1513378" cy="1059364"/>
        </a:xfrm>
        <a:prstGeom prst="chevron">
          <a:avLst/>
        </a:prstGeom>
        <a:solidFill>
          <a:schemeClr val="accent2">
            <a:alpha val="90000"/>
            <a:hueOff val="0"/>
            <a:satOff val="0"/>
            <a:lumOff val="0"/>
            <a:alphaOff val="-20000"/>
          </a:schemeClr>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b="1" kern="1200">
              <a:solidFill>
                <a:schemeClr val="tx2"/>
              </a:solidFill>
              <a:latin typeface="Times New Roman" pitchFamily="18" charset="0"/>
              <a:cs typeface="Times New Roman" pitchFamily="18" charset="0"/>
            </a:rPr>
            <a:t>b.</a:t>
          </a:r>
          <a:endParaRPr lang="en-US" sz="3600" b="1" kern="1200" dirty="0">
            <a:solidFill>
              <a:schemeClr val="tx2"/>
            </a:solidFill>
            <a:latin typeface="Times New Roman" pitchFamily="18" charset="0"/>
            <a:cs typeface="Times New Roman" pitchFamily="18" charset="0"/>
          </a:endParaRPr>
        </a:p>
      </dsp:txBody>
      <dsp:txXfrm rot="-5400000">
        <a:off x="1" y="1852368"/>
        <a:ext cx="1059364" cy="454014"/>
      </dsp:txXfrm>
    </dsp:sp>
    <dsp:sp modelId="{66EE8A80-F4D4-4B0E-81C4-C67A772FA914}">
      <dsp:nvSpPr>
        <dsp:cNvPr id="0" name=""/>
        <dsp:cNvSpPr/>
      </dsp:nvSpPr>
      <dsp:spPr>
        <a:xfrm rot="5400000">
          <a:off x="4736165" y="-2354113"/>
          <a:ext cx="983696" cy="8337297"/>
        </a:xfrm>
        <a:prstGeom prst="round2SameRect">
          <a:avLst/>
        </a:prstGeom>
        <a:solidFill>
          <a:schemeClr val="lt1">
            <a:alpha val="90000"/>
            <a:hueOff val="0"/>
            <a:satOff val="0"/>
            <a:lumOff val="0"/>
            <a:alphaOff val="0"/>
          </a:schemeClr>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b="1" kern="1200" dirty="0" err="1">
              <a:solidFill>
                <a:schemeClr val="tx2"/>
              </a:solidFill>
              <a:latin typeface="Times New Roman" pitchFamily="18" charset="0"/>
              <a:cs typeface="Times New Roman" pitchFamily="18" charset="0"/>
            </a:rPr>
            <a:t>Các</a:t>
          </a:r>
          <a:r>
            <a:rPr lang="en-US" sz="3200" b="1" kern="1200" dirty="0">
              <a:solidFill>
                <a:schemeClr val="tx2"/>
              </a:solidFill>
              <a:latin typeface="Times New Roman" pitchFamily="18" charset="0"/>
              <a:cs typeface="Times New Roman" pitchFamily="18" charset="0"/>
            </a:rPr>
            <a:t> </a:t>
          </a:r>
          <a:r>
            <a:rPr lang="en-US" sz="3200" b="1" kern="1200" dirty="0" err="1">
              <a:solidFill>
                <a:schemeClr val="tx2"/>
              </a:solidFill>
              <a:latin typeface="Times New Roman" pitchFamily="18" charset="0"/>
              <a:cs typeface="Times New Roman" pitchFamily="18" charset="0"/>
            </a:rPr>
            <a:t>cặp</a:t>
          </a:r>
          <a:r>
            <a:rPr lang="en-US" sz="3200" b="1" kern="1200" dirty="0">
              <a:solidFill>
                <a:schemeClr val="tx2"/>
              </a:solidFill>
              <a:latin typeface="Times New Roman" pitchFamily="18" charset="0"/>
              <a:cs typeface="Times New Roman" pitchFamily="18" charset="0"/>
            </a:rPr>
            <a:t> </a:t>
          </a:r>
          <a:r>
            <a:rPr lang="en-US" sz="3200" b="1" kern="1200" dirty="0" err="1">
              <a:solidFill>
                <a:schemeClr val="tx2"/>
              </a:solidFill>
              <a:latin typeface="Times New Roman" pitchFamily="18" charset="0"/>
              <a:cs typeface="Times New Roman" pitchFamily="18" charset="0"/>
            </a:rPr>
            <a:t>phạm</a:t>
          </a:r>
          <a:r>
            <a:rPr lang="en-US" sz="3200" b="1" kern="1200" dirty="0">
              <a:solidFill>
                <a:schemeClr val="tx2"/>
              </a:solidFill>
              <a:latin typeface="Times New Roman" pitchFamily="18" charset="0"/>
              <a:cs typeface="Times New Roman" pitchFamily="18" charset="0"/>
            </a:rPr>
            <a:t> </a:t>
          </a:r>
          <a:r>
            <a:rPr lang="en-US" sz="3200" b="1" kern="1200" dirty="0" err="1">
              <a:solidFill>
                <a:schemeClr val="tx2"/>
              </a:solidFill>
              <a:latin typeface="Times New Roman" pitchFamily="18" charset="0"/>
              <a:cs typeface="Times New Roman" pitchFamily="18" charset="0"/>
            </a:rPr>
            <a:t>trù</a:t>
          </a:r>
          <a:r>
            <a:rPr lang="en-US" sz="3200" b="1" kern="1200" dirty="0">
              <a:solidFill>
                <a:schemeClr val="tx2"/>
              </a:solidFill>
              <a:latin typeface="Times New Roman" pitchFamily="18" charset="0"/>
              <a:cs typeface="Times New Roman" pitchFamily="18" charset="0"/>
            </a:rPr>
            <a:t> </a:t>
          </a:r>
          <a:r>
            <a:rPr lang="en-US" sz="3200" b="1" kern="1200" dirty="0" err="1">
              <a:solidFill>
                <a:schemeClr val="tx2"/>
              </a:solidFill>
              <a:latin typeface="Times New Roman" pitchFamily="18" charset="0"/>
              <a:cs typeface="Times New Roman" pitchFamily="18" charset="0"/>
            </a:rPr>
            <a:t>cơ</a:t>
          </a:r>
          <a:r>
            <a:rPr lang="en-US" sz="3200" b="1" kern="1200" dirty="0">
              <a:solidFill>
                <a:schemeClr val="tx2"/>
              </a:solidFill>
              <a:latin typeface="Times New Roman" pitchFamily="18" charset="0"/>
              <a:cs typeface="Times New Roman" pitchFamily="18" charset="0"/>
            </a:rPr>
            <a:t> </a:t>
          </a:r>
          <a:r>
            <a:rPr lang="en-US" sz="3200" b="1" kern="1200" dirty="0" err="1">
              <a:solidFill>
                <a:schemeClr val="tx2"/>
              </a:solidFill>
              <a:latin typeface="Times New Roman" pitchFamily="18" charset="0"/>
              <a:cs typeface="Times New Roman" pitchFamily="18" charset="0"/>
            </a:rPr>
            <a:t>bản</a:t>
          </a:r>
          <a:r>
            <a:rPr lang="en-US" sz="3200" b="1" kern="1200" dirty="0">
              <a:solidFill>
                <a:schemeClr val="tx2"/>
              </a:solidFill>
              <a:latin typeface="Times New Roman" pitchFamily="18" charset="0"/>
              <a:cs typeface="Times New Roman" pitchFamily="18" charset="0"/>
            </a:rPr>
            <a:t> </a:t>
          </a:r>
          <a:r>
            <a:rPr lang="en-US" sz="3200" b="1" kern="1200" dirty="0" err="1">
              <a:solidFill>
                <a:schemeClr val="tx2"/>
              </a:solidFill>
              <a:latin typeface="Times New Roman" pitchFamily="18" charset="0"/>
              <a:cs typeface="Times New Roman" pitchFamily="18" charset="0"/>
            </a:rPr>
            <a:t>của</a:t>
          </a:r>
          <a:r>
            <a:rPr lang="en-US" sz="3200" b="1" kern="1200" dirty="0">
              <a:solidFill>
                <a:schemeClr val="tx2"/>
              </a:solidFill>
              <a:latin typeface="Times New Roman" pitchFamily="18" charset="0"/>
              <a:cs typeface="Times New Roman" pitchFamily="18" charset="0"/>
            </a:rPr>
            <a:t> </a:t>
          </a:r>
          <a:r>
            <a:rPr lang="en-US" sz="3200" b="1" kern="1200" dirty="0" err="1">
              <a:solidFill>
                <a:schemeClr val="tx2"/>
              </a:solidFill>
              <a:latin typeface="Times New Roman" pitchFamily="18" charset="0"/>
              <a:cs typeface="Times New Roman" pitchFamily="18" charset="0"/>
            </a:rPr>
            <a:t>phép</a:t>
          </a:r>
          <a:r>
            <a:rPr lang="en-US" sz="3200" b="1" kern="1200" dirty="0">
              <a:solidFill>
                <a:schemeClr val="tx2"/>
              </a:solidFill>
              <a:latin typeface="Times New Roman" pitchFamily="18" charset="0"/>
              <a:cs typeface="Times New Roman" pitchFamily="18" charset="0"/>
            </a:rPr>
            <a:t> </a:t>
          </a:r>
          <a:r>
            <a:rPr lang="en-US" sz="3200" b="1" kern="1200" dirty="0" err="1">
              <a:solidFill>
                <a:schemeClr val="tx2"/>
              </a:solidFill>
              <a:latin typeface="Times New Roman" pitchFamily="18" charset="0"/>
              <a:cs typeface="Times New Roman" pitchFamily="18" charset="0"/>
            </a:rPr>
            <a:t>biện</a:t>
          </a:r>
          <a:r>
            <a:rPr lang="en-US" sz="3200" b="1" kern="1200" dirty="0">
              <a:solidFill>
                <a:schemeClr val="tx2"/>
              </a:solidFill>
              <a:latin typeface="Times New Roman" pitchFamily="18" charset="0"/>
              <a:cs typeface="Times New Roman" pitchFamily="18" charset="0"/>
            </a:rPr>
            <a:t> </a:t>
          </a:r>
          <a:r>
            <a:rPr lang="en-US" sz="3200" b="1" kern="1200" dirty="0" err="1">
              <a:solidFill>
                <a:schemeClr val="tx2"/>
              </a:solidFill>
              <a:latin typeface="Times New Roman" pitchFamily="18" charset="0"/>
              <a:cs typeface="Times New Roman" pitchFamily="18" charset="0"/>
            </a:rPr>
            <a:t>chứng</a:t>
          </a:r>
          <a:r>
            <a:rPr lang="en-US" sz="3200" b="1" kern="1200" dirty="0">
              <a:solidFill>
                <a:schemeClr val="tx2"/>
              </a:solidFill>
              <a:latin typeface="Times New Roman" pitchFamily="18" charset="0"/>
              <a:cs typeface="Times New Roman" pitchFamily="18" charset="0"/>
            </a:rPr>
            <a:t> </a:t>
          </a:r>
          <a:r>
            <a:rPr lang="en-US" sz="3200" b="1" kern="1200" dirty="0" err="1">
              <a:solidFill>
                <a:schemeClr val="tx2"/>
              </a:solidFill>
              <a:latin typeface="Times New Roman" pitchFamily="18" charset="0"/>
              <a:cs typeface="Times New Roman" pitchFamily="18" charset="0"/>
            </a:rPr>
            <a:t>duy</a:t>
          </a:r>
          <a:r>
            <a:rPr lang="en-US" sz="3200" b="1" kern="1200" dirty="0">
              <a:solidFill>
                <a:schemeClr val="tx2"/>
              </a:solidFill>
              <a:latin typeface="Times New Roman" pitchFamily="18" charset="0"/>
              <a:cs typeface="Times New Roman" pitchFamily="18" charset="0"/>
            </a:rPr>
            <a:t> </a:t>
          </a:r>
          <a:r>
            <a:rPr lang="en-US" sz="3200" b="1" kern="1200" dirty="0" err="1">
              <a:solidFill>
                <a:schemeClr val="tx2"/>
              </a:solidFill>
              <a:latin typeface="Times New Roman" pitchFamily="18" charset="0"/>
              <a:cs typeface="Times New Roman" pitchFamily="18" charset="0"/>
            </a:rPr>
            <a:t>vật</a:t>
          </a:r>
          <a:endParaRPr lang="en-US" sz="3200" b="1" kern="1200" dirty="0">
            <a:solidFill>
              <a:schemeClr val="tx2"/>
            </a:solidFill>
            <a:latin typeface="Times New Roman" pitchFamily="18" charset="0"/>
            <a:cs typeface="Times New Roman" pitchFamily="18" charset="0"/>
          </a:endParaRPr>
        </a:p>
      </dsp:txBody>
      <dsp:txXfrm rot="-5400000">
        <a:off x="1059365" y="1370707"/>
        <a:ext cx="8289277" cy="887656"/>
      </dsp:txXfrm>
    </dsp:sp>
    <dsp:sp modelId="{8BB90DC9-FAEA-4DC3-BFB6-D251300D131F}">
      <dsp:nvSpPr>
        <dsp:cNvPr id="0" name=""/>
        <dsp:cNvSpPr/>
      </dsp:nvSpPr>
      <dsp:spPr>
        <a:xfrm rot="5400000">
          <a:off x="-227006" y="2868136"/>
          <a:ext cx="1513378" cy="1059364"/>
        </a:xfrm>
        <a:prstGeom prst="chevron">
          <a:avLst/>
        </a:prstGeom>
        <a:solidFill>
          <a:schemeClr val="accent2">
            <a:alpha val="90000"/>
            <a:hueOff val="0"/>
            <a:satOff val="0"/>
            <a:lumOff val="0"/>
            <a:alphaOff val="-4000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b="1" kern="1200">
              <a:solidFill>
                <a:schemeClr val="tx2"/>
              </a:solidFill>
              <a:latin typeface="Times New Roman" pitchFamily="18" charset="0"/>
              <a:cs typeface="Times New Roman" pitchFamily="18" charset="0"/>
            </a:rPr>
            <a:t>c.</a:t>
          </a:r>
          <a:endParaRPr lang="en-US" sz="3600" b="1" kern="1200" dirty="0">
            <a:solidFill>
              <a:schemeClr val="tx2"/>
            </a:solidFill>
            <a:latin typeface="Times New Roman" pitchFamily="18" charset="0"/>
            <a:cs typeface="Times New Roman" pitchFamily="18" charset="0"/>
          </a:endParaRPr>
        </a:p>
      </dsp:txBody>
      <dsp:txXfrm rot="-5400000">
        <a:off x="1" y="3170811"/>
        <a:ext cx="1059364" cy="454014"/>
      </dsp:txXfrm>
    </dsp:sp>
    <dsp:sp modelId="{237ACEA1-FB05-4A5D-AD29-C4F65B20DFC9}">
      <dsp:nvSpPr>
        <dsp:cNvPr id="0" name=""/>
        <dsp:cNvSpPr/>
      </dsp:nvSpPr>
      <dsp:spPr>
        <a:xfrm rot="5400000">
          <a:off x="4736165" y="-1035670"/>
          <a:ext cx="983696" cy="8337297"/>
        </a:xfrm>
        <a:prstGeom prst="round2SameRect">
          <a:avLst/>
        </a:prstGeom>
        <a:solidFill>
          <a:schemeClr val="lt1">
            <a:alpha val="90000"/>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b="1" kern="1200" dirty="0" err="1">
              <a:solidFill>
                <a:schemeClr val="tx2"/>
              </a:solidFill>
              <a:latin typeface="Times New Roman" pitchFamily="18" charset="0"/>
              <a:cs typeface="Times New Roman" pitchFamily="18" charset="0"/>
            </a:rPr>
            <a:t>Các</a:t>
          </a:r>
          <a:r>
            <a:rPr lang="en-US" sz="3200" b="1" kern="1200" dirty="0">
              <a:solidFill>
                <a:schemeClr val="tx2"/>
              </a:solidFill>
              <a:latin typeface="Times New Roman" pitchFamily="18" charset="0"/>
              <a:cs typeface="Times New Roman" pitchFamily="18" charset="0"/>
            </a:rPr>
            <a:t> </a:t>
          </a:r>
          <a:r>
            <a:rPr lang="en-US" sz="3200" b="1" kern="1200" dirty="0" err="1">
              <a:solidFill>
                <a:schemeClr val="tx2"/>
              </a:solidFill>
              <a:latin typeface="Times New Roman" pitchFamily="18" charset="0"/>
              <a:cs typeface="Times New Roman" pitchFamily="18" charset="0"/>
            </a:rPr>
            <a:t>quy</a:t>
          </a:r>
          <a:r>
            <a:rPr lang="en-US" sz="3200" b="1" kern="1200" dirty="0">
              <a:solidFill>
                <a:schemeClr val="tx2"/>
              </a:solidFill>
              <a:latin typeface="Times New Roman" pitchFamily="18" charset="0"/>
              <a:cs typeface="Times New Roman" pitchFamily="18" charset="0"/>
            </a:rPr>
            <a:t> </a:t>
          </a:r>
          <a:r>
            <a:rPr lang="en-US" sz="3200" b="1" kern="1200" dirty="0" err="1">
              <a:solidFill>
                <a:schemeClr val="tx2"/>
              </a:solidFill>
              <a:latin typeface="Times New Roman" pitchFamily="18" charset="0"/>
              <a:cs typeface="Times New Roman" pitchFamily="18" charset="0"/>
            </a:rPr>
            <a:t>luật</a:t>
          </a:r>
          <a:r>
            <a:rPr lang="en-US" sz="3200" b="1" kern="1200" dirty="0">
              <a:solidFill>
                <a:schemeClr val="tx2"/>
              </a:solidFill>
              <a:latin typeface="Times New Roman" pitchFamily="18" charset="0"/>
              <a:cs typeface="Times New Roman" pitchFamily="18" charset="0"/>
            </a:rPr>
            <a:t> </a:t>
          </a:r>
          <a:r>
            <a:rPr lang="en-US" sz="3200" b="1" kern="1200" dirty="0" err="1">
              <a:solidFill>
                <a:schemeClr val="tx2"/>
              </a:solidFill>
              <a:latin typeface="Times New Roman" pitchFamily="18" charset="0"/>
              <a:cs typeface="Times New Roman" pitchFamily="18" charset="0"/>
            </a:rPr>
            <a:t>cơ</a:t>
          </a:r>
          <a:r>
            <a:rPr lang="en-US" sz="3200" b="1" kern="1200" dirty="0">
              <a:solidFill>
                <a:schemeClr val="tx2"/>
              </a:solidFill>
              <a:latin typeface="Times New Roman" pitchFamily="18" charset="0"/>
              <a:cs typeface="Times New Roman" pitchFamily="18" charset="0"/>
            </a:rPr>
            <a:t> </a:t>
          </a:r>
          <a:r>
            <a:rPr lang="en-US" sz="3200" b="1" kern="1200" dirty="0" err="1">
              <a:solidFill>
                <a:schemeClr val="tx2"/>
              </a:solidFill>
              <a:latin typeface="Times New Roman" pitchFamily="18" charset="0"/>
              <a:cs typeface="Times New Roman" pitchFamily="18" charset="0"/>
            </a:rPr>
            <a:t>bản</a:t>
          </a:r>
          <a:r>
            <a:rPr lang="en-US" sz="3200" b="1" kern="1200" dirty="0">
              <a:solidFill>
                <a:schemeClr val="tx2"/>
              </a:solidFill>
              <a:latin typeface="Times New Roman" pitchFamily="18" charset="0"/>
              <a:cs typeface="Times New Roman" pitchFamily="18" charset="0"/>
            </a:rPr>
            <a:t> </a:t>
          </a:r>
          <a:r>
            <a:rPr lang="en-US" sz="3200" b="1" kern="1200" dirty="0" err="1">
              <a:solidFill>
                <a:schemeClr val="tx2"/>
              </a:solidFill>
              <a:latin typeface="Times New Roman" pitchFamily="18" charset="0"/>
              <a:cs typeface="Times New Roman" pitchFamily="18" charset="0"/>
            </a:rPr>
            <a:t>của</a:t>
          </a:r>
          <a:r>
            <a:rPr lang="en-US" sz="3200" b="1" kern="1200" dirty="0">
              <a:solidFill>
                <a:schemeClr val="tx2"/>
              </a:solidFill>
              <a:latin typeface="Times New Roman" pitchFamily="18" charset="0"/>
              <a:cs typeface="Times New Roman" pitchFamily="18" charset="0"/>
            </a:rPr>
            <a:t> </a:t>
          </a:r>
          <a:r>
            <a:rPr lang="en-US" sz="3200" b="1" kern="1200" dirty="0" err="1">
              <a:solidFill>
                <a:schemeClr val="tx2"/>
              </a:solidFill>
              <a:latin typeface="Times New Roman" pitchFamily="18" charset="0"/>
              <a:cs typeface="Times New Roman" pitchFamily="18" charset="0"/>
            </a:rPr>
            <a:t>phép</a:t>
          </a:r>
          <a:r>
            <a:rPr lang="en-US" sz="3200" b="1" kern="1200" dirty="0">
              <a:solidFill>
                <a:schemeClr val="tx2"/>
              </a:solidFill>
              <a:latin typeface="Times New Roman" pitchFamily="18" charset="0"/>
              <a:cs typeface="Times New Roman" pitchFamily="18" charset="0"/>
            </a:rPr>
            <a:t> </a:t>
          </a:r>
          <a:r>
            <a:rPr lang="en-US" sz="3200" b="1" kern="1200" dirty="0" err="1">
              <a:solidFill>
                <a:schemeClr val="tx2"/>
              </a:solidFill>
              <a:latin typeface="Times New Roman" pitchFamily="18" charset="0"/>
              <a:cs typeface="Times New Roman" pitchFamily="18" charset="0"/>
            </a:rPr>
            <a:t>biện</a:t>
          </a:r>
          <a:r>
            <a:rPr lang="en-US" sz="3200" b="1" kern="1200" dirty="0">
              <a:solidFill>
                <a:schemeClr val="tx2"/>
              </a:solidFill>
              <a:latin typeface="Times New Roman" pitchFamily="18" charset="0"/>
              <a:cs typeface="Times New Roman" pitchFamily="18" charset="0"/>
            </a:rPr>
            <a:t> </a:t>
          </a:r>
          <a:r>
            <a:rPr lang="en-US" sz="3200" b="1" kern="1200" dirty="0" err="1">
              <a:solidFill>
                <a:schemeClr val="tx2"/>
              </a:solidFill>
              <a:latin typeface="Times New Roman" pitchFamily="18" charset="0"/>
              <a:cs typeface="Times New Roman" pitchFamily="18" charset="0"/>
            </a:rPr>
            <a:t>chứng</a:t>
          </a:r>
          <a:r>
            <a:rPr lang="en-US" sz="3200" b="1" kern="1200" dirty="0">
              <a:solidFill>
                <a:schemeClr val="tx2"/>
              </a:solidFill>
              <a:latin typeface="Times New Roman" pitchFamily="18" charset="0"/>
              <a:cs typeface="Times New Roman" pitchFamily="18" charset="0"/>
            </a:rPr>
            <a:t> </a:t>
          </a:r>
          <a:r>
            <a:rPr lang="en-US" sz="3200" b="1" kern="1200" dirty="0" err="1">
              <a:solidFill>
                <a:schemeClr val="tx2"/>
              </a:solidFill>
              <a:latin typeface="Times New Roman" pitchFamily="18" charset="0"/>
              <a:cs typeface="Times New Roman" pitchFamily="18" charset="0"/>
            </a:rPr>
            <a:t>duy</a:t>
          </a:r>
          <a:r>
            <a:rPr lang="en-US" sz="3200" b="1" kern="1200" dirty="0">
              <a:solidFill>
                <a:schemeClr val="tx2"/>
              </a:solidFill>
              <a:latin typeface="Times New Roman" pitchFamily="18" charset="0"/>
              <a:cs typeface="Times New Roman" pitchFamily="18" charset="0"/>
            </a:rPr>
            <a:t> </a:t>
          </a:r>
          <a:r>
            <a:rPr lang="en-US" sz="3200" b="1" kern="1200" dirty="0" err="1">
              <a:solidFill>
                <a:schemeClr val="tx2"/>
              </a:solidFill>
              <a:latin typeface="Times New Roman" pitchFamily="18" charset="0"/>
              <a:cs typeface="Times New Roman" pitchFamily="18" charset="0"/>
            </a:rPr>
            <a:t>vật</a:t>
          </a:r>
          <a:endParaRPr lang="en-US" sz="3200" b="1" kern="1200" dirty="0">
            <a:solidFill>
              <a:schemeClr val="tx2"/>
            </a:solidFill>
            <a:latin typeface="Times New Roman" pitchFamily="18" charset="0"/>
            <a:cs typeface="Times New Roman" pitchFamily="18" charset="0"/>
          </a:endParaRPr>
        </a:p>
      </dsp:txBody>
      <dsp:txXfrm rot="-5400000">
        <a:off x="1059365" y="2689150"/>
        <a:ext cx="8289277" cy="88765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8942FB-66DC-4B46-8257-CE8E25CD204A}">
      <dsp:nvSpPr>
        <dsp:cNvPr id="0" name=""/>
        <dsp:cNvSpPr/>
      </dsp:nvSpPr>
      <dsp:spPr>
        <a:xfrm>
          <a:off x="0" y="-76410"/>
          <a:ext cx="811951" cy="1890885"/>
        </a:xfrm>
        <a:prstGeom prst="upArrow">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EC7EA3-BA47-47F6-98D8-98712B568011}">
      <dsp:nvSpPr>
        <dsp:cNvPr id="0" name=""/>
        <dsp:cNvSpPr/>
      </dsp:nvSpPr>
      <dsp:spPr>
        <a:xfrm>
          <a:off x="1292774" y="583"/>
          <a:ext cx="8898666" cy="1755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0" rIns="199136" bIns="199136" numCol="1" spcCol="1270" anchor="ctr" anchorCtr="0">
          <a:noAutofit/>
        </a:bodyPr>
        <a:lstStyle/>
        <a:p>
          <a:pPr marL="0" lvl="0" indent="0" algn="just" defTabSz="1244600">
            <a:lnSpc>
              <a:spcPct val="90000"/>
            </a:lnSpc>
            <a:spcBef>
              <a:spcPct val="0"/>
            </a:spcBef>
            <a:spcAft>
              <a:spcPct val="35000"/>
            </a:spcAft>
            <a:buNone/>
          </a:pP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Quan</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điểm</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của</a:t>
          </a:r>
          <a:r>
            <a:rPr lang="en-US" sz="2800" b="1" kern="1200" dirty="0">
              <a:solidFill>
                <a:schemeClr val="tx2"/>
              </a:solidFill>
              <a:latin typeface="Times New Roman" panose="02020603050405020304" pitchFamily="18" charset="0"/>
              <a:cs typeface="Times New Roman" panose="02020603050405020304" pitchFamily="18" charset="0"/>
            </a:rPr>
            <a:t> CN </a:t>
          </a:r>
          <a:r>
            <a:rPr lang="en-US" sz="2800" b="1" kern="1200" dirty="0" err="1">
              <a:solidFill>
                <a:schemeClr val="tx2"/>
              </a:solidFill>
              <a:latin typeface="Times New Roman" panose="02020603050405020304" pitchFamily="18" charset="0"/>
              <a:cs typeface="Times New Roman" panose="02020603050405020304" pitchFamily="18" charset="0"/>
            </a:rPr>
            <a:t>duy</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thực</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itchFamily="18" charset="0"/>
              <a:cs typeface="Times New Roman" pitchFamily="18" charset="0"/>
            </a:rPr>
            <a:t>Cái</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chung</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tồn</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tại</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độc</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lập</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không</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phụ</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thuộc</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vào</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cái</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riêng</a:t>
          </a:r>
          <a:r>
            <a:rPr lang="en-US" sz="2800" b="1" kern="1200" dirty="0">
              <a:solidFill>
                <a:schemeClr val="tx2"/>
              </a:solidFill>
              <a:latin typeface="Times New Roman" pitchFamily="18" charset="0"/>
              <a:cs typeface="Times New Roman" pitchFamily="18" charset="0"/>
            </a:rPr>
            <a:t>.</a:t>
          </a:r>
        </a:p>
        <a:p>
          <a:pPr marL="0" lvl="0" indent="0" algn="just" defTabSz="1244600">
            <a:lnSpc>
              <a:spcPct val="90000"/>
            </a:lnSpc>
            <a:spcBef>
              <a:spcPct val="0"/>
            </a:spcBef>
            <a:spcAft>
              <a:spcPct val="35000"/>
            </a:spcAft>
            <a:buNone/>
          </a:pPr>
          <a:r>
            <a:rPr lang="en-US" sz="2800" b="1" kern="1200" dirty="0">
              <a:solidFill>
                <a:srgbClr val="FF0000"/>
              </a:solidFill>
              <a:latin typeface="Times New Roman" pitchFamily="18" charset="0"/>
              <a:cs typeface="Times New Roman" pitchFamily="18" charset="0"/>
            </a:rPr>
            <a:t>*</a:t>
          </a:r>
          <a:r>
            <a:rPr lang="en-US" sz="2800" b="1" kern="1200" dirty="0" err="1">
              <a:solidFill>
                <a:srgbClr val="FF0000"/>
              </a:solidFill>
              <a:latin typeface="Times New Roman" pitchFamily="18" charset="0"/>
              <a:cs typeface="Times New Roman" pitchFamily="18" charset="0"/>
            </a:rPr>
            <a:t>Pla</a:t>
          </a:r>
          <a:r>
            <a:rPr lang="en-US" sz="2800" b="1" kern="1200" dirty="0">
              <a:solidFill>
                <a:srgbClr val="FF0000"/>
              </a:solidFill>
              <a:latin typeface="Times New Roman" pitchFamily="18" charset="0"/>
              <a:cs typeface="Times New Roman" pitchFamily="18" charset="0"/>
            </a:rPr>
            <a:t> </a:t>
          </a:r>
          <a:r>
            <a:rPr lang="en-US" sz="2800" b="1" kern="1200" dirty="0" err="1">
              <a:solidFill>
                <a:srgbClr val="FF0000"/>
              </a:solidFill>
              <a:latin typeface="Times New Roman" pitchFamily="18" charset="0"/>
              <a:cs typeface="Times New Roman" pitchFamily="18" charset="0"/>
            </a:rPr>
            <a:t>tôn</a:t>
          </a:r>
          <a:r>
            <a:rPr lang="en-US" sz="2800" b="1" kern="1200" dirty="0">
              <a:solidFill>
                <a:srgbClr val="FF0000"/>
              </a:solidFill>
              <a:latin typeface="Times New Roman" pitchFamily="18" charset="0"/>
              <a:cs typeface="Times New Roman" pitchFamily="18" charset="0"/>
            </a:rPr>
            <a:t>: </a:t>
          </a:r>
          <a:r>
            <a:rPr lang="en-US" sz="2800" b="1" kern="1200" dirty="0" err="1">
              <a:solidFill>
                <a:srgbClr val="FF0000"/>
              </a:solidFill>
              <a:latin typeface="Times New Roman" pitchFamily="18" charset="0"/>
              <a:cs typeface="Times New Roman" pitchFamily="18" charset="0"/>
            </a:rPr>
            <a:t>cái</a:t>
          </a:r>
          <a:r>
            <a:rPr lang="en-US" sz="2800" b="1" kern="1200" dirty="0">
              <a:solidFill>
                <a:srgbClr val="FF0000"/>
              </a:solidFill>
              <a:latin typeface="Times New Roman" pitchFamily="18" charset="0"/>
              <a:cs typeface="Times New Roman" pitchFamily="18" charset="0"/>
            </a:rPr>
            <a:t> </a:t>
          </a:r>
          <a:r>
            <a:rPr lang="en-US" sz="2800" b="1" kern="1200" dirty="0" err="1">
              <a:solidFill>
                <a:srgbClr val="FF0000"/>
              </a:solidFill>
              <a:latin typeface="Times New Roman" pitchFamily="18" charset="0"/>
              <a:cs typeface="Times New Roman" pitchFamily="18" charset="0"/>
            </a:rPr>
            <a:t>riêng</a:t>
          </a:r>
          <a:r>
            <a:rPr lang="en-US" sz="2800" b="1" kern="1200" dirty="0">
              <a:solidFill>
                <a:srgbClr val="FF0000"/>
              </a:solidFill>
              <a:latin typeface="Times New Roman" pitchFamily="18" charset="0"/>
              <a:cs typeface="Times New Roman" pitchFamily="18" charset="0"/>
            </a:rPr>
            <a:t> </a:t>
          </a:r>
          <a:r>
            <a:rPr lang="en-US" sz="2800" b="1" kern="1200" dirty="0" err="1">
              <a:solidFill>
                <a:srgbClr val="FF0000"/>
              </a:solidFill>
              <a:latin typeface="Times New Roman" pitchFamily="18" charset="0"/>
              <a:cs typeface="Times New Roman" pitchFamily="18" charset="0"/>
            </a:rPr>
            <a:t>là</a:t>
          </a:r>
          <a:r>
            <a:rPr lang="en-US" sz="2800" b="1" kern="1200" dirty="0">
              <a:solidFill>
                <a:srgbClr val="FF0000"/>
              </a:solidFill>
              <a:latin typeface="Times New Roman" pitchFamily="18" charset="0"/>
              <a:cs typeface="Times New Roman" pitchFamily="18" charset="0"/>
            </a:rPr>
            <a:t> do </a:t>
          </a:r>
          <a:r>
            <a:rPr lang="en-US" sz="2800" b="1" kern="1200" dirty="0" err="1">
              <a:solidFill>
                <a:srgbClr val="FF0000"/>
              </a:solidFill>
              <a:latin typeface="Times New Roman" pitchFamily="18" charset="0"/>
              <a:cs typeface="Times New Roman" pitchFamily="18" charset="0"/>
            </a:rPr>
            <a:t>cái</a:t>
          </a:r>
          <a:r>
            <a:rPr lang="en-US" sz="2800" b="1" kern="1200" dirty="0">
              <a:solidFill>
                <a:srgbClr val="FF0000"/>
              </a:solidFill>
              <a:latin typeface="Times New Roman" pitchFamily="18" charset="0"/>
              <a:cs typeface="Times New Roman" pitchFamily="18" charset="0"/>
            </a:rPr>
            <a:t> </a:t>
          </a:r>
          <a:r>
            <a:rPr lang="en-US" sz="2800" b="1" kern="1200" dirty="0" err="1">
              <a:solidFill>
                <a:srgbClr val="FF0000"/>
              </a:solidFill>
              <a:latin typeface="Times New Roman" pitchFamily="18" charset="0"/>
              <a:cs typeface="Times New Roman" pitchFamily="18" charset="0"/>
            </a:rPr>
            <a:t>chung</a:t>
          </a:r>
          <a:r>
            <a:rPr lang="en-US" sz="2800" b="1" kern="1200" dirty="0">
              <a:solidFill>
                <a:srgbClr val="FF0000"/>
              </a:solidFill>
              <a:latin typeface="Times New Roman" pitchFamily="18" charset="0"/>
              <a:cs typeface="Times New Roman" pitchFamily="18" charset="0"/>
            </a:rPr>
            <a:t> </a:t>
          </a:r>
          <a:r>
            <a:rPr lang="en-US" sz="2800" b="1" kern="1200" dirty="0" err="1">
              <a:solidFill>
                <a:srgbClr val="FF0000"/>
              </a:solidFill>
              <a:latin typeface="Times New Roman" pitchFamily="18" charset="0"/>
              <a:cs typeface="Times New Roman" pitchFamily="18" charset="0"/>
            </a:rPr>
            <a:t>sinh</a:t>
          </a:r>
          <a:r>
            <a:rPr lang="en-US" sz="2800" b="1" kern="1200" dirty="0">
              <a:solidFill>
                <a:srgbClr val="FF0000"/>
              </a:solidFill>
              <a:latin typeface="Times New Roman" pitchFamily="18" charset="0"/>
              <a:cs typeface="Times New Roman" pitchFamily="18" charset="0"/>
            </a:rPr>
            <a:t> </a:t>
          </a:r>
          <a:r>
            <a:rPr lang="en-US" sz="2800" b="1" kern="1200" dirty="0" err="1">
              <a:solidFill>
                <a:srgbClr val="FF0000"/>
              </a:solidFill>
              <a:latin typeface="Times New Roman" pitchFamily="18" charset="0"/>
              <a:cs typeface="Times New Roman" pitchFamily="18" charset="0"/>
            </a:rPr>
            <a:t>ra</a:t>
          </a:r>
          <a:endParaRPr lang="en-US" sz="2800" kern="1200" dirty="0"/>
        </a:p>
      </dsp:txBody>
      <dsp:txXfrm>
        <a:off x="1292774" y="583"/>
        <a:ext cx="8898666" cy="1755647"/>
      </dsp:txXfrm>
    </dsp:sp>
    <dsp:sp modelId="{454D60FE-0BD1-43F4-8F48-B5CA0B949E19}">
      <dsp:nvSpPr>
        <dsp:cNvPr id="0" name=""/>
        <dsp:cNvSpPr/>
      </dsp:nvSpPr>
      <dsp:spPr>
        <a:xfrm>
          <a:off x="360952" y="1627530"/>
          <a:ext cx="757994" cy="2022260"/>
        </a:xfrm>
        <a:prstGeom prst="downArrow">
          <a:avLst/>
        </a:prstGeom>
        <a:solidFill>
          <a:schemeClr val="accent2">
            <a:shade val="80000"/>
            <a:hueOff val="-35872"/>
            <a:satOff val="-4024"/>
            <a:lumOff val="256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9EB098-9238-42FB-ABDE-1E0FD486CBED}">
      <dsp:nvSpPr>
        <dsp:cNvPr id="0" name=""/>
        <dsp:cNvSpPr/>
      </dsp:nvSpPr>
      <dsp:spPr>
        <a:xfrm>
          <a:off x="1187740" y="1869107"/>
          <a:ext cx="8924203" cy="1755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0" rIns="199136" bIns="199136" numCol="1" spcCol="1270" anchor="ctr" anchorCtr="0">
          <a:noAutofit/>
        </a:bodyPr>
        <a:lstStyle/>
        <a:p>
          <a:pPr marL="0" lvl="0" indent="0" algn="just" defTabSz="1244600">
            <a:lnSpc>
              <a:spcPct val="90000"/>
            </a:lnSpc>
            <a:spcBef>
              <a:spcPct val="0"/>
            </a:spcBef>
            <a:spcAft>
              <a:spcPct val="35000"/>
            </a:spcAft>
            <a:buNone/>
          </a:pP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Quan</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điểm</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của</a:t>
          </a:r>
          <a:r>
            <a:rPr lang="en-US" sz="2800" b="1" kern="1200" dirty="0">
              <a:solidFill>
                <a:schemeClr val="tx2"/>
              </a:solidFill>
              <a:latin typeface="Times New Roman" panose="02020603050405020304" pitchFamily="18" charset="0"/>
              <a:cs typeface="Times New Roman" panose="02020603050405020304" pitchFamily="18" charset="0"/>
            </a:rPr>
            <a:t> CN </a:t>
          </a:r>
          <a:r>
            <a:rPr lang="en-US" sz="2800" b="1" kern="1200" dirty="0" err="1">
              <a:solidFill>
                <a:schemeClr val="tx2"/>
              </a:solidFill>
              <a:latin typeface="Times New Roman" panose="02020603050405020304" pitchFamily="18" charset="0"/>
              <a:cs typeface="Times New Roman" panose="02020603050405020304" pitchFamily="18" charset="0"/>
            </a:rPr>
            <a:t>duy</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danh</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Cái</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chung</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chỉ</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tồn</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tại</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trong</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t</a:t>
          </a:r>
          <a:r>
            <a:rPr lang="en-US" sz="2800" b="1" kern="1200" dirty="0" err="1">
              <a:solidFill>
                <a:prstClr val="black"/>
              </a:solidFill>
              <a:latin typeface="Times New Roman" panose="02020603050405020304" pitchFamily="18" charset="0"/>
              <a:cs typeface="Times New Roman" panose="02020603050405020304" pitchFamily="18" charset="0"/>
            </a:rPr>
            <a:t>ư</a:t>
          </a:r>
          <a:r>
            <a:rPr lang="en-US" sz="2800" b="1" kern="1200" dirty="0">
              <a:solidFill>
                <a:prstClr val="black"/>
              </a:solidFill>
              <a:latin typeface="Times New Roman" panose="02020603050405020304" pitchFamily="18" charset="0"/>
              <a:cs typeface="Times New Roman" panose="02020603050405020304" pitchFamily="18" charset="0"/>
            </a:rPr>
            <a:t> </a:t>
          </a:r>
          <a:r>
            <a:rPr lang="en-US" sz="2800" b="1" kern="1200" dirty="0" err="1">
              <a:solidFill>
                <a:prstClr val="black"/>
              </a:solidFill>
              <a:latin typeface="Times New Roman" panose="02020603050405020304" pitchFamily="18" charset="0"/>
              <a:cs typeface="Times New Roman" panose="02020603050405020304" pitchFamily="18" charset="0"/>
            </a:rPr>
            <a:t>duy</a:t>
          </a:r>
          <a:r>
            <a:rPr lang="en-US" sz="2800" b="1" kern="1200" dirty="0">
              <a:solidFill>
                <a:prstClr val="black"/>
              </a:solidFill>
              <a:latin typeface="Times New Roman" panose="02020603050405020304" pitchFamily="18" charset="0"/>
              <a:cs typeface="Times New Roman" panose="02020603050405020304" pitchFamily="18" charset="0"/>
            </a:rPr>
            <a:t> con </a:t>
          </a:r>
          <a:r>
            <a:rPr lang="en-US" sz="2800" b="1" kern="1200" dirty="0" err="1">
              <a:solidFill>
                <a:prstClr val="black"/>
              </a:solidFill>
              <a:latin typeface="Times New Roman" panose="02020603050405020304" pitchFamily="18" charset="0"/>
              <a:cs typeface="Times New Roman" panose="02020603050405020304" pitchFamily="18" charset="0"/>
            </a:rPr>
            <a:t>người</a:t>
          </a:r>
          <a:r>
            <a:rPr lang="en-US" sz="2800" b="1" kern="1200" dirty="0">
              <a:solidFill>
                <a:prstClr val="black"/>
              </a:solidFill>
              <a:latin typeface="Times New Roman" panose="02020603050405020304" pitchFamily="18" charset="0"/>
              <a:cs typeface="Times New Roman" panose="02020603050405020304" pitchFamily="18" charset="0"/>
            </a:rPr>
            <a:t> </a:t>
          </a:r>
          <a:r>
            <a:rPr lang="en-US" sz="2800" b="1" kern="1200" dirty="0" err="1">
              <a:solidFill>
                <a:prstClr val="black"/>
              </a:solidFill>
              <a:latin typeface="Times New Roman" panose="02020603050405020304" pitchFamily="18" charset="0"/>
              <a:cs typeface="Times New Roman" panose="02020603050405020304" pitchFamily="18" charset="0"/>
            </a:rPr>
            <a:t>không</a:t>
          </a:r>
          <a:r>
            <a:rPr lang="en-US" sz="2800" b="1" kern="1200" dirty="0">
              <a:solidFill>
                <a:prstClr val="black"/>
              </a:solidFill>
              <a:latin typeface="Times New Roman" panose="02020603050405020304" pitchFamily="18" charset="0"/>
              <a:cs typeface="Times New Roman" panose="02020603050405020304" pitchFamily="18" charset="0"/>
            </a:rPr>
            <a:t> </a:t>
          </a:r>
          <a:r>
            <a:rPr lang="en-US" sz="2800" b="1" kern="1200" dirty="0" err="1">
              <a:solidFill>
                <a:prstClr val="black"/>
              </a:solidFill>
              <a:latin typeface="Times New Roman" panose="02020603050405020304" pitchFamily="18" charset="0"/>
              <a:cs typeface="Times New Roman" panose="02020603050405020304" pitchFamily="18" charset="0"/>
            </a:rPr>
            <a:t>tồn</a:t>
          </a:r>
          <a:r>
            <a:rPr lang="en-US" sz="2800" b="1" kern="1200" dirty="0">
              <a:solidFill>
                <a:prstClr val="black"/>
              </a:solidFill>
              <a:latin typeface="Times New Roman" panose="02020603050405020304" pitchFamily="18" charset="0"/>
              <a:cs typeface="Times New Roman" panose="02020603050405020304" pitchFamily="18" charset="0"/>
            </a:rPr>
            <a:t> </a:t>
          </a:r>
          <a:r>
            <a:rPr lang="en-US" sz="2800" b="1" kern="1200" dirty="0" err="1">
              <a:solidFill>
                <a:prstClr val="black"/>
              </a:solidFill>
              <a:latin typeface="Times New Roman" panose="02020603050405020304" pitchFamily="18" charset="0"/>
              <a:cs typeface="Times New Roman" panose="02020603050405020304" pitchFamily="18" charset="0"/>
            </a:rPr>
            <a:t>tại</a:t>
          </a:r>
          <a:r>
            <a:rPr lang="en-US" sz="2800" b="1" kern="1200" dirty="0">
              <a:solidFill>
                <a:prstClr val="black"/>
              </a:solidFill>
              <a:latin typeface="Times New Roman" panose="02020603050405020304" pitchFamily="18" charset="0"/>
              <a:cs typeface="Times New Roman" panose="02020603050405020304" pitchFamily="18" charset="0"/>
            </a:rPr>
            <a:t> ở HTKQ. </a:t>
          </a:r>
          <a:r>
            <a:rPr lang="en-US" sz="2800" b="1" kern="1200" dirty="0" err="1">
              <a:solidFill>
                <a:prstClr val="black"/>
              </a:solidFill>
              <a:latin typeface="Times New Roman" panose="02020603050405020304" pitchFamily="18" charset="0"/>
              <a:cs typeface="Times New Roman" panose="02020603050405020304" pitchFamily="18" charset="0"/>
            </a:rPr>
            <a:t>Cái</a:t>
          </a:r>
          <a:r>
            <a:rPr lang="en-US" sz="2800" b="1" kern="1200" dirty="0">
              <a:solidFill>
                <a:prstClr val="black"/>
              </a:solidFill>
              <a:latin typeface="Times New Roman" panose="02020603050405020304" pitchFamily="18" charset="0"/>
              <a:cs typeface="Times New Roman" panose="02020603050405020304" pitchFamily="18" charset="0"/>
            </a:rPr>
            <a:t> </a:t>
          </a:r>
          <a:r>
            <a:rPr lang="en-US" sz="2800" b="1" kern="1200" dirty="0" err="1">
              <a:solidFill>
                <a:prstClr val="black"/>
              </a:solidFill>
              <a:latin typeface="Times New Roman" panose="02020603050405020304" pitchFamily="18" charset="0"/>
              <a:cs typeface="Times New Roman" panose="02020603050405020304" pitchFamily="18" charset="0"/>
            </a:rPr>
            <a:t>riêng</a:t>
          </a:r>
          <a:r>
            <a:rPr lang="en-US" sz="2800" b="1" kern="1200" dirty="0">
              <a:solidFill>
                <a:prstClr val="black"/>
              </a:solidFill>
              <a:latin typeface="Times New Roman" panose="02020603050405020304" pitchFamily="18" charset="0"/>
              <a:cs typeface="Times New Roman" panose="02020603050405020304" pitchFamily="18" charset="0"/>
            </a:rPr>
            <a:t> </a:t>
          </a:r>
          <a:r>
            <a:rPr lang="en-US" sz="2800" b="1" kern="1200" dirty="0" err="1">
              <a:solidFill>
                <a:prstClr val="black"/>
              </a:solidFill>
              <a:latin typeface="Times New Roman" panose="02020603050405020304" pitchFamily="18" charset="0"/>
              <a:cs typeface="Times New Roman" panose="02020603050405020304" pitchFamily="18" charset="0"/>
            </a:rPr>
            <a:t>tồn</a:t>
          </a:r>
          <a:r>
            <a:rPr lang="en-US" sz="2800" b="1" kern="1200" dirty="0">
              <a:solidFill>
                <a:prstClr val="black"/>
              </a:solidFill>
              <a:latin typeface="Times New Roman" panose="02020603050405020304" pitchFamily="18" charset="0"/>
              <a:cs typeface="Times New Roman" panose="02020603050405020304" pitchFamily="18" charset="0"/>
            </a:rPr>
            <a:t> </a:t>
          </a:r>
          <a:r>
            <a:rPr lang="en-US" sz="2800" b="1" kern="1200" dirty="0" err="1">
              <a:solidFill>
                <a:prstClr val="black"/>
              </a:solidFill>
              <a:latin typeface="Times New Roman" panose="02020603050405020304" pitchFamily="18" charset="0"/>
              <a:cs typeface="Times New Roman" panose="02020603050405020304" pitchFamily="18" charset="0"/>
            </a:rPr>
            <a:t>tại</a:t>
          </a:r>
          <a:r>
            <a:rPr lang="en-US" sz="2800" b="1" kern="1200" dirty="0">
              <a:solidFill>
                <a:prstClr val="black"/>
              </a:solidFill>
              <a:latin typeface="Times New Roman" panose="02020603050405020304" pitchFamily="18" charset="0"/>
              <a:cs typeface="Times New Roman" panose="02020603050405020304" pitchFamily="18" charset="0"/>
            </a:rPr>
            <a:t> </a:t>
          </a:r>
          <a:r>
            <a:rPr lang="en-US" sz="2800" b="1" kern="1200" dirty="0" err="1">
              <a:solidFill>
                <a:prstClr val="black"/>
              </a:solidFill>
              <a:latin typeface="Times New Roman" panose="02020603050405020304" pitchFamily="18" charset="0"/>
              <a:cs typeface="Times New Roman" panose="02020603050405020304" pitchFamily="18" charset="0"/>
            </a:rPr>
            <a:t>thực</a:t>
          </a:r>
          <a:r>
            <a:rPr lang="en-US" sz="2800" b="1" kern="1200" dirty="0">
              <a:solidFill>
                <a:prstClr val="black"/>
              </a:solidFill>
              <a:latin typeface="Times New Roman" panose="02020603050405020304" pitchFamily="18" charset="0"/>
              <a:cs typeface="Times New Roman" panose="02020603050405020304" pitchFamily="18" charset="0"/>
            </a:rPr>
            <a:t>.</a:t>
          </a:r>
        </a:p>
        <a:p>
          <a:pPr marL="0" lvl="0" indent="0" algn="just" defTabSz="1244600">
            <a:lnSpc>
              <a:spcPct val="90000"/>
            </a:lnSpc>
            <a:spcBef>
              <a:spcPct val="0"/>
            </a:spcBef>
            <a:spcAft>
              <a:spcPct val="35000"/>
            </a:spcAft>
            <a:buNone/>
          </a:pPr>
          <a:r>
            <a:rPr lang="en-US" sz="2800" b="1" kern="1200" dirty="0">
              <a:solidFill>
                <a:srgbClr val="FF0000"/>
              </a:solidFill>
              <a:latin typeface="Times New Roman" panose="02020603050405020304" pitchFamily="18" charset="0"/>
              <a:cs typeface="Times New Roman" panose="02020603050405020304" pitchFamily="18" charset="0"/>
            </a:rPr>
            <a:t>*</a:t>
          </a:r>
          <a:r>
            <a:rPr lang="en-US" sz="2800" b="1" kern="1200" dirty="0" err="1">
              <a:solidFill>
                <a:srgbClr val="FF0000"/>
              </a:solidFill>
              <a:latin typeface="Times New Roman" panose="02020603050405020304" pitchFamily="18" charset="0"/>
              <a:cs typeface="Times New Roman" panose="02020603050405020304" pitchFamily="18" charset="0"/>
            </a:rPr>
            <a:t>Béccli</a:t>
          </a:r>
          <a:r>
            <a:rPr lang="en-US" sz="2800" b="1" kern="1200" dirty="0">
              <a:solidFill>
                <a:srgbClr val="FF0000"/>
              </a:solidFill>
              <a:latin typeface="Times New Roman" panose="02020603050405020304" pitchFamily="18" charset="0"/>
              <a:cs typeface="Times New Roman" panose="02020603050405020304" pitchFamily="18" charset="0"/>
            </a:rPr>
            <a:t> </a:t>
          </a:r>
          <a:r>
            <a:rPr lang="en-US" sz="2800" b="1" kern="1200" dirty="0" err="1">
              <a:solidFill>
                <a:srgbClr val="FF0000"/>
              </a:solidFill>
              <a:latin typeface="Times New Roman" panose="02020603050405020304" pitchFamily="18" charset="0"/>
              <a:cs typeface="Times New Roman" panose="02020603050405020304" pitchFamily="18" charset="0"/>
            </a:rPr>
            <a:t>coi</a:t>
          </a:r>
          <a:r>
            <a:rPr lang="en-US" sz="2800" b="1" kern="1200" dirty="0">
              <a:solidFill>
                <a:srgbClr val="FF0000"/>
              </a:solidFill>
              <a:latin typeface="Times New Roman" panose="02020603050405020304" pitchFamily="18" charset="0"/>
              <a:cs typeface="Times New Roman" panose="02020603050405020304" pitchFamily="18" charset="0"/>
            </a:rPr>
            <a:t> </a:t>
          </a:r>
          <a:r>
            <a:rPr lang="en-US" sz="2800" b="1" i="1" u="sng" kern="1200" dirty="0" err="1">
              <a:solidFill>
                <a:srgbClr val="FF0000"/>
              </a:solidFill>
              <a:latin typeface="Times New Roman" panose="02020603050405020304" pitchFamily="18" charset="0"/>
              <a:cs typeface="Times New Roman" panose="02020603050405020304" pitchFamily="18" charset="0"/>
            </a:rPr>
            <a:t>cảm</a:t>
          </a:r>
          <a:r>
            <a:rPr lang="en-US" sz="2800" b="1" i="1" u="sng" kern="1200" dirty="0">
              <a:solidFill>
                <a:srgbClr val="FF0000"/>
              </a:solidFill>
              <a:latin typeface="Times New Roman" panose="02020603050405020304" pitchFamily="18" charset="0"/>
              <a:cs typeface="Times New Roman" panose="02020603050405020304" pitchFamily="18" charset="0"/>
            </a:rPr>
            <a:t> </a:t>
          </a:r>
          <a:r>
            <a:rPr lang="en-US" sz="2800" b="1" i="1" u="sng" kern="1200" dirty="0" err="1">
              <a:solidFill>
                <a:srgbClr val="FF0000"/>
              </a:solidFill>
              <a:latin typeface="Times New Roman" panose="02020603050405020304" pitchFamily="18" charset="0"/>
              <a:cs typeface="Times New Roman" panose="02020603050405020304" pitchFamily="18" charset="0"/>
            </a:rPr>
            <a:t>giác</a:t>
          </a:r>
          <a:r>
            <a:rPr lang="en-US" sz="2800" b="1" i="1" u="sng" kern="1200" dirty="0">
              <a:solidFill>
                <a:srgbClr val="FF0000"/>
              </a:solidFill>
              <a:latin typeface="Times New Roman" panose="02020603050405020304" pitchFamily="18" charset="0"/>
              <a:cs typeface="Times New Roman" panose="02020603050405020304" pitchFamily="18" charset="0"/>
            </a:rPr>
            <a:t> </a:t>
          </a:r>
          <a:r>
            <a:rPr lang="en-US" sz="2800" b="1" kern="1200" dirty="0" err="1">
              <a:solidFill>
                <a:srgbClr val="FF0000"/>
              </a:solidFill>
              <a:latin typeface="Times New Roman" panose="02020603050405020304" pitchFamily="18" charset="0"/>
              <a:cs typeface="Times New Roman" panose="02020603050405020304" pitchFamily="18" charset="0"/>
            </a:rPr>
            <a:t>là</a:t>
          </a:r>
          <a:r>
            <a:rPr lang="en-US" sz="2800" b="1" kern="1200" dirty="0">
              <a:solidFill>
                <a:srgbClr val="FF0000"/>
              </a:solidFill>
              <a:latin typeface="Times New Roman" panose="02020603050405020304" pitchFamily="18" charset="0"/>
              <a:cs typeface="Times New Roman" panose="02020603050405020304" pitchFamily="18" charset="0"/>
            </a:rPr>
            <a:t> </a:t>
          </a:r>
          <a:r>
            <a:rPr lang="en-US" sz="2800" b="1" kern="1200" dirty="0" err="1">
              <a:solidFill>
                <a:srgbClr val="FF0000"/>
              </a:solidFill>
              <a:latin typeface="Times New Roman" panose="02020603050405020304" pitchFamily="18" charset="0"/>
              <a:cs typeface="Times New Roman" panose="02020603050405020304" pitchFamily="18" charset="0"/>
            </a:rPr>
            <a:t>hình</a:t>
          </a:r>
          <a:r>
            <a:rPr lang="en-US" sz="2800" b="1" kern="1200" dirty="0">
              <a:solidFill>
                <a:srgbClr val="FF0000"/>
              </a:solidFill>
              <a:latin typeface="Times New Roman" panose="02020603050405020304" pitchFamily="18" charset="0"/>
              <a:cs typeface="Times New Roman" panose="02020603050405020304" pitchFamily="18" charset="0"/>
            </a:rPr>
            <a:t> </a:t>
          </a:r>
          <a:r>
            <a:rPr lang="en-US" sz="2800" b="1" kern="1200" dirty="0" err="1">
              <a:solidFill>
                <a:srgbClr val="FF0000"/>
              </a:solidFill>
              <a:latin typeface="Times New Roman" panose="02020603050405020304" pitchFamily="18" charset="0"/>
              <a:cs typeface="Times New Roman" panose="02020603050405020304" pitchFamily="18" charset="0"/>
            </a:rPr>
            <a:t>thức</a:t>
          </a:r>
          <a:r>
            <a:rPr lang="en-US" sz="2800" b="1" kern="1200" dirty="0">
              <a:solidFill>
                <a:srgbClr val="FF0000"/>
              </a:solidFill>
              <a:latin typeface="Times New Roman" panose="02020603050405020304" pitchFamily="18" charset="0"/>
              <a:cs typeface="Times New Roman" panose="02020603050405020304" pitchFamily="18" charset="0"/>
            </a:rPr>
            <a:t> </a:t>
          </a:r>
          <a:r>
            <a:rPr lang="en-US" sz="2800" b="1" kern="1200" dirty="0" err="1">
              <a:solidFill>
                <a:srgbClr val="FF0000"/>
              </a:solidFill>
              <a:latin typeface="Times New Roman" panose="02020603050405020304" pitchFamily="18" charset="0"/>
              <a:cs typeface="Times New Roman" panose="02020603050405020304" pitchFamily="18" charset="0"/>
            </a:rPr>
            <a:t>tồn</a:t>
          </a:r>
          <a:r>
            <a:rPr lang="en-US" sz="2800" b="1" kern="1200" dirty="0">
              <a:solidFill>
                <a:srgbClr val="FF0000"/>
              </a:solidFill>
              <a:latin typeface="Times New Roman" panose="02020603050405020304" pitchFamily="18" charset="0"/>
              <a:cs typeface="Times New Roman" panose="02020603050405020304" pitchFamily="18" charset="0"/>
            </a:rPr>
            <a:t> </a:t>
          </a:r>
          <a:r>
            <a:rPr lang="en-US" sz="2800" b="1" kern="1200" dirty="0" err="1">
              <a:solidFill>
                <a:srgbClr val="FF0000"/>
              </a:solidFill>
              <a:latin typeface="Times New Roman" panose="02020603050405020304" pitchFamily="18" charset="0"/>
              <a:cs typeface="Times New Roman" panose="02020603050405020304" pitchFamily="18" charset="0"/>
            </a:rPr>
            <a:t>tại</a:t>
          </a:r>
          <a:r>
            <a:rPr lang="en-US" sz="2800" b="1" kern="1200" dirty="0">
              <a:solidFill>
                <a:srgbClr val="FF0000"/>
              </a:solidFill>
              <a:latin typeface="Times New Roman" panose="02020603050405020304" pitchFamily="18" charset="0"/>
              <a:cs typeface="Times New Roman" panose="02020603050405020304" pitchFamily="18" charset="0"/>
            </a:rPr>
            <a:t> </a:t>
          </a:r>
          <a:r>
            <a:rPr lang="en-US" sz="2800" b="1" kern="1200" dirty="0" err="1">
              <a:solidFill>
                <a:srgbClr val="FF0000"/>
              </a:solidFill>
              <a:latin typeface="Times New Roman" panose="02020603050405020304" pitchFamily="18" charset="0"/>
              <a:cs typeface="Times New Roman" panose="02020603050405020304" pitchFamily="18" charset="0"/>
            </a:rPr>
            <a:t>của</a:t>
          </a:r>
          <a:r>
            <a:rPr lang="en-US" sz="2800" b="1" kern="1200" dirty="0">
              <a:solidFill>
                <a:srgbClr val="FF0000"/>
              </a:solidFill>
              <a:latin typeface="Times New Roman" panose="02020603050405020304" pitchFamily="18" charset="0"/>
              <a:cs typeface="Times New Roman" panose="02020603050405020304" pitchFamily="18" charset="0"/>
            </a:rPr>
            <a:t> </a:t>
          </a:r>
          <a:r>
            <a:rPr lang="en-US" sz="2800" b="1" kern="1200" dirty="0" err="1">
              <a:solidFill>
                <a:srgbClr val="FF0000"/>
              </a:solidFill>
              <a:latin typeface="Times New Roman" panose="02020603050405020304" pitchFamily="18" charset="0"/>
              <a:cs typeface="Times New Roman" panose="02020603050405020304" pitchFamily="18" charset="0"/>
            </a:rPr>
            <a:t>cái</a:t>
          </a:r>
          <a:r>
            <a:rPr lang="en-US" sz="2800" b="1" kern="1200" dirty="0">
              <a:solidFill>
                <a:srgbClr val="FF0000"/>
              </a:solidFill>
              <a:latin typeface="Times New Roman" panose="02020603050405020304" pitchFamily="18" charset="0"/>
              <a:cs typeface="Times New Roman" panose="02020603050405020304" pitchFamily="18" charset="0"/>
            </a:rPr>
            <a:t> </a:t>
          </a:r>
          <a:r>
            <a:rPr lang="en-US" sz="2800" b="1" kern="1200" dirty="0" err="1">
              <a:solidFill>
                <a:srgbClr val="FF0000"/>
              </a:solidFill>
              <a:latin typeface="Times New Roman" panose="02020603050405020304" pitchFamily="18" charset="0"/>
              <a:cs typeface="Times New Roman" panose="02020603050405020304" pitchFamily="18" charset="0"/>
            </a:rPr>
            <a:t>riêng</a:t>
          </a:r>
          <a:r>
            <a:rPr lang="en-US" sz="2800" b="1" kern="1200" dirty="0">
              <a:solidFill>
                <a:srgbClr val="FF0000"/>
              </a:solidFill>
              <a:latin typeface="Times New Roman" panose="02020603050405020304" pitchFamily="18" charset="0"/>
              <a:cs typeface="Times New Roman" panose="02020603050405020304" pitchFamily="18" charset="0"/>
            </a:rPr>
            <a:t>.</a:t>
          </a:r>
          <a:endParaRPr lang="en-US" sz="2800" b="1" kern="1200" dirty="0">
            <a:latin typeface="Times New Roman" panose="02020603050405020304" pitchFamily="18" charset="0"/>
            <a:cs typeface="Times New Roman" panose="02020603050405020304" pitchFamily="18" charset="0"/>
          </a:endParaRPr>
        </a:p>
      </dsp:txBody>
      <dsp:txXfrm>
        <a:off x="1187740" y="1869107"/>
        <a:ext cx="8924203" cy="1755647"/>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AAC7D6-B95E-4304-9224-55F3CBFFD92B}">
      <dsp:nvSpPr>
        <dsp:cNvPr id="0" name=""/>
        <dsp:cNvSpPr/>
      </dsp:nvSpPr>
      <dsp:spPr>
        <a:xfrm>
          <a:off x="0" y="0"/>
          <a:ext cx="4838922" cy="4838922"/>
        </a:xfrm>
        <a:prstGeom prst="pie">
          <a:avLst>
            <a:gd name="adj1" fmla="val 5400000"/>
            <a:gd name="adj2" fmla="val 16200000"/>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AD22AD-3FF9-4284-9B17-A53E3D949D85}">
      <dsp:nvSpPr>
        <dsp:cNvPr id="0" name=""/>
        <dsp:cNvSpPr/>
      </dsp:nvSpPr>
      <dsp:spPr>
        <a:xfrm>
          <a:off x="2419461" y="0"/>
          <a:ext cx="8336770" cy="4838922"/>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just" defTabSz="1244600">
            <a:lnSpc>
              <a:spcPct val="90000"/>
            </a:lnSpc>
            <a:spcBef>
              <a:spcPct val="0"/>
            </a:spcBef>
            <a:spcAft>
              <a:spcPct val="35000"/>
            </a:spcAft>
            <a:buNone/>
          </a:pPr>
          <a:r>
            <a:rPr lang="en-US" sz="2800" b="1" kern="1200" dirty="0" err="1">
              <a:solidFill>
                <a:srgbClr val="0000CC"/>
              </a:solidFill>
              <a:latin typeface="Times New Roman" panose="02020603050405020304" pitchFamily="18" charset="0"/>
              <a:cs typeface="Times New Roman" panose="02020603050405020304" pitchFamily="18" charset="0"/>
            </a:rPr>
            <a:t>Mọi</a:t>
          </a:r>
          <a:r>
            <a:rPr lang="en-US" sz="2800" b="1" kern="1200" dirty="0">
              <a:solidFill>
                <a:srgbClr val="0000CC"/>
              </a:solidFill>
              <a:latin typeface="Times New Roman" panose="02020603050405020304" pitchFamily="18" charset="0"/>
              <a:cs typeface="Times New Roman" panose="02020603050405020304" pitchFamily="18" charset="0"/>
            </a:rPr>
            <a:t> </a:t>
          </a:r>
          <a:r>
            <a:rPr lang="en-US" sz="2800" b="1" kern="1200" dirty="0" err="1">
              <a:solidFill>
                <a:srgbClr val="0000CC"/>
              </a:solidFill>
              <a:latin typeface="Times New Roman" panose="02020603050405020304" pitchFamily="18" charset="0"/>
              <a:cs typeface="Times New Roman" panose="02020603050405020304" pitchFamily="18" charset="0"/>
            </a:rPr>
            <a:t>cái</a:t>
          </a:r>
          <a:r>
            <a:rPr lang="en-US" sz="2800" b="1" kern="1200" dirty="0">
              <a:solidFill>
                <a:srgbClr val="0000CC"/>
              </a:solidFill>
              <a:latin typeface="Times New Roman" panose="02020603050405020304" pitchFamily="18" charset="0"/>
              <a:cs typeface="Times New Roman" panose="02020603050405020304" pitchFamily="18" charset="0"/>
            </a:rPr>
            <a:t> </a:t>
          </a:r>
          <a:r>
            <a:rPr lang="en-US" sz="2800" b="1" kern="1200" dirty="0" err="1">
              <a:solidFill>
                <a:srgbClr val="0000CC"/>
              </a:solidFill>
              <a:latin typeface="Times New Roman" panose="02020603050405020304" pitchFamily="18" charset="0"/>
              <a:cs typeface="Times New Roman" panose="02020603050405020304" pitchFamily="18" charset="0"/>
            </a:rPr>
            <a:t>riêng</a:t>
          </a:r>
          <a:r>
            <a:rPr lang="en-US" sz="2800" b="1" kern="1200" dirty="0">
              <a:solidFill>
                <a:srgbClr val="0000CC"/>
              </a:solidFill>
              <a:latin typeface="Times New Roman" panose="02020603050405020304" pitchFamily="18" charset="0"/>
              <a:cs typeface="Times New Roman" panose="02020603050405020304" pitchFamily="18" charset="0"/>
            </a:rPr>
            <a:t> </a:t>
          </a:r>
          <a:r>
            <a:rPr lang="en-US" sz="2800" b="1" kern="1200" dirty="0" err="1">
              <a:solidFill>
                <a:srgbClr val="0000CC"/>
              </a:solidFill>
              <a:latin typeface="Times New Roman" panose="02020603050405020304" pitchFamily="18" charset="0"/>
              <a:cs typeface="Times New Roman" panose="02020603050405020304" pitchFamily="18" charset="0"/>
            </a:rPr>
            <a:t>đều</a:t>
          </a:r>
          <a:r>
            <a:rPr lang="en-US" sz="2800" b="1" kern="1200" dirty="0">
              <a:solidFill>
                <a:srgbClr val="0000CC"/>
              </a:solidFill>
              <a:latin typeface="Times New Roman" panose="02020603050405020304" pitchFamily="18" charset="0"/>
              <a:cs typeface="Times New Roman" panose="02020603050405020304" pitchFamily="18" charset="0"/>
            </a:rPr>
            <a:t> </a:t>
          </a:r>
          <a:r>
            <a:rPr lang="en-US" sz="2800" b="1" kern="1200" dirty="0" err="1">
              <a:solidFill>
                <a:srgbClr val="0000CC"/>
              </a:solidFill>
              <a:latin typeface="Times New Roman" panose="02020603050405020304" pitchFamily="18" charset="0"/>
              <a:cs typeface="Times New Roman" panose="02020603050405020304" pitchFamily="18" charset="0"/>
            </a:rPr>
            <a:t>là</a:t>
          </a:r>
          <a:r>
            <a:rPr lang="en-US" sz="2800" b="1" kern="1200" dirty="0">
              <a:solidFill>
                <a:srgbClr val="0000CC"/>
              </a:solidFill>
              <a:latin typeface="Times New Roman" panose="02020603050405020304" pitchFamily="18" charset="0"/>
              <a:cs typeface="Times New Roman" panose="02020603050405020304" pitchFamily="18" charset="0"/>
            </a:rPr>
            <a:t> </a:t>
          </a:r>
          <a:r>
            <a:rPr lang="en-US" sz="2800" b="1" kern="1200" dirty="0" err="1">
              <a:solidFill>
                <a:srgbClr val="0000CC"/>
              </a:solidFill>
              <a:latin typeface="Times New Roman" panose="02020603050405020304" pitchFamily="18" charset="0"/>
              <a:cs typeface="Times New Roman" panose="02020603050405020304" pitchFamily="18" charset="0"/>
            </a:rPr>
            <a:t>sự</a:t>
          </a:r>
          <a:r>
            <a:rPr lang="en-US" sz="2800" b="1" kern="1200" dirty="0">
              <a:solidFill>
                <a:srgbClr val="0000CC"/>
              </a:solidFill>
              <a:latin typeface="Times New Roman" panose="02020603050405020304" pitchFamily="18" charset="0"/>
              <a:cs typeface="Times New Roman" panose="02020603050405020304" pitchFamily="18" charset="0"/>
            </a:rPr>
            <a:t> </a:t>
          </a:r>
          <a:r>
            <a:rPr lang="en-US" sz="2800" b="1" kern="1200" dirty="0" err="1">
              <a:solidFill>
                <a:srgbClr val="0000CC"/>
              </a:solidFill>
              <a:latin typeface="Times New Roman" panose="02020603050405020304" pitchFamily="18" charset="0"/>
              <a:cs typeface="Times New Roman" panose="02020603050405020304" pitchFamily="18" charset="0"/>
            </a:rPr>
            <a:t>thống</a:t>
          </a:r>
          <a:r>
            <a:rPr lang="en-US" sz="2800" b="1" kern="1200" dirty="0">
              <a:solidFill>
                <a:srgbClr val="0000CC"/>
              </a:solidFill>
              <a:latin typeface="Times New Roman" panose="02020603050405020304" pitchFamily="18" charset="0"/>
              <a:cs typeface="Times New Roman" panose="02020603050405020304" pitchFamily="18" charset="0"/>
            </a:rPr>
            <a:t> </a:t>
          </a:r>
          <a:r>
            <a:rPr lang="en-US" sz="2800" b="1" kern="1200" dirty="0" err="1">
              <a:solidFill>
                <a:srgbClr val="0000CC"/>
              </a:solidFill>
              <a:latin typeface="Times New Roman" panose="02020603050405020304" pitchFamily="18" charset="0"/>
              <a:cs typeface="Times New Roman" panose="02020603050405020304" pitchFamily="18" charset="0"/>
            </a:rPr>
            <a:t>nhất</a:t>
          </a:r>
          <a:r>
            <a:rPr lang="en-US" sz="2800" b="1" kern="1200" dirty="0">
              <a:solidFill>
                <a:srgbClr val="0000CC"/>
              </a:solidFill>
              <a:latin typeface="Times New Roman" panose="02020603050405020304" pitchFamily="18" charset="0"/>
              <a:cs typeface="Times New Roman" panose="02020603050405020304" pitchFamily="18" charset="0"/>
            </a:rPr>
            <a:t> </a:t>
          </a:r>
          <a:r>
            <a:rPr lang="en-US" sz="2800" b="1" kern="1200" dirty="0" err="1">
              <a:solidFill>
                <a:srgbClr val="0000CC"/>
              </a:solidFill>
              <a:latin typeface="Times New Roman" panose="02020603050405020304" pitchFamily="18" charset="0"/>
              <a:cs typeface="Times New Roman" panose="02020603050405020304" pitchFamily="18" charset="0"/>
            </a:rPr>
            <a:t>các</a:t>
          </a:r>
          <a:r>
            <a:rPr lang="en-US" sz="2800" b="1" kern="1200" dirty="0">
              <a:solidFill>
                <a:srgbClr val="0000CC"/>
              </a:solidFill>
              <a:latin typeface="Times New Roman" panose="02020603050405020304" pitchFamily="18" charset="0"/>
              <a:cs typeface="Times New Roman" panose="02020603050405020304" pitchFamily="18" charset="0"/>
            </a:rPr>
            <a:t> </a:t>
          </a:r>
          <a:r>
            <a:rPr lang="en-US" sz="2800" b="1" kern="1200" dirty="0" err="1">
              <a:solidFill>
                <a:srgbClr val="0000CC"/>
              </a:solidFill>
              <a:latin typeface="Times New Roman" panose="02020603050405020304" pitchFamily="18" charset="0"/>
              <a:cs typeface="Times New Roman" panose="02020603050405020304" pitchFamily="18" charset="0"/>
            </a:rPr>
            <a:t>mặt</a:t>
          </a:r>
          <a:r>
            <a:rPr lang="en-US" sz="2800" b="1" kern="1200" dirty="0">
              <a:solidFill>
                <a:srgbClr val="0000CC"/>
              </a:solidFill>
              <a:latin typeface="Times New Roman" panose="02020603050405020304" pitchFamily="18" charset="0"/>
              <a:cs typeface="Times New Roman" panose="02020603050405020304" pitchFamily="18" charset="0"/>
            </a:rPr>
            <a:t> </a:t>
          </a:r>
          <a:r>
            <a:rPr lang="en-US" sz="2800" b="1" kern="1200" dirty="0" err="1">
              <a:solidFill>
                <a:srgbClr val="0000CC"/>
              </a:solidFill>
              <a:latin typeface="Times New Roman" panose="02020603050405020304" pitchFamily="18" charset="0"/>
              <a:cs typeface="Times New Roman" panose="02020603050405020304" pitchFamily="18" charset="0"/>
            </a:rPr>
            <a:t>đối</a:t>
          </a:r>
          <a:r>
            <a:rPr lang="en-US" sz="2800" b="1" kern="1200" dirty="0">
              <a:solidFill>
                <a:srgbClr val="0000CC"/>
              </a:solidFill>
              <a:latin typeface="Times New Roman" panose="02020603050405020304" pitchFamily="18" charset="0"/>
              <a:cs typeface="Times New Roman" panose="02020603050405020304" pitchFamily="18" charset="0"/>
            </a:rPr>
            <a:t> </a:t>
          </a:r>
          <a:r>
            <a:rPr lang="en-US" sz="2800" b="1" kern="1200" dirty="0" err="1">
              <a:solidFill>
                <a:srgbClr val="0000CC"/>
              </a:solidFill>
              <a:latin typeface="Times New Roman" panose="02020603050405020304" pitchFamily="18" charset="0"/>
              <a:cs typeface="Times New Roman" panose="02020603050405020304" pitchFamily="18" charset="0"/>
            </a:rPr>
            <a:t>lập</a:t>
          </a:r>
          <a:r>
            <a:rPr lang="en-US" sz="2800" b="1" kern="1200" dirty="0">
              <a:solidFill>
                <a:srgbClr val="0000CC"/>
              </a:solidFill>
              <a:latin typeface="Times New Roman" panose="02020603050405020304" pitchFamily="18" charset="0"/>
              <a:cs typeface="Times New Roman" panose="02020603050405020304" pitchFamily="18" charset="0"/>
            </a:rPr>
            <a:t> </a:t>
          </a:r>
          <a:r>
            <a:rPr lang="en-US" sz="2800" b="1" kern="1200" dirty="0" err="1">
              <a:solidFill>
                <a:srgbClr val="0000CC"/>
              </a:solidFill>
              <a:latin typeface="Times New Roman" panose="02020603050405020304" pitchFamily="18" charset="0"/>
              <a:cs typeface="Times New Roman" panose="02020603050405020304" pitchFamily="18" charset="0"/>
            </a:rPr>
            <a:t>với</a:t>
          </a:r>
          <a:r>
            <a:rPr lang="en-US" sz="2800" b="1" kern="1200" dirty="0">
              <a:solidFill>
                <a:srgbClr val="0000CC"/>
              </a:solidFill>
              <a:latin typeface="Times New Roman" panose="02020603050405020304" pitchFamily="18" charset="0"/>
              <a:cs typeface="Times New Roman" panose="02020603050405020304" pitchFamily="18" charset="0"/>
            </a:rPr>
            <a:t> </a:t>
          </a:r>
          <a:r>
            <a:rPr lang="en-US" sz="2800" b="1" kern="1200" dirty="0" err="1">
              <a:solidFill>
                <a:srgbClr val="0000CC"/>
              </a:solidFill>
              <a:latin typeface="Times New Roman" panose="02020603050405020304" pitchFamily="18" charset="0"/>
              <a:cs typeface="Times New Roman" panose="02020603050405020304" pitchFamily="18" charset="0"/>
            </a:rPr>
            <a:t>cái</a:t>
          </a:r>
          <a:r>
            <a:rPr lang="en-US" sz="2800" b="1" kern="1200" dirty="0">
              <a:solidFill>
                <a:srgbClr val="0000CC"/>
              </a:solidFill>
              <a:latin typeface="Times New Roman" panose="02020603050405020304" pitchFamily="18" charset="0"/>
              <a:cs typeface="Times New Roman" panose="02020603050405020304" pitchFamily="18" charset="0"/>
            </a:rPr>
            <a:t> </a:t>
          </a:r>
          <a:r>
            <a:rPr lang="en-US" sz="2800" b="1" kern="1200" dirty="0" err="1">
              <a:solidFill>
                <a:srgbClr val="0000CC"/>
              </a:solidFill>
              <a:latin typeface="Times New Roman" panose="02020603050405020304" pitchFamily="18" charset="0"/>
              <a:cs typeface="Times New Roman" panose="02020603050405020304" pitchFamily="18" charset="0"/>
            </a:rPr>
            <a:t>đơn</a:t>
          </a:r>
          <a:r>
            <a:rPr lang="en-US" sz="2800" b="1" kern="1200" dirty="0">
              <a:solidFill>
                <a:srgbClr val="0000CC"/>
              </a:solidFill>
              <a:latin typeface="Times New Roman" panose="02020603050405020304" pitchFamily="18" charset="0"/>
              <a:cs typeface="Times New Roman" panose="02020603050405020304" pitchFamily="18" charset="0"/>
            </a:rPr>
            <a:t> </a:t>
          </a:r>
          <a:r>
            <a:rPr lang="en-US" sz="2800" b="1" kern="1200" dirty="0" err="1">
              <a:solidFill>
                <a:srgbClr val="0000CC"/>
              </a:solidFill>
              <a:latin typeface="Times New Roman" panose="02020603050405020304" pitchFamily="18" charset="0"/>
              <a:cs typeface="Times New Roman" panose="02020603050405020304" pitchFamily="18" charset="0"/>
            </a:rPr>
            <a:t>nhất</a:t>
          </a:r>
          <a:r>
            <a:rPr lang="en-US" sz="2800" b="1" kern="1200" dirty="0">
              <a:solidFill>
                <a:srgbClr val="0000CC"/>
              </a:solidFill>
              <a:latin typeface="Times New Roman" panose="02020603050405020304" pitchFamily="18" charset="0"/>
              <a:cs typeface="Times New Roman" panose="02020603050405020304" pitchFamily="18" charset="0"/>
            </a:rPr>
            <a:t> </a:t>
          </a:r>
          <a:r>
            <a:rPr lang="en-US" sz="2800" b="1" kern="1200" dirty="0" err="1">
              <a:solidFill>
                <a:srgbClr val="0000CC"/>
              </a:solidFill>
              <a:latin typeface="Times New Roman" panose="02020603050405020304" pitchFamily="18" charset="0"/>
              <a:cs typeface="Times New Roman" panose="02020603050405020304" pitchFamily="18" charset="0"/>
            </a:rPr>
            <a:t>và</a:t>
          </a:r>
          <a:r>
            <a:rPr lang="en-US" sz="2800" b="1" kern="1200" dirty="0">
              <a:solidFill>
                <a:srgbClr val="0000CC"/>
              </a:solidFill>
              <a:latin typeface="Times New Roman" panose="02020603050405020304" pitchFamily="18" charset="0"/>
              <a:cs typeface="Times New Roman" panose="02020603050405020304" pitchFamily="18" charset="0"/>
            </a:rPr>
            <a:t> </a:t>
          </a:r>
          <a:r>
            <a:rPr lang="en-US" sz="2800" b="1" kern="1200" dirty="0" err="1">
              <a:solidFill>
                <a:srgbClr val="0000CC"/>
              </a:solidFill>
              <a:latin typeface="Times New Roman" panose="02020603050405020304" pitchFamily="18" charset="0"/>
              <a:cs typeface="Times New Roman" panose="02020603050405020304" pitchFamily="18" charset="0"/>
            </a:rPr>
            <a:t>cái</a:t>
          </a:r>
          <a:r>
            <a:rPr lang="en-US" sz="2800" b="1" kern="1200" dirty="0">
              <a:solidFill>
                <a:srgbClr val="0000CC"/>
              </a:solidFill>
              <a:latin typeface="Times New Roman" panose="02020603050405020304" pitchFamily="18" charset="0"/>
              <a:cs typeface="Times New Roman" panose="02020603050405020304" pitchFamily="18" charset="0"/>
            </a:rPr>
            <a:t> </a:t>
          </a:r>
          <a:r>
            <a:rPr lang="en-US" sz="2800" b="1" kern="1200" dirty="0" err="1">
              <a:solidFill>
                <a:srgbClr val="0000CC"/>
              </a:solidFill>
              <a:latin typeface="Times New Roman" panose="02020603050405020304" pitchFamily="18" charset="0"/>
              <a:cs typeface="Times New Roman" panose="02020603050405020304" pitchFamily="18" charset="0"/>
            </a:rPr>
            <a:t>chung</a:t>
          </a:r>
          <a:r>
            <a:rPr lang="en-US" sz="2800" b="1" kern="1200" dirty="0">
              <a:solidFill>
                <a:srgbClr val="0000CC"/>
              </a:solidFill>
              <a:latin typeface="Times New Roman" panose="02020603050405020304" pitchFamily="18" charset="0"/>
              <a:cs typeface="Times New Roman" panose="02020603050405020304" pitchFamily="18" charset="0"/>
            </a:rPr>
            <a:t>, </a:t>
          </a:r>
          <a:r>
            <a:rPr lang="en-US" sz="2800" b="1" kern="1200" dirty="0" err="1">
              <a:solidFill>
                <a:srgbClr val="0000CC"/>
              </a:solidFill>
              <a:latin typeface="Times New Roman" panose="02020603050405020304" pitchFamily="18" charset="0"/>
              <a:cs typeface="Times New Roman" panose="02020603050405020304" pitchFamily="18" charset="0"/>
            </a:rPr>
            <a:t>cái</a:t>
          </a:r>
          <a:r>
            <a:rPr lang="en-US" sz="2800" b="1" kern="1200" dirty="0">
              <a:solidFill>
                <a:srgbClr val="0000CC"/>
              </a:solidFill>
              <a:latin typeface="Times New Roman" panose="02020603050405020304" pitchFamily="18" charset="0"/>
              <a:cs typeface="Times New Roman" panose="02020603050405020304" pitchFamily="18" charset="0"/>
            </a:rPr>
            <a:t> </a:t>
          </a:r>
          <a:r>
            <a:rPr lang="en-US" sz="2800" b="1" kern="1200" dirty="0" err="1">
              <a:solidFill>
                <a:srgbClr val="0000CC"/>
              </a:solidFill>
              <a:latin typeface="Times New Roman" panose="02020603050405020304" pitchFamily="18" charset="0"/>
              <a:cs typeface="Times New Roman" panose="02020603050405020304" pitchFamily="18" charset="0"/>
            </a:rPr>
            <a:t>đơn</a:t>
          </a:r>
          <a:r>
            <a:rPr lang="en-US" sz="2800" b="1" kern="1200" dirty="0">
              <a:solidFill>
                <a:srgbClr val="0000CC"/>
              </a:solidFill>
              <a:latin typeface="Times New Roman" panose="02020603050405020304" pitchFamily="18" charset="0"/>
              <a:cs typeface="Times New Roman" panose="02020603050405020304" pitchFamily="18" charset="0"/>
            </a:rPr>
            <a:t> </a:t>
          </a:r>
          <a:r>
            <a:rPr lang="en-US" sz="2800" b="1" kern="1200" dirty="0" err="1">
              <a:solidFill>
                <a:srgbClr val="0000CC"/>
              </a:solidFill>
              <a:latin typeface="Times New Roman" panose="02020603050405020304" pitchFamily="18" charset="0"/>
              <a:cs typeface="Times New Roman" panose="02020603050405020304" pitchFamily="18" charset="0"/>
            </a:rPr>
            <a:t>nhất</a:t>
          </a:r>
          <a:r>
            <a:rPr lang="en-US" sz="2800" b="1" kern="1200" dirty="0">
              <a:solidFill>
                <a:srgbClr val="0000CC"/>
              </a:solidFill>
              <a:latin typeface="Times New Roman" panose="02020603050405020304" pitchFamily="18" charset="0"/>
              <a:cs typeface="Times New Roman" panose="02020603050405020304" pitchFamily="18" charset="0"/>
            </a:rPr>
            <a:t> </a:t>
          </a:r>
          <a:r>
            <a:rPr lang="en-US" sz="2800" b="1" kern="1200" dirty="0" err="1">
              <a:solidFill>
                <a:srgbClr val="0000CC"/>
              </a:solidFill>
              <a:latin typeface="Times New Roman" panose="02020603050405020304" pitchFamily="18" charset="0"/>
              <a:cs typeface="Times New Roman" panose="02020603050405020304" pitchFamily="18" charset="0"/>
            </a:rPr>
            <a:t>và</a:t>
          </a:r>
          <a:r>
            <a:rPr lang="en-US" sz="2800" b="1" kern="1200" dirty="0">
              <a:solidFill>
                <a:srgbClr val="0000CC"/>
              </a:solidFill>
              <a:latin typeface="Times New Roman" panose="02020603050405020304" pitchFamily="18" charset="0"/>
              <a:cs typeface="Times New Roman" panose="02020603050405020304" pitchFamily="18" charset="0"/>
            </a:rPr>
            <a:t> </a:t>
          </a:r>
          <a:r>
            <a:rPr lang="en-US" sz="2800" b="1" kern="1200" dirty="0" err="1">
              <a:solidFill>
                <a:srgbClr val="0000CC"/>
              </a:solidFill>
              <a:latin typeface="Times New Roman" panose="02020603050405020304" pitchFamily="18" charset="0"/>
              <a:cs typeface="Times New Roman" panose="02020603050405020304" pitchFamily="18" charset="0"/>
            </a:rPr>
            <a:t>cái</a:t>
          </a:r>
          <a:r>
            <a:rPr lang="en-US" sz="2800" b="1" kern="1200" dirty="0">
              <a:solidFill>
                <a:srgbClr val="0000CC"/>
              </a:solidFill>
              <a:latin typeface="Times New Roman" panose="02020603050405020304" pitchFamily="18" charset="0"/>
              <a:cs typeface="Times New Roman" panose="02020603050405020304" pitchFamily="18" charset="0"/>
            </a:rPr>
            <a:t> </a:t>
          </a:r>
          <a:r>
            <a:rPr lang="en-US" sz="2800" b="1" kern="1200" dirty="0" err="1">
              <a:solidFill>
                <a:srgbClr val="0000CC"/>
              </a:solidFill>
              <a:latin typeface="Times New Roman" panose="02020603050405020304" pitchFamily="18" charset="0"/>
              <a:cs typeface="Times New Roman" panose="02020603050405020304" pitchFamily="18" charset="0"/>
            </a:rPr>
            <a:t>chung</a:t>
          </a:r>
          <a:r>
            <a:rPr lang="en-US" sz="2800" b="1" kern="1200" dirty="0">
              <a:solidFill>
                <a:srgbClr val="0000CC"/>
              </a:solidFill>
              <a:latin typeface="Times New Roman" panose="02020603050405020304" pitchFamily="18" charset="0"/>
              <a:cs typeface="Times New Roman" panose="02020603050405020304" pitchFamily="18" charset="0"/>
            </a:rPr>
            <a:t> </a:t>
          </a:r>
          <a:r>
            <a:rPr lang="en-US" sz="2800" b="1" kern="1200" dirty="0" err="1">
              <a:solidFill>
                <a:srgbClr val="0000CC"/>
              </a:solidFill>
              <a:latin typeface="Times New Roman" panose="02020603050405020304" pitchFamily="18" charset="0"/>
              <a:cs typeface="Times New Roman" panose="02020603050405020304" pitchFamily="18" charset="0"/>
            </a:rPr>
            <a:t>có</a:t>
          </a:r>
          <a:r>
            <a:rPr lang="en-US" sz="2800" b="1" kern="1200" dirty="0">
              <a:solidFill>
                <a:srgbClr val="0000CC"/>
              </a:solidFill>
              <a:latin typeface="Times New Roman" panose="02020603050405020304" pitchFamily="18" charset="0"/>
              <a:cs typeface="Times New Roman" panose="02020603050405020304" pitchFamily="18" charset="0"/>
            </a:rPr>
            <a:t> </a:t>
          </a:r>
          <a:r>
            <a:rPr lang="en-US" sz="2800" b="1" kern="1200" dirty="0" err="1">
              <a:solidFill>
                <a:srgbClr val="0000CC"/>
              </a:solidFill>
              <a:latin typeface="Times New Roman" panose="02020603050405020304" pitchFamily="18" charset="0"/>
              <a:cs typeface="Times New Roman" panose="02020603050405020304" pitchFamily="18" charset="0"/>
            </a:rPr>
            <a:t>thể</a:t>
          </a:r>
          <a:r>
            <a:rPr lang="en-US" sz="2800" b="1" kern="1200" dirty="0">
              <a:solidFill>
                <a:srgbClr val="0000CC"/>
              </a:solidFill>
              <a:latin typeface="Times New Roman" panose="02020603050405020304" pitchFamily="18" charset="0"/>
              <a:cs typeface="Times New Roman" panose="02020603050405020304" pitchFamily="18" charset="0"/>
            </a:rPr>
            <a:t> </a:t>
          </a:r>
          <a:r>
            <a:rPr lang="en-US" sz="2800" b="1" kern="1200" dirty="0" err="1">
              <a:solidFill>
                <a:srgbClr val="0000CC"/>
              </a:solidFill>
              <a:latin typeface="Times New Roman" panose="02020603050405020304" pitchFamily="18" charset="0"/>
              <a:cs typeface="Times New Roman" panose="02020603050405020304" pitchFamily="18" charset="0"/>
            </a:rPr>
            <a:t>chuyển</a:t>
          </a:r>
          <a:r>
            <a:rPr lang="en-US" sz="2800" b="1" kern="1200" dirty="0">
              <a:solidFill>
                <a:srgbClr val="0000CC"/>
              </a:solidFill>
              <a:latin typeface="Times New Roman" panose="02020603050405020304" pitchFamily="18" charset="0"/>
              <a:cs typeface="Times New Roman" panose="02020603050405020304" pitchFamily="18" charset="0"/>
            </a:rPr>
            <a:t> </a:t>
          </a:r>
          <a:r>
            <a:rPr lang="en-US" sz="2800" b="1" kern="1200" dirty="0" err="1">
              <a:solidFill>
                <a:srgbClr val="0000CC"/>
              </a:solidFill>
              <a:latin typeface="Times New Roman" panose="02020603050405020304" pitchFamily="18" charset="0"/>
              <a:cs typeface="Times New Roman" panose="02020603050405020304" pitchFamily="18" charset="0"/>
            </a:rPr>
            <a:t>hóa</a:t>
          </a:r>
          <a:r>
            <a:rPr lang="en-US" sz="2800" b="1" kern="1200" dirty="0">
              <a:solidFill>
                <a:srgbClr val="0000CC"/>
              </a:solidFill>
              <a:latin typeface="Times New Roman" panose="02020603050405020304" pitchFamily="18" charset="0"/>
              <a:cs typeface="Times New Roman" panose="02020603050405020304" pitchFamily="18" charset="0"/>
            </a:rPr>
            <a:t> </a:t>
          </a:r>
          <a:r>
            <a:rPr lang="en-US" sz="2800" b="1" kern="1200" dirty="0" err="1">
              <a:solidFill>
                <a:srgbClr val="0000CC"/>
              </a:solidFill>
              <a:latin typeface="Times New Roman" panose="02020603050405020304" pitchFamily="18" charset="0"/>
              <a:cs typeface="Times New Roman" panose="02020603050405020304" pitchFamily="18" charset="0"/>
            </a:rPr>
            <a:t>cho</a:t>
          </a:r>
          <a:r>
            <a:rPr lang="en-US" sz="2800" b="1" kern="1200" dirty="0">
              <a:solidFill>
                <a:srgbClr val="0000CC"/>
              </a:solidFill>
              <a:latin typeface="Times New Roman" panose="02020603050405020304" pitchFamily="18" charset="0"/>
              <a:cs typeface="Times New Roman" panose="02020603050405020304" pitchFamily="18" charset="0"/>
            </a:rPr>
            <a:t> </a:t>
          </a:r>
          <a:r>
            <a:rPr lang="en-US" sz="2800" b="1" kern="1200" dirty="0" err="1">
              <a:solidFill>
                <a:srgbClr val="0000CC"/>
              </a:solidFill>
              <a:latin typeface="Times New Roman" panose="02020603050405020304" pitchFamily="18" charset="0"/>
              <a:cs typeface="Times New Roman" panose="02020603050405020304" pitchFamily="18" charset="0"/>
            </a:rPr>
            <a:t>nhau</a:t>
          </a:r>
          <a:r>
            <a:rPr lang="en-US" sz="3200" b="1" kern="1200" dirty="0">
              <a:solidFill>
                <a:srgbClr val="0000CC"/>
              </a:solidFill>
              <a:latin typeface="Times New Roman" panose="02020603050405020304" pitchFamily="18" charset="0"/>
              <a:cs typeface="Times New Roman" panose="02020603050405020304" pitchFamily="18" charset="0"/>
            </a:rPr>
            <a:t>.</a:t>
          </a:r>
        </a:p>
      </dsp:txBody>
      <dsp:txXfrm>
        <a:off x="2419461" y="0"/>
        <a:ext cx="8336770" cy="1451679"/>
      </dsp:txXfrm>
    </dsp:sp>
    <dsp:sp modelId="{345178B3-87ED-4C45-9A40-E90F5BF284B3}">
      <dsp:nvSpPr>
        <dsp:cNvPr id="0" name=""/>
        <dsp:cNvSpPr/>
      </dsp:nvSpPr>
      <dsp:spPr>
        <a:xfrm>
          <a:off x="846812" y="1451679"/>
          <a:ext cx="3145296" cy="3145296"/>
        </a:xfrm>
        <a:prstGeom prst="pie">
          <a:avLst>
            <a:gd name="adj1" fmla="val 5400000"/>
            <a:gd name="adj2" fmla="val 16200000"/>
          </a:avLst>
        </a:prstGeom>
        <a:solidFill>
          <a:schemeClr val="accent6">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9A4A2A-0336-480D-BF83-D8A3FD38D367}">
      <dsp:nvSpPr>
        <dsp:cNvPr id="0" name=""/>
        <dsp:cNvSpPr/>
      </dsp:nvSpPr>
      <dsp:spPr>
        <a:xfrm>
          <a:off x="2419461" y="1451679"/>
          <a:ext cx="8336770" cy="3145296"/>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just" defTabSz="1244600">
            <a:lnSpc>
              <a:spcPct val="90000"/>
            </a:lnSpc>
            <a:spcBef>
              <a:spcPct val="0"/>
            </a:spcBef>
            <a:spcAft>
              <a:spcPct val="35000"/>
            </a:spcAft>
            <a:buNone/>
          </a:pPr>
          <a:r>
            <a:rPr lang="en-US" sz="2800" b="1" kern="1200" dirty="0" err="1">
              <a:solidFill>
                <a:schemeClr val="tx2"/>
              </a:solidFill>
              <a:latin typeface="Times New Roman" panose="02020603050405020304" pitchFamily="18" charset="0"/>
              <a:cs typeface="Times New Roman" panose="02020603050405020304" pitchFamily="18" charset="0"/>
            </a:rPr>
            <a:t>Cái</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chung</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không</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tồn</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tại</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độc</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lập</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mà</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là</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một</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mặt</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của</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cái</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riêng</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liên</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hệ</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không</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tách</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rời</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cái</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đơn</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nhất</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như</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cái</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đơn</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nhất</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liên</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hệ</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chặt</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chẽ</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với</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cái</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chung</a:t>
          </a:r>
          <a:r>
            <a:rPr lang="en-US" sz="2800" b="1" kern="1200" dirty="0">
              <a:solidFill>
                <a:schemeClr val="tx2"/>
              </a:solidFill>
              <a:latin typeface="Times New Roman" panose="02020603050405020304" pitchFamily="18" charset="0"/>
              <a:cs typeface="Times New Roman" panose="02020603050405020304" pitchFamily="18" charset="0"/>
            </a:rPr>
            <a:t>.</a:t>
          </a:r>
        </a:p>
      </dsp:txBody>
      <dsp:txXfrm>
        <a:off x="2419461" y="1451679"/>
        <a:ext cx="8336770" cy="1451674"/>
      </dsp:txXfrm>
    </dsp:sp>
    <dsp:sp modelId="{17EA0EFD-1A13-4D76-B281-027BEDE8E365}">
      <dsp:nvSpPr>
        <dsp:cNvPr id="0" name=""/>
        <dsp:cNvSpPr/>
      </dsp:nvSpPr>
      <dsp:spPr>
        <a:xfrm rot="335144">
          <a:off x="1619617" y="2872448"/>
          <a:ext cx="1707228" cy="1451675"/>
        </a:xfrm>
        <a:prstGeom prst="pie">
          <a:avLst>
            <a:gd name="adj1" fmla="val 5400000"/>
            <a:gd name="adj2" fmla="val 16200000"/>
          </a:avLst>
        </a:prstGeom>
        <a:solidFill>
          <a:schemeClr val="accent6">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CA4874-E75B-4EDF-AD2B-146C92955ED3}">
      <dsp:nvSpPr>
        <dsp:cNvPr id="0" name=""/>
        <dsp:cNvSpPr/>
      </dsp:nvSpPr>
      <dsp:spPr>
        <a:xfrm>
          <a:off x="2419461" y="2903354"/>
          <a:ext cx="8336770" cy="145167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just" defTabSz="1422400">
            <a:lnSpc>
              <a:spcPct val="90000"/>
            </a:lnSpc>
            <a:spcBef>
              <a:spcPct val="0"/>
            </a:spcBef>
            <a:spcAft>
              <a:spcPct val="35000"/>
            </a:spcAft>
            <a:buNone/>
          </a:pPr>
          <a:r>
            <a:rPr lang="en-US" sz="3200" b="1" kern="1200" dirty="0" err="1">
              <a:solidFill>
                <a:srgbClr val="FF0000"/>
              </a:solidFill>
              <a:latin typeface="Times New Roman" panose="02020603050405020304" pitchFamily="18" charset="0"/>
              <a:cs typeface="Times New Roman" panose="02020603050405020304" pitchFamily="18" charset="0"/>
            </a:rPr>
            <a:t>Cái</a:t>
          </a:r>
          <a:r>
            <a:rPr lang="en-US" sz="3200" b="1" kern="1200" dirty="0">
              <a:solidFill>
                <a:srgbClr val="FF0000"/>
              </a:solidFill>
              <a:latin typeface="Times New Roman" panose="02020603050405020304" pitchFamily="18" charset="0"/>
              <a:cs typeface="Times New Roman" panose="02020603050405020304" pitchFamily="18" charset="0"/>
            </a:rPr>
            <a:t> </a:t>
          </a:r>
          <a:r>
            <a:rPr lang="en-US" sz="3200" b="1" kern="1200" dirty="0" err="1">
              <a:solidFill>
                <a:srgbClr val="FF0000"/>
              </a:solidFill>
              <a:latin typeface="Times New Roman" panose="02020603050405020304" pitchFamily="18" charset="0"/>
              <a:cs typeface="Times New Roman" panose="02020603050405020304" pitchFamily="18" charset="0"/>
            </a:rPr>
            <a:t>riêng</a:t>
          </a:r>
          <a:r>
            <a:rPr lang="en-US" sz="3200" b="1" kern="1200" dirty="0">
              <a:solidFill>
                <a:srgbClr val="FF0000"/>
              </a:solidFill>
              <a:latin typeface="Times New Roman" panose="02020603050405020304" pitchFamily="18" charset="0"/>
              <a:cs typeface="Times New Roman" panose="02020603050405020304" pitchFamily="18" charset="0"/>
            </a:rPr>
            <a:t> </a:t>
          </a:r>
          <a:r>
            <a:rPr lang="en-US" sz="3200" b="1" kern="1200" dirty="0" err="1">
              <a:solidFill>
                <a:srgbClr val="FF0000"/>
              </a:solidFill>
              <a:latin typeface="Times New Roman" panose="02020603050405020304" pitchFamily="18" charset="0"/>
              <a:cs typeface="Times New Roman" panose="02020603050405020304" pitchFamily="18" charset="0"/>
            </a:rPr>
            <a:t>là</a:t>
          </a:r>
          <a:r>
            <a:rPr lang="en-US" sz="3200" b="1" kern="1200" dirty="0">
              <a:solidFill>
                <a:srgbClr val="FF0000"/>
              </a:solidFill>
              <a:latin typeface="Times New Roman" panose="02020603050405020304" pitchFamily="18" charset="0"/>
              <a:cs typeface="Times New Roman" panose="02020603050405020304" pitchFamily="18" charset="0"/>
            </a:rPr>
            <a:t> </a:t>
          </a:r>
          <a:r>
            <a:rPr lang="en-US" sz="3200" b="1" kern="1200" dirty="0" err="1">
              <a:solidFill>
                <a:srgbClr val="FF0000"/>
              </a:solidFill>
              <a:latin typeface="Times New Roman" panose="02020603050405020304" pitchFamily="18" charset="0"/>
              <a:cs typeface="Times New Roman" panose="02020603050405020304" pitchFamily="18" charset="0"/>
            </a:rPr>
            <a:t>cái</a:t>
          </a:r>
          <a:r>
            <a:rPr lang="en-US" sz="3200" b="1" kern="1200" dirty="0">
              <a:solidFill>
                <a:srgbClr val="FF0000"/>
              </a:solidFill>
              <a:latin typeface="Times New Roman" panose="02020603050405020304" pitchFamily="18" charset="0"/>
              <a:cs typeface="Times New Roman" panose="02020603050405020304" pitchFamily="18" charset="0"/>
            </a:rPr>
            <a:t> </a:t>
          </a:r>
          <a:r>
            <a:rPr lang="en-US" sz="3200" b="1" kern="1200" dirty="0" err="1">
              <a:solidFill>
                <a:srgbClr val="FF0000"/>
              </a:solidFill>
              <a:latin typeface="Times New Roman" panose="02020603050405020304" pitchFamily="18" charset="0"/>
              <a:cs typeface="Times New Roman" panose="02020603050405020304" pitchFamily="18" charset="0"/>
            </a:rPr>
            <a:t>toàn</a:t>
          </a:r>
          <a:r>
            <a:rPr lang="en-US" sz="3200" b="1" kern="1200" dirty="0">
              <a:solidFill>
                <a:srgbClr val="FF0000"/>
              </a:solidFill>
              <a:latin typeface="Times New Roman" panose="02020603050405020304" pitchFamily="18" charset="0"/>
              <a:cs typeface="Times New Roman" panose="02020603050405020304" pitchFamily="18" charset="0"/>
            </a:rPr>
            <a:t> </a:t>
          </a:r>
          <a:r>
            <a:rPr lang="en-US" sz="3200" b="1" kern="1200" dirty="0" err="1">
              <a:solidFill>
                <a:srgbClr val="FF0000"/>
              </a:solidFill>
              <a:latin typeface="Times New Roman" panose="02020603050405020304" pitchFamily="18" charset="0"/>
              <a:cs typeface="Times New Roman" panose="02020603050405020304" pitchFamily="18" charset="0"/>
            </a:rPr>
            <a:t>bộ</a:t>
          </a:r>
          <a:r>
            <a:rPr lang="en-US" sz="3200" b="1" kern="1200" dirty="0">
              <a:solidFill>
                <a:srgbClr val="FF0000"/>
              </a:solidFill>
              <a:latin typeface="Times New Roman" panose="02020603050405020304" pitchFamily="18" charset="0"/>
              <a:cs typeface="Times New Roman" panose="02020603050405020304" pitchFamily="18" charset="0"/>
            </a:rPr>
            <a:t>, </a:t>
          </a:r>
          <a:r>
            <a:rPr lang="en-US" sz="3200" b="1" kern="1200" dirty="0" err="1">
              <a:solidFill>
                <a:srgbClr val="FF0000"/>
              </a:solidFill>
              <a:latin typeface="Times New Roman" panose="02020603050405020304" pitchFamily="18" charset="0"/>
              <a:cs typeface="Times New Roman" panose="02020603050405020304" pitchFamily="18" charset="0"/>
            </a:rPr>
            <a:t>cái</a:t>
          </a:r>
          <a:r>
            <a:rPr lang="en-US" sz="3200" b="1" kern="1200" dirty="0">
              <a:solidFill>
                <a:srgbClr val="FF0000"/>
              </a:solidFill>
              <a:latin typeface="Times New Roman" panose="02020603050405020304" pitchFamily="18" charset="0"/>
              <a:cs typeface="Times New Roman" panose="02020603050405020304" pitchFamily="18" charset="0"/>
            </a:rPr>
            <a:t> </a:t>
          </a:r>
          <a:r>
            <a:rPr lang="en-US" sz="3200" b="1" kern="1200" dirty="0" err="1">
              <a:solidFill>
                <a:srgbClr val="FF0000"/>
              </a:solidFill>
              <a:latin typeface="Times New Roman" panose="02020603050405020304" pitchFamily="18" charset="0"/>
              <a:cs typeface="Times New Roman" panose="02020603050405020304" pitchFamily="18" charset="0"/>
            </a:rPr>
            <a:t>chung</a:t>
          </a:r>
          <a:r>
            <a:rPr lang="en-US" sz="3200" b="1" kern="1200" dirty="0">
              <a:solidFill>
                <a:srgbClr val="FF0000"/>
              </a:solidFill>
              <a:latin typeface="Times New Roman" panose="02020603050405020304" pitchFamily="18" charset="0"/>
              <a:cs typeface="Times New Roman" panose="02020603050405020304" pitchFamily="18" charset="0"/>
            </a:rPr>
            <a:t> </a:t>
          </a:r>
          <a:r>
            <a:rPr lang="en-US" sz="3200" b="1" kern="1200" dirty="0" err="1">
              <a:solidFill>
                <a:srgbClr val="FF0000"/>
              </a:solidFill>
              <a:latin typeface="Times New Roman" panose="02020603050405020304" pitchFamily="18" charset="0"/>
              <a:cs typeface="Times New Roman" panose="02020603050405020304" pitchFamily="18" charset="0"/>
            </a:rPr>
            <a:t>chỉ</a:t>
          </a:r>
          <a:r>
            <a:rPr lang="en-US" sz="3200" b="1" kern="1200" dirty="0">
              <a:solidFill>
                <a:srgbClr val="FF0000"/>
              </a:solidFill>
              <a:latin typeface="Times New Roman" panose="02020603050405020304" pitchFamily="18" charset="0"/>
              <a:cs typeface="Times New Roman" panose="02020603050405020304" pitchFamily="18" charset="0"/>
            </a:rPr>
            <a:t> </a:t>
          </a:r>
          <a:r>
            <a:rPr lang="en-US" sz="3200" b="1" kern="1200" dirty="0" err="1">
              <a:solidFill>
                <a:srgbClr val="FF0000"/>
              </a:solidFill>
              <a:latin typeface="Times New Roman" panose="02020603050405020304" pitchFamily="18" charset="0"/>
              <a:cs typeface="Times New Roman" panose="02020603050405020304" pitchFamily="18" charset="0"/>
            </a:rPr>
            <a:t>là</a:t>
          </a:r>
          <a:r>
            <a:rPr lang="en-US" sz="3200" b="1" kern="1200" dirty="0">
              <a:solidFill>
                <a:srgbClr val="FF0000"/>
              </a:solidFill>
              <a:latin typeface="Times New Roman" panose="02020603050405020304" pitchFamily="18" charset="0"/>
              <a:cs typeface="Times New Roman" panose="02020603050405020304" pitchFamily="18" charset="0"/>
            </a:rPr>
            <a:t> </a:t>
          </a:r>
          <a:r>
            <a:rPr lang="en-US" sz="3200" b="1" kern="1200" dirty="0" err="1">
              <a:solidFill>
                <a:srgbClr val="FF0000"/>
              </a:solidFill>
              <a:latin typeface="Times New Roman" panose="02020603050405020304" pitchFamily="18" charset="0"/>
              <a:cs typeface="Times New Roman" panose="02020603050405020304" pitchFamily="18" charset="0"/>
            </a:rPr>
            <a:t>bộ</a:t>
          </a:r>
          <a:r>
            <a:rPr lang="en-US" sz="3200" b="1" kern="1200" dirty="0">
              <a:solidFill>
                <a:srgbClr val="FF0000"/>
              </a:solidFill>
              <a:latin typeface="Times New Roman" panose="02020603050405020304" pitchFamily="18" charset="0"/>
              <a:cs typeface="Times New Roman" panose="02020603050405020304" pitchFamily="18" charset="0"/>
            </a:rPr>
            <a:t> </a:t>
          </a:r>
          <a:r>
            <a:rPr lang="en-US" sz="3200" b="1" kern="1200" dirty="0" err="1">
              <a:solidFill>
                <a:srgbClr val="FF0000"/>
              </a:solidFill>
              <a:latin typeface="Times New Roman" panose="02020603050405020304" pitchFamily="18" charset="0"/>
              <a:cs typeface="Times New Roman" panose="02020603050405020304" pitchFamily="18" charset="0"/>
            </a:rPr>
            <a:t>phận</a:t>
          </a:r>
          <a:r>
            <a:rPr lang="en-US" sz="3200" b="1" kern="1200" dirty="0">
              <a:solidFill>
                <a:srgbClr val="FF0000"/>
              </a:solidFill>
              <a:latin typeface="Times New Roman" panose="02020603050405020304" pitchFamily="18" charset="0"/>
              <a:cs typeface="Times New Roman" panose="02020603050405020304" pitchFamily="18" charset="0"/>
            </a:rPr>
            <a:t>, </a:t>
          </a:r>
          <a:r>
            <a:rPr lang="en-US" sz="3200" b="1" kern="1200" dirty="0" err="1">
              <a:solidFill>
                <a:srgbClr val="FF0000"/>
              </a:solidFill>
              <a:latin typeface="Times New Roman" panose="02020603050405020304" pitchFamily="18" charset="0"/>
              <a:cs typeface="Times New Roman" panose="02020603050405020304" pitchFamily="18" charset="0"/>
            </a:rPr>
            <a:t>bởi</a:t>
          </a:r>
          <a:r>
            <a:rPr lang="en-US" sz="3200" b="1" kern="1200" dirty="0">
              <a:solidFill>
                <a:srgbClr val="FF0000"/>
              </a:solidFill>
              <a:latin typeface="Times New Roman" panose="02020603050405020304" pitchFamily="18" charset="0"/>
              <a:cs typeface="Times New Roman" panose="02020603050405020304" pitchFamily="18" charset="0"/>
            </a:rPr>
            <a:t> </a:t>
          </a:r>
          <a:r>
            <a:rPr lang="en-US" sz="3200" b="1" kern="1200" dirty="0" err="1">
              <a:solidFill>
                <a:srgbClr val="FF0000"/>
              </a:solidFill>
              <a:latin typeface="Times New Roman" panose="02020603050405020304" pitchFamily="18" charset="0"/>
              <a:cs typeface="Times New Roman" panose="02020603050405020304" pitchFamily="18" charset="0"/>
            </a:rPr>
            <a:t>bên</a:t>
          </a:r>
          <a:r>
            <a:rPr lang="en-US" sz="3200" b="1" kern="1200" dirty="0">
              <a:solidFill>
                <a:srgbClr val="FF0000"/>
              </a:solidFill>
              <a:latin typeface="Times New Roman" panose="02020603050405020304" pitchFamily="18" charset="0"/>
              <a:cs typeface="Times New Roman" panose="02020603050405020304" pitchFamily="18" charset="0"/>
            </a:rPr>
            <a:t> </a:t>
          </a:r>
          <a:r>
            <a:rPr lang="en-US" sz="3200" b="1" kern="1200" dirty="0" err="1">
              <a:solidFill>
                <a:srgbClr val="FF0000"/>
              </a:solidFill>
              <a:latin typeface="Times New Roman" panose="02020603050405020304" pitchFamily="18" charset="0"/>
              <a:cs typeface="Times New Roman" panose="02020603050405020304" pitchFamily="18" charset="0"/>
            </a:rPr>
            <a:t>cạnh</a:t>
          </a:r>
          <a:r>
            <a:rPr lang="en-US" sz="3200" b="1" kern="1200" dirty="0">
              <a:solidFill>
                <a:srgbClr val="FF0000"/>
              </a:solidFill>
              <a:latin typeface="Times New Roman" panose="02020603050405020304" pitchFamily="18" charset="0"/>
              <a:cs typeface="Times New Roman" panose="02020603050405020304" pitchFamily="18" charset="0"/>
            </a:rPr>
            <a:t> </a:t>
          </a:r>
          <a:r>
            <a:rPr lang="en-US" sz="3200" b="1" kern="1200" dirty="0" err="1">
              <a:solidFill>
                <a:srgbClr val="FF0000"/>
              </a:solidFill>
              <a:latin typeface="Times New Roman" panose="02020603050405020304" pitchFamily="18" charset="0"/>
              <a:cs typeface="Times New Roman" panose="02020603050405020304" pitchFamily="18" charset="0"/>
            </a:rPr>
            <a:t>cái</a:t>
          </a:r>
          <a:r>
            <a:rPr lang="en-US" sz="3200" b="1" kern="1200" dirty="0">
              <a:solidFill>
                <a:srgbClr val="FF0000"/>
              </a:solidFill>
              <a:latin typeface="Times New Roman" panose="02020603050405020304" pitchFamily="18" charset="0"/>
              <a:cs typeface="Times New Roman" panose="02020603050405020304" pitchFamily="18" charset="0"/>
            </a:rPr>
            <a:t> </a:t>
          </a:r>
          <a:r>
            <a:rPr lang="en-US" sz="3200" b="1" kern="1200" dirty="0" err="1">
              <a:solidFill>
                <a:srgbClr val="FF0000"/>
              </a:solidFill>
              <a:latin typeface="Times New Roman" panose="02020603050405020304" pitchFamily="18" charset="0"/>
              <a:cs typeface="Times New Roman" panose="02020603050405020304" pitchFamily="18" charset="0"/>
            </a:rPr>
            <a:t>chung</a:t>
          </a:r>
          <a:r>
            <a:rPr lang="en-US" sz="3200" b="1" kern="1200" dirty="0">
              <a:solidFill>
                <a:srgbClr val="FF0000"/>
              </a:solidFill>
              <a:latin typeface="Times New Roman" panose="02020603050405020304" pitchFamily="18" charset="0"/>
              <a:cs typeface="Times New Roman" panose="02020603050405020304" pitchFamily="18" charset="0"/>
            </a:rPr>
            <a:t> </a:t>
          </a:r>
          <a:r>
            <a:rPr lang="en-US" sz="3200" b="1" kern="1200" dirty="0" err="1">
              <a:solidFill>
                <a:srgbClr val="FF0000"/>
              </a:solidFill>
              <a:latin typeface="Times New Roman" panose="02020603050405020304" pitchFamily="18" charset="0"/>
              <a:cs typeface="Times New Roman" panose="02020603050405020304" pitchFamily="18" charset="0"/>
            </a:rPr>
            <a:t>thì</a:t>
          </a:r>
          <a:r>
            <a:rPr lang="en-US" sz="3200" b="1" kern="1200" dirty="0">
              <a:solidFill>
                <a:srgbClr val="FF0000"/>
              </a:solidFill>
              <a:latin typeface="Times New Roman" panose="02020603050405020304" pitchFamily="18" charset="0"/>
              <a:cs typeface="Times New Roman" panose="02020603050405020304" pitchFamily="18" charset="0"/>
            </a:rPr>
            <a:t> </a:t>
          </a:r>
          <a:r>
            <a:rPr lang="en-US" sz="3200" b="1" kern="1200" dirty="0" err="1">
              <a:solidFill>
                <a:srgbClr val="FF0000"/>
              </a:solidFill>
              <a:latin typeface="Times New Roman" panose="02020603050405020304" pitchFamily="18" charset="0"/>
              <a:cs typeface="Times New Roman" panose="02020603050405020304" pitchFamily="18" charset="0"/>
            </a:rPr>
            <a:t>bất</a:t>
          </a:r>
          <a:r>
            <a:rPr lang="en-US" sz="3200" b="1" kern="1200" dirty="0">
              <a:solidFill>
                <a:srgbClr val="FF0000"/>
              </a:solidFill>
              <a:latin typeface="Times New Roman" panose="02020603050405020304" pitchFamily="18" charset="0"/>
              <a:cs typeface="Times New Roman" panose="02020603050405020304" pitchFamily="18" charset="0"/>
            </a:rPr>
            <a:t> </a:t>
          </a:r>
          <a:r>
            <a:rPr lang="en-US" sz="3200" b="1" kern="1200" dirty="0" err="1">
              <a:solidFill>
                <a:srgbClr val="FF0000"/>
              </a:solidFill>
              <a:latin typeface="Times New Roman" panose="02020603050405020304" pitchFamily="18" charset="0"/>
              <a:cs typeface="Times New Roman" panose="02020603050405020304" pitchFamily="18" charset="0"/>
            </a:rPr>
            <a:t>cứ</a:t>
          </a:r>
          <a:r>
            <a:rPr lang="en-US" sz="3200" b="1" kern="1200" dirty="0">
              <a:solidFill>
                <a:srgbClr val="FF0000"/>
              </a:solidFill>
              <a:latin typeface="Times New Roman" panose="02020603050405020304" pitchFamily="18" charset="0"/>
              <a:cs typeface="Times New Roman" panose="02020603050405020304" pitchFamily="18" charset="0"/>
            </a:rPr>
            <a:t> </a:t>
          </a:r>
          <a:r>
            <a:rPr lang="en-US" sz="3200" b="1" kern="1200" dirty="0" err="1">
              <a:solidFill>
                <a:srgbClr val="FF0000"/>
              </a:solidFill>
              <a:latin typeface="Times New Roman" panose="02020603050405020304" pitchFamily="18" charset="0"/>
              <a:cs typeface="Times New Roman" panose="02020603050405020304" pitchFamily="18" charset="0"/>
            </a:rPr>
            <a:t>cái</a:t>
          </a:r>
          <a:r>
            <a:rPr lang="en-US" sz="3200" b="1" kern="1200" dirty="0">
              <a:solidFill>
                <a:srgbClr val="FF0000"/>
              </a:solidFill>
              <a:latin typeface="Times New Roman" panose="02020603050405020304" pitchFamily="18" charset="0"/>
              <a:cs typeface="Times New Roman" panose="02020603050405020304" pitchFamily="18" charset="0"/>
            </a:rPr>
            <a:t> </a:t>
          </a:r>
          <a:r>
            <a:rPr lang="en-US" sz="3200" b="1" kern="1200" dirty="0" err="1">
              <a:solidFill>
                <a:srgbClr val="FF0000"/>
              </a:solidFill>
              <a:latin typeface="Times New Roman" panose="02020603050405020304" pitchFamily="18" charset="0"/>
              <a:cs typeface="Times New Roman" panose="02020603050405020304" pitchFamily="18" charset="0"/>
            </a:rPr>
            <a:t>riêng</a:t>
          </a:r>
          <a:r>
            <a:rPr lang="en-US" sz="3200" b="1" kern="1200" dirty="0">
              <a:solidFill>
                <a:srgbClr val="FF0000"/>
              </a:solidFill>
              <a:latin typeface="Times New Roman" panose="02020603050405020304" pitchFamily="18" charset="0"/>
              <a:cs typeface="Times New Roman" panose="02020603050405020304" pitchFamily="18" charset="0"/>
            </a:rPr>
            <a:t> </a:t>
          </a:r>
          <a:r>
            <a:rPr lang="en-US" sz="3200" b="1" kern="1200" dirty="0" err="1">
              <a:solidFill>
                <a:srgbClr val="FF0000"/>
              </a:solidFill>
              <a:latin typeface="Times New Roman" panose="02020603050405020304" pitchFamily="18" charset="0"/>
              <a:cs typeface="Times New Roman" panose="02020603050405020304" pitchFamily="18" charset="0"/>
            </a:rPr>
            <a:t>nào</a:t>
          </a:r>
          <a:r>
            <a:rPr lang="en-US" sz="3200" b="1" kern="1200" dirty="0">
              <a:solidFill>
                <a:srgbClr val="FF0000"/>
              </a:solidFill>
              <a:latin typeface="Times New Roman" panose="02020603050405020304" pitchFamily="18" charset="0"/>
              <a:cs typeface="Times New Roman" panose="02020603050405020304" pitchFamily="18" charset="0"/>
            </a:rPr>
            <a:t> </a:t>
          </a:r>
          <a:r>
            <a:rPr lang="en-US" sz="3200" b="1" kern="1200" dirty="0" err="1">
              <a:solidFill>
                <a:srgbClr val="FF0000"/>
              </a:solidFill>
              <a:latin typeface="Times New Roman" panose="02020603050405020304" pitchFamily="18" charset="0"/>
              <a:cs typeface="Times New Roman" panose="02020603050405020304" pitchFamily="18" charset="0"/>
            </a:rPr>
            <a:t>cũng</a:t>
          </a:r>
          <a:r>
            <a:rPr lang="en-US" sz="3200" b="1" kern="1200" dirty="0">
              <a:solidFill>
                <a:srgbClr val="FF0000"/>
              </a:solidFill>
              <a:latin typeface="Times New Roman" panose="02020603050405020304" pitchFamily="18" charset="0"/>
              <a:cs typeface="Times New Roman" panose="02020603050405020304" pitchFamily="18" charset="0"/>
            </a:rPr>
            <a:t> </a:t>
          </a:r>
          <a:r>
            <a:rPr lang="en-US" sz="3200" b="1" kern="1200" dirty="0" err="1">
              <a:solidFill>
                <a:srgbClr val="FF0000"/>
              </a:solidFill>
              <a:latin typeface="Times New Roman" panose="02020603050405020304" pitchFamily="18" charset="0"/>
              <a:cs typeface="Times New Roman" panose="02020603050405020304" pitchFamily="18" charset="0"/>
            </a:rPr>
            <a:t>có</a:t>
          </a:r>
          <a:r>
            <a:rPr lang="en-US" sz="3200" b="1" kern="1200" dirty="0">
              <a:solidFill>
                <a:srgbClr val="FF0000"/>
              </a:solidFill>
              <a:latin typeface="Times New Roman" panose="02020603050405020304" pitchFamily="18" charset="0"/>
              <a:cs typeface="Times New Roman" panose="02020603050405020304" pitchFamily="18" charset="0"/>
            </a:rPr>
            <a:t> </a:t>
          </a:r>
          <a:r>
            <a:rPr lang="en-US" sz="3200" b="1" kern="1200" dirty="0" err="1">
              <a:solidFill>
                <a:srgbClr val="FF0000"/>
              </a:solidFill>
              <a:latin typeface="Times New Roman" panose="02020603050405020304" pitchFamily="18" charset="0"/>
              <a:cs typeface="Times New Roman" panose="02020603050405020304" pitchFamily="18" charset="0"/>
            </a:rPr>
            <a:t>cái</a:t>
          </a:r>
          <a:r>
            <a:rPr lang="en-US" sz="3200" b="1" kern="1200" dirty="0">
              <a:solidFill>
                <a:srgbClr val="FF0000"/>
              </a:solidFill>
              <a:latin typeface="Times New Roman" panose="02020603050405020304" pitchFamily="18" charset="0"/>
              <a:cs typeface="Times New Roman" panose="02020603050405020304" pitchFamily="18" charset="0"/>
            </a:rPr>
            <a:t> </a:t>
          </a:r>
          <a:r>
            <a:rPr lang="en-US" sz="3200" b="1" kern="1200" dirty="0" err="1">
              <a:solidFill>
                <a:srgbClr val="FF0000"/>
              </a:solidFill>
              <a:latin typeface="Times New Roman" panose="02020603050405020304" pitchFamily="18" charset="0"/>
              <a:cs typeface="Times New Roman" panose="02020603050405020304" pitchFamily="18" charset="0"/>
            </a:rPr>
            <a:t>đơn</a:t>
          </a:r>
          <a:r>
            <a:rPr lang="en-US" sz="3200" b="1" kern="1200" dirty="0">
              <a:solidFill>
                <a:srgbClr val="FF0000"/>
              </a:solidFill>
              <a:latin typeface="Times New Roman" panose="02020603050405020304" pitchFamily="18" charset="0"/>
              <a:cs typeface="Times New Roman" panose="02020603050405020304" pitchFamily="18" charset="0"/>
            </a:rPr>
            <a:t> </a:t>
          </a:r>
          <a:r>
            <a:rPr lang="en-US" sz="3200" b="1" kern="1200" dirty="0" err="1">
              <a:solidFill>
                <a:srgbClr val="FF0000"/>
              </a:solidFill>
              <a:latin typeface="Times New Roman" panose="02020603050405020304" pitchFamily="18" charset="0"/>
              <a:cs typeface="Times New Roman" panose="02020603050405020304" pitchFamily="18" charset="0"/>
            </a:rPr>
            <a:t>nhất</a:t>
          </a:r>
          <a:endParaRPr lang="en-US" sz="3200" b="1" kern="1200" dirty="0">
            <a:solidFill>
              <a:srgbClr val="FF0000"/>
            </a:solidFill>
            <a:latin typeface="Times New Roman" panose="02020603050405020304" pitchFamily="18" charset="0"/>
            <a:cs typeface="Times New Roman" panose="02020603050405020304" pitchFamily="18" charset="0"/>
          </a:endParaRPr>
        </a:p>
      </dsp:txBody>
      <dsp:txXfrm>
        <a:off x="2419461" y="2903354"/>
        <a:ext cx="8336770" cy="145167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A8D350-D85C-4418-B480-BB4488AF71FC}">
      <dsp:nvSpPr>
        <dsp:cNvPr id="0" name=""/>
        <dsp:cNvSpPr/>
      </dsp:nvSpPr>
      <dsp:spPr>
        <a:xfrm rot="5400000">
          <a:off x="-217050" y="218359"/>
          <a:ext cx="1447004" cy="1012903"/>
        </a:xfrm>
        <a:prstGeom prst="chevron">
          <a:avLst/>
        </a:prstGeom>
        <a:solidFill>
          <a:schemeClr val="accent2"/>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rgbClr val="000000"/>
              </a:solidFill>
              <a:latin typeface="Times New Roman" panose="02020603050405020304" pitchFamily="18" charset="0"/>
              <a:cs typeface="Times New Roman" panose="02020603050405020304" pitchFamily="18" charset="0"/>
            </a:rPr>
            <a:t>BC </a:t>
          </a:r>
        </a:p>
      </dsp:txBody>
      <dsp:txXfrm rot="-5400000">
        <a:off x="1" y="507761"/>
        <a:ext cx="1012903" cy="434101"/>
      </dsp:txXfrm>
    </dsp:sp>
    <dsp:sp modelId="{AD2DAEB4-402A-42E0-9689-5DA434AADDA6}">
      <dsp:nvSpPr>
        <dsp:cNvPr id="0" name=""/>
        <dsp:cNvSpPr/>
      </dsp:nvSpPr>
      <dsp:spPr>
        <a:xfrm rot="5400000">
          <a:off x="2422754" y="-1408542"/>
          <a:ext cx="940553" cy="376025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en-US" sz="3100" b="1" kern="1200" dirty="0" err="1">
              <a:solidFill>
                <a:srgbClr val="FF0000"/>
              </a:solidFill>
              <a:latin typeface="Times New Roman" panose="02020603050405020304" pitchFamily="18" charset="0"/>
              <a:cs typeface="Times New Roman" panose="02020603050405020304" pitchFamily="18" charset="0"/>
            </a:rPr>
            <a:t>Cái</a:t>
          </a:r>
          <a:r>
            <a:rPr lang="en-US" sz="3100" b="1" kern="1200" dirty="0">
              <a:solidFill>
                <a:srgbClr val="FF0000"/>
              </a:solidFill>
              <a:latin typeface="Times New Roman" panose="02020603050405020304" pitchFamily="18" charset="0"/>
              <a:cs typeface="Times New Roman" panose="02020603050405020304" pitchFamily="18" charset="0"/>
            </a:rPr>
            <a:t> </a:t>
          </a:r>
          <a:r>
            <a:rPr lang="en-US" sz="3100" b="1" kern="1200" dirty="0" err="1">
              <a:solidFill>
                <a:srgbClr val="FF0000"/>
              </a:solidFill>
              <a:latin typeface="Times New Roman" panose="02020603050405020304" pitchFamily="18" charset="0"/>
              <a:cs typeface="Times New Roman" panose="02020603050405020304" pitchFamily="18" charset="0"/>
            </a:rPr>
            <a:t>bên</a:t>
          </a:r>
          <a:r>
            <a:rPr lang="en-US" sz="3100" b="1" kern="1200" dirty="0">
              <a:solidFill>
                <a:srgbClr val="FF0000"/>
              </a:solidFill>
              <a:latin typeface="Times New Roman" panose="02020603050405020304" pitchFamily="18" charset="0"/>
              <a:cs typeface="Times New Roman" panose="02020603050405020304" pitchFamily="18" charset="0"/>
            </a:rPr>
            <a:t> </a:t>
          </a:r>
          <a:r>
            <a:rPr lang="en-US" sz="3100" b="1" kern="1200" dirty="0" err="1">
              <a:solidFill>
                <a:srgbClr val="FF0000"/>
              </a:solidFill>
              <a:latin typeface="Times New Roman" panose="02020603050405020304" pitchFamily="18" charset="0"/>
              <a:cs typeface="Times New Roman" panose="02020603050405020304" pitchFamily="18" charset="0"/>
            </a:rPr>
            <a:t>trong</a:t>
          </a:r>
          <a:endParaRPr lang="en-US" sz="3100" b="1" kern="1200" dirty="0">
            <a:solidFill>
              <a:srgbClr val="FF0000"/>
            </a:solidFill>
            <a:latin typeface="Times New Roman" panose="02020603050405020304" pitchFamily="18" charset="0"/>
            <a:cs typeface="Times New Roman" panose="02020603050405020304" pitchFamily="18" charset="0"/>
          </a:endParaRPr>
        </a:p>
      </dsp:txBody>
      <dsp:txXfrm rot="-5400000">
        <a:off x="1012903" y="47223"/>
        <a:ext cx="3714341" cy="848725"/>
      </dsp:txXfrm>
    </dsp:sp>
    <dsp:sp modelId="{BCE9D239-1BD2-417A-9DBB-DC63BC6A505C}">
      <dsp:nvSpPr>
        <dsp:cNvPr id="0" name=""/>
        <dsp:cNvSpPr/>
      </dsp:nvSpPr>
      <dsp:spPr>
        <a:xfrm rot="5400000">
          <a:off x="-217050" y="1469192"/>
          <a:ext cx="1447004" cy="1012903"/>
        </a:xfrm>
        <a:prstGeom prst="chevron">
          <a:avLst/>
        </a:prstGeom>
        <a:solidFill>
          <a:schemeClr val="accent2"/>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b="1" kern="1200" dirty="0" err="1">
              <a:solidFill>
                <a:srgbClr val="000000"/>
              </a:solidFill>
              <a:latin typeface="Times New Roman" panose="02020603050405020304" pitchFamily="18" charset="0"/>
              <a:cs typeface="Times New Roman" panose="02020603050405020304" pitchFamily="18" charset="0"/>
            </a:rPr>
            <a:t>Bản</a:t>
          </a:r>
          <a:endParaRPr lang="en-US" sz="3000" b="1" kern="1200" dirty="0">
            <a:solidFill>
              <a:srgbClr val="000000"/>
            </a:solidFill>
            <a:latin typeface="Times New Roman" panose="02020603050405020304" pitchFamily="18" charset="0"/>
            <a:cs typeface="Times New Roman" panose="02020603050405020304" pitchFamily="18" charset="0"/>
          </a:endParaRPr>
        </a:p>
      </dsp:txBody>
      <dsp:txXfrm rot="-5400000">
        <a:off x="1" y="1758594"/>
        <a:ext cx="1012903" cy="434101"/>
      </dsp:txXfrm>
    </dsp:sp>
    <dsp:sp modelId="{77E5BF2B-2BE0-4975-8F56-BA8553522B96}">
      <dsp:nvSpPr>
        <dsp:cNvPr id="0" name=""/>
        <dsp:cNvSpPr/>
      </dsp:nvSpPr>
      <dsp:spPr>
        <a:xfrm rot="5400000">
          <a:off x="2422754" y="-157709"/>
          <a:ext cx="940553" cy="376025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en-US" sz="3100" b="1" kern="1200" dirty="0" err="1">
              <a:solidFill>
                <a:srgbClr val="FF0000"/>
              </a:solidFill>
              <a:latin typeface="Times New Roman" panose="02020603050405020304" pitchFamily="18" charset="0"/>
              <a:cs typeface="Times New Roman" panose="02020603050405020304" pitchFamily="18" charset="0"/>
            </a:rPr>
            <a:t>Cái</a:t>
          </a:r>
          <a:r>
            <a:rPr lang="en-US" sz="3100" b="1" kern="1200" dirty="0">
              <a:solidFill>
                <a:srgbClr val="FF0000"/>
              </a:solidFill>
              <a:latin typeface="Times New Roman" panose="02020603050405020304" pitchFamily="18" charset="0"/>
              <a:cs typeface="Times New Roman" panose="02020603050405020304" pitchFamily="18" charset="0"/>
            </a:rPr>
            <a:t> </a:t>
          </a:r>
          <a:r>
            <a:rPr lang="en-US" sz="3100" b="1" kern="1200" dirty="0" err="1">
              <a:solidFill>
                <a:srgbClr val="FF0000"/>
              </a:solidFill>
              <a:latin typeface="Times New Roman" panose="02020603050405020304" pitchFamily="18" charset="0"/>
              <a:cs typeface="Times New Roman" panose="02020603050405020304" pitchFamily="18" charset="0"/>
            </a:rPr>
            <a:t>chung</a:t>
          </a:r>
          <a:r>
            <a:rPr lang="en-US" sz="3100" b="1" kern="1200" dirty="0">
              <a:solidFill>
                <a:srgbClr val="FF0000"/>
              </a:solidFill>
              <a:latin typeface="Times New Roman" panose="02020603050405020304" pitchFamily="18" charset="0"/>
              <a:cs typeface="Times New Roman" panose="02020603050405020304" pitchFamily="18" charset="0"/>
            </a:rPr>
            <a:t>, </a:t>
          </a:r>
          <a:r>
            <a:rPr lang="en-US" sz="3100" b="1" kern="1200" dirty="0" err="1">
              <a:solidFill>
                <a:srgbClr val="FF0000"/>
              </a:solidFill>
              <a:latin typeface="Times New Roman" panose="02020603050405020304" pitchFamily="18" charset="0"/>
              <a:cs typeface="Times New Roman" panose="02020603050405020304" pitchFamily="18" charset="0"/>
            </a:rPr>
            <a:t>sâu</a:t>
          </a:r>
          <a:r>
            <a:rPr lang="en-US" sz="3100" b="1" kern="1200" dirty="0">
              <a:solidFill>
                <a:srgbClr val="FF0000"/>
              </a:solidFill>
              <a:latin typeface="Times New Roman" panose="02020603050405020304" pitchFamily="18" charset="0"/>
              <a:cs typeface="Times New Roman" panose="02020603050405020304" pitchFamily="18" charset="0"/>
            </a:rPr>
            <a:t> </a:t>
          </a:r>
          <a:r>
            <a:rPr lang="en-US" sz="3100" b="1" kern="1200" dirty="0" err="1">
              <a:solidFill>
                <a:srgbClr val="FF0000"/>
              </a:solidFill>
              <a:latin typeface="Times New Roman" panose="02020603050405020304" pitchFamily="18" charset="0"/>
              <a:cs typeface="Times New Roman" panose="02020603050405020304" pitchFamily="18" charset="0"/>
            </a:rPr>
            <a:t>sắc</a:t>
          </a:r>
          <a:endParaRPr lang="en-US" sz="3100" b="1" kern="1200" dirty="0">
            <a:solidFill>
              <a:srgbClr val="FF0000"/>
            </a:solidFill>
            <a:latin typeface="Times New Roman" panose="02020603050405020304" pitchFamily="18" charset="0"/>
            <a:cs typeface="Times New Roman" panose="02020603050405020304" pitchFamily="18" charset="0"/>
          </a:endParaRPr>
        </a:p>
      </dsp:txBody>
      <dsp:txXfrm rot="-5400000">
        <a:off x="1012903" y="1298056"/>
        <a:ext cx="3714341" cy="848725"/>
      </dsp:txXfrm>
    </dsp:sp>
    <dsp:sp modelId="{4E7230AA-CE95-438E-8DAA-D528433E1D7E}">
      <dsp:nvSpPr>
        <dsp:cNvPr id="0" name=""/>
        <dsp:cNvSpPr/>
      </dsp:nvSpPr>
      <dsp:spPr>
        <a:xfrm rot="5400000">
          <a:off x="-217050" y="2720025"/>
          <a:ext cx="1447004" cy="1012903"/>
        </a:xfrm>
        <a:prstGeom prst="chevron">
          <a:avLst/>
        </a:prstGeom>
        <a:solidFill>
          <a:schemeClr val="accent2"/>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b="1" kern="1200" dirty="0" err="1">
              <a:solidFill>
                <a:srgbClr val="000000"/>
              </a:solidFill>
              <a:latin typeface="Times New Roman" panose="02020603050405020304" pitchFamily="18" charset="0"/>
              <a:cs typeface="Times New Roman" panose="02020603050405020304" pitchFamily="18" charset="0"/>
            </a:rPr>
            <a:t>Chất</a:t>
          </a:r>
          <a:endParaRPr lang="en-US" sz="3000" b="1" kern="1200" dirty="0">
            <a:solidFill>
              <a:srgbClr val="000000"/>
            </a:solidFill>
            <a:latin typeface="Times New Roman" panose="02020603050405020304" pitchFamily="18" charset="0"/>
            <a:cs typeface="Times New Roman" panose="02020603050405020304" pitchFamily="18" charset="0"/>
          </a:endParaRPr>
        </a:p>
      </dsp:txBody>
      <dsp:txXfrm rot="-5400000">
        <a:off x="1" y="3009427"/>
        <a:ext cx="1012903" cy="434101"/>
      </dsp:txXfrm>
    </dsp:sp>
    <dsp:sp modelId="{F4678F9B-4081-4CEA-B4D3-4CB2D623FC6B}">
      <dsp:nvSpPr>
        <dsp:cNvPr id="0" name=""/>
        <dsp:cNvSpPr/>
      </dsp:nvSpPr>
      <dsp:spPr>
        <a:xfrm rot="5400000">
          <a:off x="2422754" y="1093123"/>
          <a:ext cx="940553" cy="376025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en-US" sz="3100" b="1" kern="1200" dirty="0" err="1">
              <a:solidFill>
                <a:srgbClr val="FF0000"/>
              </a:solidFill>
              <a:latin typeface="Times New Roman" panose="02020603050405020304" pitchFamily="18" charset="0"/>
              <a:cs typeface="Times New Roman" panose="02020603050405020304" pitchFamily="18" charset="0"/>
            </a:rPr>
            <a:t>Tương</a:t>
          </a:r>
          <a:r>
            <a:rPr lang="en-US" sz="3100" b="1" kern="1200" dirty="0">
              <a:solidFill>
                <a:srgbClr val="FF0000"/>
              </a:solidFill>
              <a:latin typeface="Times New Roman" panose="02020603050405020304" pitchFamily="18" charset="0"/>
              <a:cs typeface="Times New Roman" panose="02020603050405020304" pitchFamily="18" charset="0"/>
            </a:rPr>
            <a:t> </a:t>
          </a:r>
          <a:r>
            <a:rPr lang="en-US" sz="3100" b="1" kern="1200" dirty="0" err="1">
              <a:solidFill>
                <a:srgbClr val="FF0000"/>
              </a:solidFill>
              <a:latin typeface="Times New Roman" panose="02020603050405020304" pitchFamily="18" charset="0"/>
              <a:cs typeface="Times New Roman" panose="02020603050405020304" pitchFamily="18" charset="0"/>
            </a:rPr>
            <a:t>đối</a:t>
          </a:r>
          <a:r>
            <a:rPr lang="en-US" sz="3100" b="1" kern="1200" dirty="0">
              <a:solidFill>
                <a:srgbClr val="FF0000"/>
              </a:solidFill>
              <a:latin typeface="Times New Roman" panose="02020603050405020304" pitchFamily="18" charset="0"/>
              <a:cs typeface="Times New Roman" panose="02020603050405020304" pitchFamily="18" charset="0"/>
            </a:rPr>
            <a:t> </a:t>
          </a:r>
          <a:r>
            <a:rPr lang="en-US" sz="3100" b="1" kern="1200" dirty="0" err="1">
              <a:solidFill>
                <a:srgbClr val="FF0000"/>
              </a:solidFill>
              <a:latin typeface="Times New Roman" panose="02020603050405020304" pitchFamily="18" charset="0"/>
              <a:cs typeface="Times New Roman" panose="02020603050405020304" pitchFamily="18" charset="0"/>
            </a:rPr>
            <a:t>ổn</a:t>
          </a:r>
          <a:r>
            <a:rPr lang="en-US" sz="3100" b="1" kern="1200" dirty="0">
              <a:solidFill>
                <a:srgbClr val="FF0000"/>
              </a:solidFill>
              <a:latin typeface="Times New Roman" panose="02020603050405020304" pitchFamily="18" charset="0"/>
              <a:cs typeface="Times New Roman" panose="02020603050405020304" pitchFamily="18" charset="0"/>
            </a:rPr>
            <a:t> </a:t>
          </a:r>
          <a:r>
            <a:rPr lang="en-US" sz="3100" b="1" kern="1200" dirty="0" err="1">
              <a:solidFill>
                <a:srgbClr val="FF0000"/>
              </a:solidFill>
              <a:latin typeface="Times New Roman" panose="02020603050405020304" pitchFamily="18" charset="0"/>
              <a:cs typeface="Times New Roman" panose="02020603050405020304" pitchFamily="18" charset="0"/>
            </a:rPr>
            <a:t>định</a:t>
          </a:r>
          <a:endParaRPr lang="en-US" sz="3100" b="1" kern="1200" dirty="0">
            <a:solidFill>
              <a:srgbClr val="FF0000"/>
            </a:solidFill>
            <a:latin typeface="Times New Roman" panose="02020603050405020304" pitchFamily="18" charset="0"/>
            <a:cs typeface="Times New Roman" panose="02020603050405020304" pitchFamily="18" charset="0"/>
          </a:endParaRPr>
        </a:p>
      </dsp:txBody>
      <dsp:txXfrm rot="-5400000">
        <a:off x="1012903" y="2548888"/>
        <a:ext cx="3714341" cy="848725"/>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4172DA-248B-4ABE-8767-B3A836CC19BA}">
      <dsp:nvSpPr>
        <dsp:cNvPr id="0" name=""/>
        <dsp:cNvSpPr/>
      </dsp:nvSpPr>
      <dsp:spPr>
        <a:xfrm rot="5400000">
          <a:off x="-217050" y="218359"/>
          <a:ext cx="1447004" cy="1012903"/>
        </a:xfrm>
        <a:prstGeom prst="chevron">
          <a:avLst/>
        </a:prstGeom>
        <a:solidFill>
          <a:srgbClr val="FF00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b="1" kern="1200" dirty="0">
              <a:latin typeface="Times New Roman" panose="02020603050405020304" pitchFamily="18" charset="0"/>
              <a:cs typeface="Times New Roman" panose="02020603050405020304" pitchFamily="18" charset="0"/>
            </a:rPr>
            <a:t>HT</a:t>
          </a:r>
        </a:p>
      </dsp:txBody>
      <dsp:txXfrm rot="-5400000">
        <a:off x="1" y="507761"/>
        <a:ext cx="1012903" cy="434101"/>
      </dsp:txXfrm>
    </dsp:sp>
    <dsp:sp modelId="{37E7348A-7715-4DAE-8536-E4B6DA19B799}">
      <dsp:nvSpPr>
        <dsp:cNvPr id="0" name=""/>
        <dsp:cNvSpPr/>
      </dsp:nvSpPr>
      <dsp:spPr>
        <a:xfrm rot="5400000">
          <a:off x="2467090" y="-1452878"/>
          <a:ext cx="940553" cy="384892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en-US" sz="3000" b="1" kern="1200" dirty="0" err="1">
              <a:solidFill>
                <a:schemeClr val="tx2"/>
              </a:solidFill>
              <a:latin typeface="Times New Roman" panose="02020603050405020304" pitchFamily="18" charset="0"/>
              <a:cs typeface="Times New Roman" panose="02020603050405020304" pitchFamily="18" charset="0"/>
            </a:rPr>
            <a:t>Cái</a:t>
          </a:r>
          <a:r>
            <a:rPr lang="en-US" sz="3000" b="1" kern="1200" dirty="0">
              <a:solidFill>
                <a:schemeClr val="tx2"/>
              </a:solidFill>
              <a:latin typeface="Times New Roman" panose="02020603050405020304" pitchFamily="18" charset="0"/>
              <a:cs typeface="Times New Roman" panose="02020603050405020304" pitchFamily="18" charset="0"/>
            </a:rPr>
            <a:t> </a:t>
          </a:r>
          <a:r>
            <a:rPr lang="en-US" sz="3000" b="1" kern="1200" dirty="0" err="1">
              <a:solidFill>
                <a:schemeClr val="tx2"/>
              </a:solidFill>
              <a:latin typeface="Times New Roman" panose="02020603050405020304" pitchFamily="18" charset="0"/>
              <a:cs typeface="Times New Roman" panose="02020603050405020304" pitchFamily="18" charset="0"/>
            </a:rPr>
            <a:t>bên</a:t>
          </a:r>
          <a:r>
            <a:rPr lang="en-US" sz="3000" b="1" kern="1200" dirty="0">
              <a:solidFill>
                <a:schemeClr val="tx2"/>
              </a:solidFill>
              <a:latin typeface="Times New Roman" panose="02020603050405020304" pitchFamily="18" charset="0"/>
              <a:cs typeface="Times New Roman" panose="02020603050405020304" pitchFamily="18" charset="0"/>
            </a:rPr>
            <a:t> </a:t>
          </a:r>
          <a:r>
            <a:rPr lang="en-US" sz="3000" b="1" kern="1200" dirty="0" err="1">
              <a:solidFill>
                <a:schemeClr val="tx2"/>
              </a:solidFill>
              <a:latin typeface="Times New Roman" panose="02020603050405020304" pitchFamily="18" charset="0"/>
              <a:cs typeface="Times New Roman" panose="02020603050405020304" pitchFamily="18" charset="0"/>
            </a:rPr>
            <a:t>ngoài</a:t>
          </a:r>
          <a:endParaRPr lang="en-US" sz="3000" b="1" kern="1200" dirty="0">
            <a:solidFill>
              <a:schemeClr val="tx2"/>
            </a:solidFill>
            <a:latin typeface="Times New Roman" panose="02020603050405020304" pitchFamily="18" charset="0"/>
            <a:cs typeface="Times New Roman" panose="02020603050405020304" pitchFamily="18" charset="0"/>
          </a:endParaRPr>
        </a:p>
      </dsp:txBody>
      <dsp:txXfrm rot="-5400000">
        <a:off x="1012903" y="47223"/>
        <a:ext cx="3803013" cy="848725"/>
      </dsp:txXfrm>
    </dsp:sp>
    <dsp:sp modelId="{3580F63C-45A3-4D95-98D0-F154F9569ADD}">
      <dsp:nvSpPr>
        <dsp:cNvPr id="0" name=""/>
        <dsp:cNvSpPr/>
      </dsp:nvSpPr>
      <dsp:spPr>
        <a:xfrm rot="5400000">
          <a:off x="-217050" y="1469192"/>
          <a:ext cx="1447004" cy="1012903"/>
        </a:xfrm>
        <a:prstGeom prst="chevron">
          <a:avLst/>
        </a:prstGeom>
        <a:solidFill>
          <a:srgbClr val="FF00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b="1" kern="1200" dirty="0" err="1">
              <a:latin typeface="Times New Roman" panose="02020603050405020304" pitchFamily="18" charset="0"/>
              <a:cs typeface="Times New Roman" panose="02020603050405020304" pitchFamily="18" charset="0"/>
            </a:rPr>
            <a:t>Hiện</a:t>
          </a:r>
          <a:r>
            <a:rPr lang="en-US" sz="2600" b="1" kern="1200" dirty="0">
              <a:latin typeface="Times New Roman" panose="02020603050405020304" pitchFamily="18" charset="0"/>
              <a:cs typeface="Times New Roman" panose="02020603050405020304" pitchFamily="18" charset="0"/>
            </a:rPr>
            <a:t> </a:t>
          </a:r>
        </a:p>
      </dsp:txBody>
      <dsp:txXfrm rot="-5400000">
        <a:off x="1" y="1758594"/>
        <a:ext cx="1012903" cy="434101"/>
      </dsp:txXfrm>
    </dsp:sp>
    <dsp:sp modelId="{54F9C974-0D7C-4D90-9BF7-BF7BC6914DED}">
      <dsp:nvSpPr>
        <dsp:cNvPr id="0" name=""/>
        <dsp:cNvSpPr/>
      </dsp:nvSpPr>
      <dsp:spPr>
        <a:xfrm rot="5400000">
          <a:off x="2467090" y="-202045"/>
          <a:ext cx="940553" cy="384892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en-US" sz="3000" b="1" kern="1200" dirty="0" err="1">
              <a:solidFill>
                <a:schemeClr val="tx2"/>
              </a:solidFill>
              <a:latin typeface="Times New Roman" panose="02020603050405020304" pitchFamily="18" charset="0"/>
              <a:cs typeface="Times New Roman" panose="02020603050405020304" pitchFamily="18" charset="0"/>
            </a:rPr>
            <a:t>Cái</a:t>
          </a:r>
          <a:r>
            <a:rPr lang="en-US" sz="3000" b="1" kern="1200" dirty="0">
              <a:solidFill>
                <a:schemeClr val="tx2"/>
              </a:solidFill>
              <a:latin typeface="Times New Roman" panose="02020603050405020304" pitchFamily="18" charset="0"/>
              <a:cs typeface="Times New Roman" panose="02020603050405020304" pitchFamily="18" charset="0"/>
            </a:rPr>
            <a:t> </a:t>
          </a:r>
          <a:r>
            <a:rPr lang="en-US" sz="3000" b="1" kern="1200" dirty="0" err="1">
              <a:solidFill>
                <a:schemeClr val="tx2"/>
              </a:solidFill>
              <a:latin typeface="Times New Roman" panose="02020603050405020304" pitchFamily="18" charset="0"/>
              <a:cs typeface="Times New Roman" panose="02020603050405020304" pitchFamily="18" charset="0"/>
            </a:rPr>
            <a:t>riêng</a:t>
          </a:r>
          <a:r>
            <a:rPr lang="en-US" sz="3000" b="1" kern="1200" dirty="0">
              <a:solidFill>
                <a:schemeClr val="tx2"/>
              </a:solidFill>
              <a:latin typeface="Times New Roman" panose="02020603050405020304" pitchFamily="18" charset="0"/>
              <a:cs typeface="Times New Roman" panose="02020603050405020304" pitchFamily="18" charset="0"/>
            </a:rPr>
            <a:t>, </a:t>
          </a:r>
          <a:r>
            <a:rPr lang="en-US" sz="3000" b="1" kern="1200" dirty="0" err="1">
              <a:solidFill>
                <a:schemeClr val="tx2"/>
              </a:solidFill>
              <a:latin typeface="Times New Roman" panose="02020603050405020304" pitchFamily="18" charset="0"/>
              <a:cs typeface="Times New Roman" panose="02020603050405020304" pitchFamily="18" charset="0"/>
            </a:rPr>
            <a:t>cái</a:t>
          </a:r>
          <a:r>
            <a:rPr lang="en-US" sz="3000" b="1" kern="1200" dirty="0">
              <a:solidFill>
                <a:schemeClr val="tx2"/>
              </a:solidFill>
              <a:latin typeface="Times New Roman" panose="02020603050405020304" pitchFamily="18" charset="0"/>
              <a:cs typeface="Times New Roman" panose="02020603050405020304" pitchFamily="18" charset="0"/>
            </a:rPr>
            <a:t> </a:t>
          </a:r>
          <a:r>
            <a:rPr lang="en-US" sz="3000" b="1" kern="1200" dirty="0" err="1">
              <a:solidFill>
                <a:schemeClr val="tx2"/>
              </a:solidFill>
              <a:latin typeface="Times New Roman" panose="02020603050405020304" pitchFamily="18" charset="0"/>
              <a:cs typeface="Times New Roman" panose="02020603050405020304" pitchFamily="18" charset="0"/>
            </a:rPr>
            <a:t>phong</a:t>
          </a:r>
          <a:r>
            <a:rPr lang="en-US" sz="3000" b="1" kern="1200" dirty="0">
              <a:solidFill>
                <a:schemeClr val="tx2"/>
              </a:solidFill>
              <a:latin typeface="Times New Roman" panose="02020603050405020304" pitchFamily="18" charset="0"/>
              <a:cs typeface="Times New Roman" panose="02020603050405020304" pitchFamily="18" charset="0"/>
            </a:rPr>
            <a:t> </a:t>
          </a:r>
          <a:r>
            <a:rPr lang="en-US" sz="3000" b="1" kern="1200" dirty="0" err="1">
              <a:solidFill>
                <a:schemeClr val="tx2"/>
              </a:solidFill>
              <a:latin typeface="Times New Roman" panose="02020603050405020304" pitchFamily="18" charset="0"/>
              <a:cs typeface="Times New Roman" panose="02020603050405020304" pitchFamily="18" charset="0"/>
            </a:rPr>
            <a:t>phú</a:t>
          </a:r>
          <a:endParaRPr lang="en-US" sz="3000" b="1" kern="1200" dirty="0">
            <a:solidFill>
              <a:schemeClr val="tx2"/>
            </a:solidFill>
            <a:latin typeface="Times New Roman" panose="02020603050405020304" pitchFamily="18" charset="0"/>
            <a:cs typeface="Times New Roman" panose="02020603050405020304" pitchFamily="18" charset="0"/>
          </a:endParaRPr>
        </a:p>
      </dsp:txBody>
      <dsp:txXfrm rot="-5400000">
        <a:off x="1012903" y="1298056"/>
        <a:ext cx="3803013" cy="848725"/>
      </dsp:txXfrm>
    </dsp:sp>
    <dsp:sp modelId="{89A70CB9-FBDB-4E7A-95A7-BDD319F4EFB6}">
      <dsp:nvSpPr>
        <dsp:cNvPr id="0" name=""/>
        <dsp:cNvSpPr/>
      </dsp:nvSpPr>
      <dsp:spPr>
        <a:xfrm rot="5400000">
          <a:off x="-217050" y="2720025"/>
          <a:ext cx="1447004" cy="1012903"/>
        </a:xfrm>
        <a:prstGeom prst="chevron">
          <a:avLst/>
        </a:prstGeom>
        <a:solidFill>
          <a:srgbClr val="FF00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b="1" kern="1200" dirty="0" err="1">
              <a:latin typeface="Times New Roman" panose="02020603050405020304" pitchFamily="18" charset="0"/>
              <a:cs typeface="Times New Roman" panose="02020603050405020304" pitchFamily="18" charset="0"/>
            </a:rPr>
            <a:t>Tượng</a:t>
          </a:r>
          <a:endParaRPr lang="en-US" sz="2600" b="1" kern="1200" dirty="0">
            <a:latin typeface="Times New Roman" panose="02020603050405020304" pitchFamily="18" charset="0"/>
            <a:cs typeface="Times New Roman" panose="02020603050405020304" pitchFamily="18" charset="0"/>
          </a:endParaRPr>
        </a:p>
      </dsp:txBody>
      <dsp:txXfrm rot="-5400000">
        <a:off x="1" y="3009427"/>
        <a:ext cx="1012903" cy="434101"/>
      </dsp:txXfrm>
    </dsp:sp>
    <dsp:sp modelId="{FD4AF19C-1495-4020-8A9E-D82ECDF4CBD1}">
      <dsp:nvSpPr>
        <dsp:cNvPr id="0" name=""/>
        <dsp:cNvSpPr/>
      </dsp:nvSpPr>
      <dsp:spPr>
        <a:xfrm rot="5400000">
          <a:off x="2467090" y="1048787"/>
          <a:ext cx="940553" cy="384892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en-US" sz="3000" b="1" kern="1200" dirty="0" err="1">
              <a:solidFill>
                <a:schemeClr val="tx2"/>
              </a:solidFill>
              <a:latin typeface="Times New Roman" panose="02020603050405020304" pitchFamily="18" charset="0"/>
              <a:cs typeface="Times New Roman" panose="02020603050405020304" pitchFamily="18" charset="0"/>
            </a:rPr>
            <a:t>Cái</a:t>
          </a:r>
          <a:r>
            <a:rPr lang="en-US" sz="3000" b="1" kern="1200" dirty="0">
              <a:solidFill>
                <a:schemeClr val="tx2"/>
              </a:solidFill>
              <a:latin typeface="Times New Roman" panose="02020603050405020304" pitchFamily="18" charset="0"/>
              <a:cs typeface="Times New Roman" panose="02020603050405020304" pitchFamily="18" charset="0"/>
            </a:rPr>
            <a:t> </a:t>
          </a:r>
          <a:r>
            <a:rPr lang="en-US" sz="3000" b="1" kern="1200" dirty="0" err="1">
              <a:solidFill>
                <a:schemeClr val="tx2"/>
              </a:solidFill>
              <a:latin typeface="Times New Roman" panose="02020603050405020304" pitchFamily="18" charset="0"/>
              <a:cs typeface="Times New Roman" panose="02020603050405020304" pitchFamily="18" charset="0"/>
            </a:rPr>
            <a:t>thường</a:t>
          </a:r>
          <a:r>
            <a:rPr lang="en-US" sz="3000" b="1" kern="1200" dirty="0">
              <a:solidFill>
                <a:schemeClr val="tx2"/>
              </a:solidFill>
              <a:latin typeface="Times New Roman" panose="02020603050405020304" pitchFamily="18" charset="0"/>
              <a:cs typeface="Times New Roman" panose="02020603050405020304" pitchFamily="18" charset="0"/>
            </a:rPr>
            <a:t> </a:t>
          </a:r>
          <a:r>
            <a:rPr lang="en-US" sz="3000" b="1" kern="1200" dirty="0" err="1">
              <a:solidFill>
                <a:schemeClr val="tx2"/>
              </a:solidFill>
              <a:latin typeface="Times New Roman" panose="02020603050405020304" pitchFamily="18" charset="0"/>
              <a:cs typeface="Times New Roman" panose="02020603050405020304" pitchFamily="18" charset="0"/>
            </a:rPr>
            <a:t>xuyên</a:t>
          </a:r>
          <a:r>
            <a:rPr lang="en-US" sz="3000" b="1" kern="1200" dirty="0">
              <a:solidFill>
                <a:schemeClr val="tx2"/>
              </a:solidFill>
              <a:latin typeface="Times New Roman" panose="02020603050405020304" pitchFamily="18" charset="0"/>
              <a:cs typeface="Times New Roman" panose="02020603050405020304" pitchFamily="18" charset="0"/>
            </a:rPr>
            <a:t> </a:t>
          </a:r>
          <a:r>
            <a:rPr lang="en-US" sz="3000" b="1" kern="1200" dirty="0" err="1">
              <a:solidFill>
                <a:schemeClr val="tx2"/>
              </a:solidFill>
              <a:latin typeface="Times New Roman" panose="02020603050405020304" pitchFamily="18" charset="0"/>
              <a:cs typeface="Times New Roman" panose="02020603050405020304" pitchFamily="18" charset="0"/>
            </a:rPr>
            <a:t>biến</a:t>
          </a:r>
          <a:r>
            <a:rPr lang="en-US" sz="3000" b="1" kern="1200" dirty="0">
              <a:solidFill>
                <a:schemeClr val="tx2"/>
              </a:solidFill>
              <a:latin typeface="Times New Roman" panose="02020603050405020304" pitchFamily="18" charset="0"/>
              <a:cs typeface="Times New Roman" panose="02020603050405020304" pitchFamily="18" charset="0"/>
            </a:rPr>
            <a:t> </a:t>
          </a:r>
          <a:r>
            <a:rPr lang="en-US" sz="3000" b="1" kern="1200" dirty="0" err="1">
              <a:solidFill>
                <a:schemeClr val="tx2"/>
              </a:solidFill>
              <a:latin typeface="Times New Roman" panose="02020603050405020304" pitchFamily="18" charset="0"/>
              <a:cs typeface="Times New Roman" panose="02020603050405020304" pitchFamily="18" charset="0"/>
            </a:rPr>
            <a:t>đổi</a:t>
          </a:r>
          <a:endParaRPr lang="en-US" sz="3000" b="1" kern="1200" dirty="0">
            <a:solidFill>
              <a:schemeClr val="tx2"/>
            </a:solidFill>
            <a:latin typeface="Times New Roman" panose="02020603050405020304" pitchFamily="18" charset="0"/>
            <a:cs typeface="Times New Roman" panose="02020603050405020304" pitchFamily="18" charset="0"/>
          </a:endParaRPr>
        </a:p>
      </dsp:txBody>
      <dsp:txXfrm rot="-5400000">
        <a:off x="1012903" y="2548888"/>
        <a:ext cx="3803013" cy="848725"/>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228645-964C-4715-A15C-3E33AF7571A0}">
      <dsp:nvSpPr>
        <dsp:cNvPr id="0" name=""/>
        <dsp:cNvSpPr/>
      </dsp:nvSpPr>
      <dsp:spPr>
        <a:xfrm>
          <a:off x="4662" y="0"/>
          <a:ext cx="5341108" cy="4932946"/>
        </a:xfrm>
        <a:prstGeom prst="roundRect">
          <a:avLst>
            <a:gd name="adj" fmla="val 10000"/>
          </a:avLst>
        </a:prstGeom>
        <a:solidFill>
          <a:schemeClr val="accent5">
            <a:lumMod val="20000"/>
            <a:lumOff val="80000"/>
          </a:schemeClr>
        </a:solidFill>
        <a:ln w="19050" cap="flat" cmpd="sng" algn="ctr">
          <a:solidFill>
            <a:srgbClr val="0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just" defTabSz="1244600">
            <a:lnSpc>
              <a:spcPct val="90000"/>
            </a:lnSpc>
            <a:spcBef>
              <a:spcPct val="0"/>
            </a:spcBef>
            <a:spcAft>
              <a:spcPct val="35000"/>
            </a:spcAft>
            <a:buNone/>
          </a:pPr>
          <a:r>
            <a:rPr lang="vi-VN" sz="2800" b="1" kern="1200" dirty="0">
              <a:solidFill>
                <a:schemeClr val="tx2"/>
              </a:solidFill>
              <a:latin typeface="Times New Roman" panose="02020603050405020304" pitchFamily="18" charset="0"/>
              <a:cs typeface="Times New Roman" panose="02020603050405020304" pitchFamily="18" charset="0"/>
            </a:rPr>
            <a:t>Trong hoạt động</a:t>
          </a:r>
          <a:r>
            <a:rPr lang="en-US" sz="2800" b="1" kern="1200" dirty="0">
              <a:solidFill>
                <a:schemeClr val="tx2"/>
              </a:solidFill>
              <a:latin typeface="Times New Roman" panose="02020603050405020304" pitchFamily="18" charset="0"/>
              <a:cs typeface="Times New Roman" panose="02020603050405020304" pitchFamily="18" charset="0"/>
            </a:rPr>
            <a:t> TT</a:t>
          </a:r>
          <a:r>
            <a:rPr lang="vi-VN" sz="2800" b="1" kern="1200" dirty="0">
              <a:solidFill>
                <a:schemeClr val="tx2"/>
              </a:solidFill>
              <a:latin typeface="Times New Roman" panose="02020603050405020304" pitchFamily="18" charset="0"/>
              <a:cs typeface="Times New Roman" panose="02020603050405020304" pitchFamily="18" charset="0"/>
            </a:rPr>
            <a:t> không dựa vào biểu hiện bên ngoài mà phải dựa vào sự hiểu biết những quy luật của </a:t>
          </a:r>
          <a:r>
            <a:rPr lang="en-US" sz="2800" b="1" kern="1200" dirty="0">
              <a:solidFill>
                <a:schemeClr val="tx2"/>
              </a:solidFill>
              <a:latin typeface="Times New Roman" panose="02020603050405020304" pitchFamily="18" charset="0"/>
              <a:cs typeface="Times New Roman" panose="02020603050405020304" pitchFamily="18" charset="0"/>
            </a:rPr>
            <a:t>SV</a:t>
          </a:r>
          <a:r>
            <a:rPr lang="vi-VN" sz="2800" b="1" kern="1200" dirty="0">
              <a:solidFill>
                <a:schemeClr val="tx2"/>
              </a:solidFill>
              <a:latin typeface="Times New Roman" panose="02020603050405020304" pitchFamily="18" charset="0"/>
              <a:cs typeface="Times New Roman" panose="02020603050405020304" pitchFamily="18" charset="0"/>
            </a:rPr>
            <a:t>, bản chất của sự vật. Vì lẽ đó cần phải hết sức thận trọng khi kết luận về bản chất của sự vật.</a:t>
          </a:r>
          <a:r>
            <a:rPr lang="en-US" sz="2800" b="1" kern="1200" dirty="0">
              <a:solidFill>
                <a:schemeClr val="tx2"/>
              </a:solidFill>
              <a:latin typeface="Times New Roman" panose="02020603050405020304" pitchFamily="18" charset="0"/>
              <a:cs typeface="Times New Roman" panose="02020603050405020304" pitchFamily="18" charset="0"/>
            </a:rPr>
            <a:t>   </a:t>
          </a:r>
        </a:p>
      </dsp:txBody>
      <dsp:txXfrm>
        <a:off x="4662" y="1973178"/>
        <a:ext cx="5341108" cy="1973178"/>
      </dsp:txXfrm>
    </dsp:sp>
    <dsp:sp modelId="{3BBDF6A8-098A-4FA1-8D0C-ED2022AA40D6}">
      <dsp:nvSpPr>
        <dsp:cNvPr id="0" name=""/>
        <dsp:cNvSpPr/>
      </dsp:nvSpPr>
      <dsp:spPr>
        <a:xfrm>
          <a:off x="976646" y="0"/>
          <a:ext cx="3349044" cy="1292782"/>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5A037D3-80DA-456E-AB59-81B7AB571225}">
      <dsp:nvSpPr>
        <dsp:cNvPr id="0" name=""/>
        <dsp:cNvSpPr/>
      </dsp:nvSpPr>
      <dsp:spPr>
        <a:xfrm>
          <a:off x="5506005" y="0"/>
          <a:ext cx="5341108" cy="4932946"/>
        </a:xfrm>
        <a:prstGeom prst="roundRect">
          <a:avLst>
            <a:gd name="adj" fmla="val 10000"/>
          </a:avLst>
        </a:prstGeom>
        <a:solidFill>
          <a:schemeClr val="accent3"/>
        </a:solidFill>
        <a:ln w="1905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just" defTabSz="1244600">
            <a:lnSpc>
              <a:spcPct val="90000"/>
            </a:lnSpc>
            <a:spcBef>
              <a:spcPct val="0"/>
            </a:spcBef>
            <a:spcAft>
              <a:spcPct val="35000"/>
            </a:spcAft>
            <a:buNone/>
          </a:pPr>
          <a:r>
            <a:rPr lang="en-US" sz="2800" b="1" kern="1200" dirty="0" err="1">
              <a:solidFill>
                <a:schemeClr val="tx2"/>
              </a:solidFill>
              <a:latin typeface="Times New Roman" panose="02020603050405020304" pitchFamily="18" charset="0"/>
              <a:cs typeface="Times New Roman" panose="02020603050405020304" pitchFamily="18" charset="0"/>
            </a:rPr>
            <a:t>Muốn</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cải</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tạo</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sự</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vật</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phải</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thay</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đổi</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bản</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chất</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của</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nó</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chứ</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không</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nên</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thay</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đổi</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hiện</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tượng</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Thay</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đổi</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được</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bản</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chất</a:t>
          </a:r>
          <a:r>
            <a:rPr lang="en-US" sz="2800" b="1" kern="1200" dirty="0">
              <a:solidFill>
                <a:schemeClr val="tx2"/>
              </a:solidFill>
              <a:latin typeface="Times New Roman" panose="02020603050405020304" pitchFamily="18" charset="0"/>
              <a:cs typeface="Times New Roman" panose="02020603050405020304" pitchFamily="18" charset="0"/>
            </a:rPr>
            <a:t>, HT </a:t>
          </a:r>
          <a:r>
            <a:rPr lang="en-US" sz="2800" b="1" kern="1200" dirty="0" err="1">
              <a:solidFill>
                <a:schemeClr val="tx2"/>
              </a:solidFill>
              <a:latin typeface="Times New Roman" panose="02020603050405020304" pitchFamily="18" charset="0"/>
              <a:cs typeface="Times New Roman" panose="02020603050405020304" pitchFamily="18" charset="0"/>
            </a:rPr>
            <a:t>sẽ</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thay</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đổi</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theo.</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Đây</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lá</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quá</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trình</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phức</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tạp</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không</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chủ</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quan</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nóng</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vội</a:t>
          </a:r>
          <a:r>
            <a:rPr lang="en-US" sz="2800" b="1" kern="1200" dirty="0">
              <a:solidFill>
                <a:schemeClr val="tx2"/>
              </a:solidFill>
              <a:latin typeface="Times New Roman" panose="02020603050405020304" pitchFamily="18" charset="0"/>
              <a:cs typeface="Times New Roman" panose="02020603050405020304" pitchFamily="18" charset="0"/>
            </a:rPr>
            <a:t>.</a:t>
          </a:r>
        </a:p>
      </dsp:txBody>
      <dsp:txXfrm>
        <a:off x="5506005" y="1973178"/>
        <a:ext cx="5341108" cy="1973178"/>
      </dsp:txXfrm>
    </dsp:sp>
    <dsp:sp modelId="{4827B0ED-F7C0-41EE-9DE7-9B2B43689114}">
      <dsp:nvSpPr>
        <dsp:cNvPr id="0" name=""/>
        <dsp:cNvSpPr/>
      </dsp:nvSpPr>
      <dsp:spPr>
        <a:xfrm>
          <a:off x="6458177" y="66536"/>
          <a:ext cx="3533023" cy="1172719"/>
        </a:xfrm>
        <a:prstGeom prst="ellipse">
          <a:avLst/>
        </a:prstGeom>
        <a:blipFill rotWithShape="1">
          <a:blip xmlns:r="http://schemas.openxmlformats.org/officeDocument/2006/relationships" r:embed="rId2"/>
          <a:stretch>
            <a:fillRect/>
          </a:stretch>
        </a:blipFill>
        <a:ln w="25400" cap="flat" cmpd="sng" algn="ctr">
          <a:noFill/>
          <a:prstDash val="solid"/>
        </a:ln>
        <a:effectLst>
          <a:outerShdw blurRad="44450" dist="27940" dir="5400000" algn="ctr" rotWithShape="0">
            <a:srgbClr val="000000">
              <a:alpha val="32000"/>
            </a:srgbClr>
          </a:outerShdw>
        </a:effectLst>
      </dsp:spPr>
      <dsp:style>
        <a:lnRef idx="2">
          <a:scrgbClr r="0" g="0" b="0"/>
        </a:lnRef>
        <a:fillRef idx="1">
          <a:scrgbClr r="0" g="0" b="0"/>
        </a:fillRef>
        <a:effectRef idx="0">
          <a:scrgbClr r="0" g="0" b="0"/>
        </a:effectRef>
        <a:fontRef idx="minor"/>
      </dsp:style>
    </dsp:sp>
    <dsp:sp modelId="{32DF91AD-B6FE-4FF5-A5A0-CA624DD63FE0}">
      <dsp:nvSpPr>
        <dsp:cNvPr id="0" name=""/>
        <dsp:cNvSpPr/>
      </dsp:nvSpPr>
      <dsp:spPr>
        <a:xfrm>
          <a:off x="434071" y="4523870"/>
          <a:ext cx="9983634" cy="102267"/>
        </a:xfrm>
        <a:prstGeom prst="leftRightArrow">
          <a:avLst/>
        </a:prstGeom>
        <a:solidFill>
          <a:schemeClr val="accent1">
            <a:tint val="60000"/>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7A126B-33FE-454D-BE9F-C9A23D29629E}">
      <dsp:nvSpPr>
        <dsp:cNvPr id="0" name=""/>
        <dsp:cNvSpPr/>
      </dsp:nvSpPr>
      <dsp:spPr>
        <a:xfrm>
          <a:off x="731787" y="889"/>
          <a:ext cx="1671470" cy="1002882"/>
        </a:xfrm>
        <a:prstGeom prst="rect">
          <a:avLst/>
        </a:prstGeom>
        <a:solidFill>
          <a:srgbClr val="0000C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err="1">
              <a:solidFill>
                <a:schemeClr val="bg1"/>
              </a:solidFill>
              <a:latin typeface="Times New Roman" panose="02020603050405020304" pitchFamily="18" charset="0"/>
              <a:cs typeface="Times New Roman" panose="02020603050405020304" pitchFamily="18" charset="0"/>
            </a:rPr>
            <a:t>Quy</a:t>
          </a:r>
          <a:r>
            <a:rPr lang="en-US" sz="2800" b="1" kern="1200" dirty="0">
              <a:solidFill>
                <a:schemeClr val="bg1"/>
              </a:solidFill>
              <a:latin typeface="Times New Roman" panose="02020603050405020304" pitchFamily="18" charset="0"/>
              <a:cs typeface="Times New Roman" panose="02020603050405020304" pitchFamily="18" charset="0"/>
            </a:rPr>
            <a:t> </a:t>
          </a:r>
          <a:r>
            <a:rPr lang="en-US" sz="2800" b="1" kern="1200" dirty="0" err="1">
              <a:solidFill>
                <a:schemeClr val="bg1"/>
              </a:solidFill>
              <a:latin typeface="Times New Roman" panose="02020603050405020304" pitchFamily="18" charset="0"/>
              <a:cs typeface="Times New Roman" panose="02020603050405020304" pitchFamily="18" charset="0"/>
            </a:rPr>
            <a:t>luật</a:t>
          </a:r>
          <a:r>
            <a:rPr lang="en-US" sz="2800" b="1" kern="1200" dirty="0">
              <a:solidFill>
                <a:schemeClr val="bg1"/>
              </a:solidFill>
              <a:latin typeface="Times New Roman" panose="02020603050405020304" pitchFamily="18" charset="0"/>
              <a:cs typeface="Times New Roman" panose="02020603050405020304" pitchFamily="18" charset="0"/>
            </a:rPr>
            <a:t> </a:t>
          </a:r>
          <a:r>
            <a:rPr lang="en-US" sz="2800" b="1" kern="1200" dirty="0" err="1">
              <a:solidFill>
                <a:schemeClr val="bg1"/>
              </a:solidFill>
              <a:latin typeface="Times New Roman" panose="02020603050405020304" pitchFamily="18" charset="0"/>
              <a:cs typeface="Times New Roman" panose="02020603050405020304" pitchFamily="18" charset="0"/>
            </a:rPr>
            <a:t>riêng</a:t>
          </a:r>
          <a:endParaRPr lang="en-US" sz="2800" b="1" kern="1200" dirty="0">
            <a:solidFill>
              <a:schemeClr val="bg1"/>
            </a:solidFill>
            <a:latin typeface="Times New Roman" panose="02020603050405020304" pitchFamily="18" charset="0"/>
            <a:cs typeface="Times New Roman" panose="02020603050405020304" pitchFamily="18" charset="0"/>
          </a:endParaRPr>
        </a:p>
      </dsp:txBody>
      <dsp:txXfrm>
        <a:off x="731787" y="889"/>
        <a:ext cx="1671470" cy="1002882"/>
      </dsp:txXfrm>
    </dsp:sp>
    <dsp:sp modelId="{8BD3E339-34E5-4E2C-A728-0D98C8AD145C}">
      <dsp:nvSpPr>
        <dsp:cNvPr id="0" name=""/>
        <dsp:cNvSpPr/>
      </dsp:nvSpPr>
      <dsp:spPr>
        <a:xfrm>
          <a:off x="2570404" y="889"/>
          <a:ext cx="1671470" cy="1002882"/>
        </a:xfrm>
        <a:prstGeom prst="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err="1">
              <a:solidFill>
                <a:schemeClr val="tx2"/>
              </a:solidFill>
              <a:latin typeface="Times New Roman" panose="02020603050405020304" pitchFamily="18" charset="0"/>
              <a:ea typeface="Tahoma" pitchFamily="34" charset="0"/>
              <a:cs typeface="Times New Roman" panose="02020603050405020304" pitchFamily="18" charset="0"/>
            </a:rPr>
            <a:t>Quy</a:t>
          </a:r>
          <a:r>
            <a:rPr lang="en-US" sz="2800" b="1" kern="1200"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800" b="1" kern="1200" dirty="0" err="1">
              <a:solidFill>
                <a:schemeClr val="tx2"/>
              </a:solidFill>
              <a:latin typeface="Times New Roman" panose="02020603050405020304" pitchFamily="18" charset="0"/>
              <a:ea typeface="Tahoma" pitchFamily="34" charset="0"/>
              <a:cs typeface="Times New Roman" panose="02020603050405020304" pitchFamily="18" charset="0"/>
            </a:rPr>
            <a:t>luật</a:t>
          </a:r>
          <a:r>
            <a:rPr lang="en-US" sz="2800" b="1" kern="1200"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800" b="1" kern="1200" dirty="0" err="1">
              <a:solidFill>
                <a:schemeClr val="tx2"/>
              </a:solidFill>
              <a:latin typeface="Times New Roman" panose="02020603050405020304" pitchFamily="18" charset="0"/>
              <a:ea typeface="Tahoma" pitchFamily="34" charset="0"/>
              <a:cs typeface="Times New Roman" panose="02020603050405020304" pitchFamily="18" charset="0"/>
            </a:rPr>
            <a:t>chung</a:t>
          </a:r>
          <a:endParaRPr lang="en-US" sz="2800" b="1" kern="1200" dirty="0">
            <a:solidFill>
              <a:schemeClr val="tx2"/>
            </a:solidFill>
            <a:latin typeface="Times New Roman" panose="02020603050405020304" pitchFamily="18" charset="0"/>
            <a:ea typeface="Tahoma" pitchFamily="34" charset="0"/>
            <a:cs typeface="Times New Roman" panose="02020603050405020304" pitchFamily="18" charset="0"/>
          </a:endParaRPr>
        </a:p>
      </dsp:txBody>
      <dsp:txXfrm>
        <a:off x="2570404" y="889"/>
        <a:ext cx="1671470" cy="1002882"/>
      </dsp:txXfrm>
    </dsp:sp>
    <dsp:sp modelId="{6F16F8BD-4A68-423F-96A6-551084C9DC36}">
      <dsp:nvSpPr>
        <dsp:cNvPr id="0" name=""/>
        <dsp:cNvSpPr/>
      </dsp:nvSpPr>
      <dsp:spPr>
        <a:xfrm>
          <a:off x="4409022" y="889"/>
          <a:ext cx="1671470" cy="1002882"/>
        </a:xfrm>
        <a:prstGeom prst="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err="1">
              <a:solidFill>
                <a:schemeClr val="bg1"/>
              </a:solidFill>
              <a:latin typeface="Times New Roman" panose="02020603050405020304" pitchFamily="18" charset="0"/>
              <a:ea typeface="Tahoma" pitchFamily="34" charset="0"/>
              <a:cs typeface="Times New Roman" panose="02020603050405020304" pitchFamily="18" charset="0"/>
            </a:rPr>
            <a:t>Quy</a:t>
          </a:r>
          <a:r>
            <a:rPr lang="en-US" sz="2800" b="1" kern="1200" dirty="0">
              <a:solidFill>
                <a:schemeClr val="bg1"/>
              </a:solidFill>
              <a:latin typeface="Times New Roman" panose="02020603050405020304" pitchFamily="18" charset="0"/>
              <a:ea typeface="Tahoma" pitchFamily="34" charset="0"/>
              <a:cs typeface="Times New Roman" panose="02020603050405020304" pitchFamily="18" charset="0"/>
            </a:rPr>
            <a:t> </a:t>
          </a:r>
          <a:r>
            <a:rPr lang="en-US" sz="2800" b="1" kern="1200" dirty="0" err="1">
              <a:solidFill>
                <a:schemeClr val="bg1"/>
              </a:solidFill>
              <a:latin typeface="Times New Roman" panose="02020603050405020304" pitchFamily="18" charset="0"/>
              <a:ea typeface="Tahoma" pitchFamily="34" charset="0"/>
              <a:cs typeface="Times New Roman" panose="02020603050405020304" pitchFamily="18" charset="0"/>
            </a:rPr>
            <a:t>luật</a:t>
          </a:r>
          <a:r>
            <a:rPr lang="en-US" sz="2800" b="1" kern="1200" dirty="0">
              <a:solidFill>
                <a:schemeClr val="bg1"/>
              </a:solidFill>
              <a:latin typeface="Times New Roman" panose="02020603050405020304" pitchFamily="18" charset="0"/>
              <a:ea typeface="Tahoma" pitchFamily="34" charset="0"/>
              <a:cs typeface="Times New Roman" panose="02020603050405020304" pitchFamily="18" charset="0"/>
            </a:rPr>
            <a:t> </a:t>
          </a:r>
          <a:r>
            <a:rPr lang="en-US" sz="2800" b="1" kern="1200" dirty="0" err="1">
              <a:solidFill>
                <a:schemeClr val="bg1"/>
              </a:solidFill>
              <a:latin typeface="Times New Roman" panose="02020603050405020304" pitchFamily="18" charset="0"/>
              <a:ea typeface="Tahoma" pitchFamily="34" charset="0"/>
              <a:cs typeface="Times New Roman" panose="02020603050405020304" pitchFamily="18" charset="0"/>
            </a:rPr>
            <a:t>phổ</a:t>
          </a:r>
          <a:r>
            <a:rPr lang="en-US" sz="2800" b="1" kern="1200" dirty="0">
              <a:solidFill>
                <a:schemeClr val="bg1"/>
              </a:solidFill>
              <a:latin typeface="Times New Roman" panose="02020603050405020304" pitchFamily="18" charset="0"/>
              <a:ea typeface="Tahoma" pitchFamily="34" charset="0"/>
              <a:cs typeface="Times New Roman" panose="02020603050405020304" pitchFamily="18" charset="0"/>
            </a:rPr>
            <a:t> </a:t>
          </a:r>
          <a:r>
            <a:rPr lang="en-US" sz="2800" b="1" kern="1200" dirty="0" err="1">
              <a:solidFill>
                <a:schemeClr val="bg1"/>
              </a:solidFill>
              <a:latin typeface="Times New Roman" panose="02020603050405020304" pitchFamily="18" charset="0"/>
              <a:ea typeface="Tahoma" pitchFamily="34" charset="0"/>
              <a:cs typeface="Times New Roman" panose="02020603050405020304" pitchFamily="18" charset="0"/>
            </a:rPr>
            <a:t>biến</a:t>
          </a:r>
          <a:endParaRPr lang="en-US" sz="2800" b="1" kern="1200" dirty="0">
            <a:solidFill>
              <a:schemeClr val="bg1"/>
            </a:solidFill>
            <a:latin typeface="Times New Roman" panose="02020603050405020304" pitchFamily="18" charset="0"/>
            <a:ea typeface="Tahoma" pitchFamily="34" charset="0"/>
            <a:cs typeface="Times New Roman" panose="02020603050405020304" pitchFamily="18" charset="0"/>
          </a:endParaRPr>
        </a:p>
      </dsp:txBody>
      <dsp:txXfrm>
        <a:off x="4409022" y="889"/>
        <a:ext cx="1671470" cy="1002882"/>
      </dsp:txXfrm>
    </dsp:sp>
    <dsp:sp modelId="{3957761A-623C-4BDC-87C0-DA84D447A052}">
      <dsp:nvSpPr>
        <dsp:cNvPr id="0" name=""/>
        <dsp:cNvSpPr/>
      </dsp:nvSpPr>
      <dsp:spPr>
        <a:xfrm>
          <a:off x="1147449" y="1014599"/>
          <a:ext cx="4517381" cy="1002882"/>
        </a:xfrm>
        <a:prstGeom prst="rect">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1" kern="1200" dirty="0">
              <a:solidFill>
                <a:schemeClr val="tx2"/>
              </a:solidFill>
              <a:latin typeface="Times New Roman" panose="02020603050405020304" pitchFamily="18" charset="0"/>
              <a:ea typeface="Tahoma" pitchFamily="34" charset="0"/>
              <a:cs typeface="Times New Roman" panose="02020603050405020304" pitchFamily="18" charset="0"/>
            </a:rPr>
            <a:t>*</a:t>
          </a:r>
          <a:r>
            <a:rPr lang="en-US" sz="3200" b="1" kern="1200" dirty="0" err="1">
              <a:solidFill>
                <a:schemeClr val="tx2"/>
              </a:solidFill>
              <a:latin typeface="Times New Roman" panose="02020603050405020304" pitchFamily="18" charset="0"/>
              <a:ea typeface="Tahoma" pitchFamily="34" charset="0"/>
              <a:cs typeface="Times New Roman" panose="02020603050405020304" pitchFamily="18" charset="0"/>
            </a:rPr>
            <a:t>Căn</a:t>
          </a:r>
          <a:r>
            <a:rPr lang="en-US" sz="3200" b="1" kern="1200"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3200" b="1" kern="1200" dirty="0" err="1">
              <a:solidFill>
                <a:schemeClr val="tx2"/>
              </a:solidFill>
              <a:latin typeface="Times New Roman" panose="02020603050405020304" pitchFamily="18" charset="0"/>
              <a:ea typeface="Tahoma" pitchFamily="34" charset="0"/>
              <a:cs typeface="Times New Roman" panose="02020603050405020304" pitchFamily="18" charset="0"/>
            </a:rPr>
            <a:t>cứ</a:t>
          </a:r>
          <a:r>
            <a:rPr lang="en-US" sz="3200" b="1" kern="1200"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3200" b="1" kern="1200" dirty="0" err="1">
              <a:solidFill>
                <a:schemeClr val="tx2"/>
              </a:solidFill>
              <a:latin typeface="Times New Roman" panose="02020603050405020304" pitchFamily="18" charset="0"/>
              <a:ea typeface="Tahoma" pitchFamily="34" charset="0"/>
              <a:cs typeface="Times New Roman" panose="02020603050405020304" pitchFamily="18" charset="0"/>
            </a:rPr>
            <a:t>vào</a:t>
          </a:r>
          <a:r>
            <a:rPr lang="en-US" sz="3200" b="1" kern="1200"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3200" b="1" kern="1200" dirty="0" err="1">
              <a:solidFill>
                <a:schemeClr val="tx2"/>
              </a:solidFill>
              <a:latin typeface="Times New Roman" panose="02020603050405020304" pitchFamily="18" charset="0"/>
              <a:ea typeface="Tahoma" pitchFamily="34" charset="0"/>
              <a:cs typeface="Times New Roman" panose="02020603050405020304" pitchFamily="18" charset="0"/>
            </a:rPr>
            <a:t>mức</a:t>
          </a:r>
          <a:r>
            <a:rPr lang="en-US" sz="3200" b="1" kern="1200"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3200" b="1" kern="1200" dirty="0" err="1">
              <a:solidFill>
                <a:schemeClr val="tx2"/>
              </a:solidFill>
              <a:latin typeface="Times New Roman" panose="02020603050405020304" pitchFamily="18" charset="0"/>
              <a:ea typeface="Tahoma" pitchFamily="34" charset="0"/>
              <a:cs typeface="Times New Roman" panose="02020603050405020304" pitchFamily="18" charset="0"/>
            </a:rPr>
            <a:t>độ</a:t>
          </a:r>
          <a:r>
            <a:rPr lang="en-US" sz="3200" b="1" kern="1200"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3200" b="1" kern="1200" dirty="0" err="1">
              <a:solidFill>
                <a:schemeClr val="tx2"/>
              </a:solidFill>
              <a:latin typeface="Times New Roman" panose="02020603050405020304" pitchFamily="18" charset="0"/>
              <a:ea typeface="Tahoma" pitchFamily="34" charset="0"/>
              <a:cs typeface="Times New Roman" panose="02020603050405020304" pitchFamily="18" charset="0"/>
            </a:rPr>
            <a:t>của</a:t>
          </a:r>
          <a:r>
            <a:rPr lang="en-US" sz="3200" b="1" kern="1200"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3200" b="1" kern="1200" dirty="0" err="1">
              <a:solidFill>
                <a:schemeClr val="tx2"/>
              </a:solidFill>
              <a:latin typeface="Times New Roman" panose="02020603050405020304" pitchFamily="18" charset="0"/>
              <a:ea typeface="Tahoma" pitchFamily="34" charset="0"/>
              <a:cs typeface="Times New Roman" panose="02020603050405020304" pitchFamily="18" charset="0"/>
            </a:rPr>
            <a:t>tính</a:t>
          </a:r>
          <a:r>
            <a:rPr lang="en-US" sz="3200" b="1" kern="1200"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3200" b="1" kern="1200" dirty="0" err="1">
              <a:solidFill>
                <a:schemeClr val="tx2"/>
              </a:solidFill>
              <a:latin typeface="Times New Roman" panose="02020603050405020304" pitchFamily="18" charset="0"/>
              <a:ea typeface="Tahoma" pitchFamily="34" charset="0"/>
              <a:cs typeface="Times New Roman" panose="02020603050405020304" pitchFamily="18" charset="0"/>
            </a:rPr>
            <a:t>phổ</a:t>
          </a:r>
          <a:r>
            <a:rPr lang="en-US" sz="3200" b="1" kern="1200"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3200" b="1" kern="1200" dirty="0" err="1">
              <a:solidFill>
                <a:schemeClr val="tx2"/>
              </a:solidFill>
              <a:latin typeface="Times New Roman" panose="02020603050405020304" pitchFamily="18" charset="0"/>
              <a:ea typeface="Tahoma" pitchFamily="34" charset="0"/>
              <a:cs typeface="Times New Roman" panose="02020603050405020304" pitchFamily="18" charset="0"/>
            </a:rPr>
            <a:t>biến</a:t>
          </a:r>
          <a:r>
            <a:rPr lang="en-US" sz="3200" b="1" kern="1200" dirty="0">
              <a:solidFill>
                <a:schemeClr val="tx2"/>
              </a:solidFill>
              <a:latin typeface="Times New Roman" panose="02020603050405020304" pitchFamily="18" charset="0"/>
              <a:ea typeface="Tahoma" pitchFamily="34" charset="0"/>
              <a:cs typeface="Times New Roman" panose="02020603050405020304" pitchFamily="18" charset="0"/>
            </a:rPr>
            <a:t> </a:t>
          </a:r>
        </a:p>
      </dsp:txBody>
      <dsp:txXfrm>
        <a:off x="1147449" y="1014599"/>
        <a:ext cx="4517381" cy="1002882"/>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7A126B-33FE-454D-BE9F-C9A23D29629E}">
      <dsp:nvSpPr>
        <dsp:cNvPr id="0" name=""/>
        <dsp:cNvSpPr/>
      </dsp:nvSpPr>
      <dsp:spPr>
        <a:xfrm>
          <a:off x="613219" y="2105"/>
          <a:ext cx="1731287" cy="1038772"/>
        </a:xfrm>
        <a:prstGeom prst="rect">
          <a:avLst/>
        </a:prstGeom>
        <a:solidFill>
          <a:srgbClr val="0000C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latin typeface="Times New Roman" panose="02020603050405020304" pitchFamily="18" charset="0"/>
              <a:cs typeface="Times New Roman" panose="02020603050405020304" pitchFamily="18" charset="0"/>
            </a:rPr>
            <a:t>Quy luật tự nhiên</a:t>
          </a:r>
        </a:p>
      </dsp:txBody>
      <dsp:txXfrm>
        <a:off x="613219" y="2105"/>
        <a:ext cx="1731287" cy="1038772"/>
      </dsp:txXfrm>
    </dsp:sp>
    <dsp:sp modelId="{8BD3E339-34E5-4E2C-A728-0D98C8AD145C}">
      <dsp:nvSpPr>
        <dsp:cNvPr id="0" name=""/>
        <dsp:cNvSpPr/>
      </dsp:nvSpPr>
      <dsp:spPr>
        <a:xfrm>
          <a:off x="2517636" y="2105"/>
          <a:ext cx="1731287" cy="1038772"/>
        </a:xfrm>
        <a:prstGeom prst="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err="1">
              <a:solidFill>
                <a:schemeClr val="tx2"/>
              </a:solidFill>
              <a:latin typeface="Times New Roman" panose="02020603050405020304" pitchFamily="18" charset="0"/>
              <a:ea typeface="Tahoma" pitchFamily="34" charset="0"/>
              <a:cs typeface="Times New Roman" panose="02020603050405020304" pitchFamily="18" charset="0"/>
            </a:rPr>
            <a:t>Quy</a:t>
          </a:r>
          <a:r>
            <a:rPr lang="en-US" sz="2800" b="1" kern="1200"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800" b="1" kern="1200" dirty="0" err="1">
              <a:solidFill>
                <a:schemeClr val="tx2"/>
              </a:solidFill>
              <a:latin typeface="Times New Roman" panose="02020603050405020304" pitchFamily="18" charset="0"/>
              <a:ea typeface="Tahoma" pitchFamily="34" charset="0"/>
              <a:cs typeface="Times New Roman" panose="02020603050405020304" pitchFamily="18" charset="0"/>
            </a:rPr>
            <a:t>luật</a:t>
          </a:r>
          <a:r>
            <a:rPr lang="en-US" sz="2800" b="1" kern="1200"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800" b="1" kern="1200" dirty="0" err="1">
              <a:solidFill>
                <a:schemeClr val="tx2"/>
              </a:solidFill>
              <a:latin typeface="Times New Roman" panose="02020603050405020304" pitchFamily="18" charset="0"/>
              <a:ea typeface="Tahoma" pitchFamily="34" charset="0"/>
              <a:cs typeface="Times New Roman" panose="02020603050405020304" pitchFamily="18" charset="0"/>
            </a:rPr>
            <a:t>xã</a:t>
          </a:r>
          <a:r>
            <a:rPr lang="en-US" sz="2800" b="1" kern="1200"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800" b="1" kern="1200" dirty="0" err="1">
              <a:solidFill>
                <a:schemeClr val="tx2"/>
              </a:solidFill>
              <a:latin typeface="Times New Roman" panose="02020603050405020304" pitchFamily="18" charset="0"/>
              <a:ea typeface="Tahoma" pitchFamily="34" charset="0"/>
              <a:cs typeface="Times New Roman" panose="02020603050405020304" pitchFamily="18" charset="0"/>
            </a:rPr>
            <a:t>hội</a:t>
          </a:r>
          <a:endParaRPr lang="en-US" sz="2800" b="1" kern="1200" dirty="0">
            <a:solidFill>
              <a:schemeClr val="tx2"/>
            </a:solidFill>
            <a:latin typeface="Times New Roman" panose="02020603050405020304" pitchFamily="18" charset="0"/>
            <a:ea typeface="Tahoma" pitchFamily="34" charset="0"/>
            <a:cs typeface="Times New Roman" panose="02020603050405020304" pitchFamily="18" charset="0"/>
          </a:endParaRPr>
        </a:p>
      </dsp:txBody>
      <dsp:txXfrm>
        <a:off x="2517636" y="2105"/>
        <a:ext cx="1731287" cy="1038772"/>
      </dsp:txXfrm>
    </dsp:sp>
    <dsp:sp modelId="{6F16F8BD-4A68-423F-96A6-551084C9DC36}">
      <dsp:nvSpPr>
        <dsp:cNvPr id="0" name=""/>
        <dsp:cNvSpPr/>
      </dsp:nvSpPr>
      <dsp:spPr>
        <a:xfrm>
          <a:off x="4422052" y="2105"/>
          <a:ext cx="1731287" cy="1038772"/>
        </a:xfrm>
        <a:prstGeom prst="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latin typeface="Times New Roman" panose="02020603050405020304" pitchFamily="18" charset="0"/>
              <a:ea typeface="Tahoma" pitchFamily="34" charset="0"/>
              <a:cs typeface="Times New Roman" panose="02020603050405020304" pitchFamily="18" charset="0"/>
            </a:rPr>
            <a:t>Quy luật tư duy</a:t>
          </a:r>
        </a:p>
      </dsp:txBody>
      <dsp:txXfrm>
        <a:off x="4422052" y="2105"/>
        <a:ext cx="1731287" cy="1038772"/>
      </dsp:txXfrm>
    </dsp:sp>
    <dsp:sp modelId="{3957761A-623C-4BDC-87C0-DA84D447A052}">
      <dsp:nvSpPr>
        <dsp:cNvPr id="0" name=""/>
        <dsp:cNvSpPr/>
      </dsp:nvSpPr>
      <dsp:spPr>
        <a:xfrm>
          <a:off x="1043756" y="1046380"/>
          <a:ext cx="4679047" cy="1038772"/>
        </a:xfrm>
        <a:prstGeom prst="rect">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1" kern="1200" dirty="0">
              <a:solidFill>
                <a:schemeClr val="tx2"/>
              </a:solidFill>
              <a:latin typeface="Times New Roman" panose="02020603050405020304" pitchFamily="18" charset="0"/>
              <a:ea typeface="Tahoma" pitchFamily="34" charset="0"/>
              <a:cs typeface="Times New Roman" panose="02020603050405020304" pitchFamily="18" charset="0"/>
            </a:rPr>
            <a:t>*</a:t>
          </a:r>
          <a:r>
            <a:rPr lang="en-US" sz="3200" b="1" kern="1200" dirty="0" err="1">
              <a:solidFill>
                <a:schemeClr val="tx2"/>
              </a:solidFill>
              <a:latin typeface="Times New Roman" panose="02020603050405020304" pitchFamily="18" charset="0"/>
              <a:ea typeface="Tahoma" pitchFamily="34" charset="0"/>
              <a:cs typeface="Times New Roman" panose="02020603050405020304" pitchFamily="18" charset="0"/>
            </a:rPr>
            <a:t>Căn</a:t>
          </a:r>
          <a:r>
            <a:rPr lang="en-US" sz="3200" b="1" kern="1200"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3200" b="1" kern="1200" dirty="0" err="1">
              <a:solidFill>
                <a:schemeClr val="tx2"/>
              </a:solidFill>
              <a:latin typeface="Times New Roman" panose="02020603050405020304" pitchFamily="18" charset="0"/>
              <a:ea typeface="Tahoma" pitchFamily="34" charset="0"/>
              <a:cs typeface="Times New Roman" panose="02020603050405020304" pitchFamily="18" charset="0"/>
            </a:rPr>
            <a:t>cứ</a:t>
          </a:r>
          <a:r>
            <a:rPr lang="en-US" sz="3200" b="1" kern="1200"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3200" b="1" kern="1200" dirty="0" err="1">
              <a:solidFill>
                <a:schemeClr val="tx2"/>
              </a:solidFill>
              <a:latin typeface="Times New Roman" panose="02020603050405020304" pitchFamily="18" charset="0"/>
              <a:ea typeface="Tahoma" pitchFamily="34" charset="0"/>
              <a:cs typeface="Times New Roman" panose="02020603050405020304" pitchFamily="18" charset="0"/>
            </a:rPr>
            <a:t>vào</a:t>
          </a:r>
          <a:r>
            <a:rPr lang="en-US" sz="3200" b="1" kern="1200"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3200" b="1" kern="1200" dirty="0" err="1">
              <a:solidFill>
                <a:schemeClr val="tx2"/>
              </a:solidFill>
              <a:latin typeface="Times New Roman" panose="02020603050405020304" pitchFamily="18" charset="0"/>
              <a:ea typeface="Tahoma" pitchFamily="34" charset="0"/>
              <a:cs typeface="Times New Roman" panose="02020603050405020304" pitchFamily="18" charset="0"/>
            </a:rPr>
            <a:t>lĩnh</a:t>
          </a:r>
          <a:r>
            <a:rPr lang="en-US" sz="3200" b="1" kern="1200"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3200" b="1" kern="1200" dirty="0" err="1">
              <a:solidFill>
                <a:schemeClr val="tx2"/>
              </a:solidFill>
              <a:latin typeface="Times New Roman" panose="02020603050405020304" pitchFamily="18" charset="0"/>
              <a:ea typeface="Tahoma" pitchFamily="34" charset="0"/>
              <a:cs typeface="Times New Roman" panose="02020603050405020304" pitchFamily="18" charset="0"/>
            </a:rPr>
            <a:t>vực</a:t>
          </a:r>
          <a:r>
            <a:rPr lang="en-US" sz="3200" b="1" kern="1200" dirty="0">
              <a:solidFill>
                <a:schemeClr val="tx2"/>
              </a:solidFill>
              <a:latin typeface="Times New Roman" panose="02020603050405020304" pitchFamily="18" charset="0"/>
              <a:ea typeface="Tahoma" pitchFamily="34" charset="0"/>
              <a:cs typeface="Times New Roman" panose="02020603050405020304" pitchFamily="18" charset="0"/>
            </a:rPr>
            <a:t> </a:t>
          </a:r>
        </a:p>
        <a:p>
          <a:pPr marL="0" lvl="0" indent="0" algn="ctr" defTabSz="1422400">
            <a:lnSpc>
              <a:spcPct val="90000"/>
            </a:lnSpc>
            <a:spcBef>
              <a:spcPct val="0"/>
            </a:spcBef>
            <a:spcAft>
              <a:spcPct val="35000"/>
            </a:spcAft>
            <a:buNone/>
          </a:pPr>
          <a:r>
            <a:rPr lang="en-US" sz="3200" b="1" kern="1200" dirty="0" err="1">
              <a:solidFill>
                <a:schemeClr val="tx2"/>
              </a:solidFill>
              <a:latin typeface="Times New Roman" panose="02020603050405020304" pitchFamily="18" charset="0"/>
              <a:ea typeface="Tahoma" pitchFamily="34" charset="0"/>
              <a:cs typeface="Times New Roman" panose="02020603050405020304" pitchFamily="18" charset="0"/>
            </a:rPr>
            <a:t>tác</a:t>
          </a:r>
          <a:r>
            <a:rPr lang="en-US" sz="3200" b="1" kern="1200"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3200" b="1" kern="1200" dirty="0" err="1">
              <a:solidFill>
                <a:schemeClr val="tx2"/>
              </a:solidFill>
              <a:latin typeface="Times New Roman" panose="02020603050405020304" pitchFamily="18" charset="0"/>
              <a:ea typeface="Tahoma" pitchFamily="34" charset="0"/>
              <a:cs typeface="Times New Roman" panose="02020603050405020304" pitchFamily="18" charset="0"/>
            </a:rPr>
            <a:t>động</a:t>
          </a:r>
          <a:r>
            <a:rPr lang="en-US" sz="3200" b="1" kern="1200" dirty="0">
              <a:solidFill>
                <a:schemeClr val="tx2"/>
              </a:solidFill>
              <a:latin typeface="Times New Roman" panose="02020603050405020304" pitchFamily="18" charset="0"/>
              <a:ea typeface="Tahoma" pitchFamily="34" charset="0"/>
              <a:cs typeface="Times New Roman" panose="02020603050405020304" pitchFamily="18" charset="0"/>
            </a:rPr>
            <a:t> </a:t>
          </a:r>
        </a:p>
      </dsp:txBody>
      <dsp:txXfrm>
        <a:off x="1043756" y="1046380"/>
        <a:ext cx="4679047" cy="1038772"/>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95F3B-1726-4184-AEE4-F91EC3E4FA46}">
      <dsp:nvSpPr>
        <dsp:cNvPr id="0" name=""/>
        <dsp:cNvSpPr/>
      </dsp:nvSpPr>
      <dsp:spPr>
        <a:xfrm>
          <a:off x="0" y="0"/>
          <a:ext cx="3709985" cy="3232487"/>
        </a:xfrm>
        <a:prstGeom prst="rect">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8FA20FE-AA00-49C4-A86E-AC0B66CE0B6A}">
      <dsp:nvSpPr>
        <dsp:cNvPr id="0" name=""/>
        <dsp:cNvSpPr/>
      </dsp:nvSpPr>
      <dsp:spPr>
        <a:xfrm>
          <a:off x="5610983" y="2327749"/>
          <a:ext cx="2680470" cy="1655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0" tIns="228600" rIns="228600" bIns="228600" numCol="1" spcCol="1270" anchor="ctr" anchorCtr="0">
          <a:noAutofit/>
        </a:bodyPr>
        <a:lstStyle/>
        <a:p>
          <a:pPr marL="0" lvl="0" indent="0" algn="ctr" defTabSz="2667000">
            <a:lnSpc>
              <a:spcPct val="90000"/>
            </a:lnSpc>
            <a:spcBef>
              <a:spcPct val="0"/>
            </a:spcBef>
            <a:spcAft>
              <a:spcPct val="35000"/>
            </a:spcAft>
            <a:buNone/>
          </a:pPr>
          <a:r>
            <a:rPr lang="en-US" sz="6000" b="1" kern="1200"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Cách</a:t>
          </a:r>
          <a:r>
            <a:rPr lang="en-US" sz="6000" b="1" kern="120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6000" b="1" kern="1200"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thức</a:t>
          </a:r>
          <a:endParaRPr lang="en-US" sz="6000" b="1" kern="120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5610983" y="2327749"/>
        <a:ext cx="2680470" cy="1655679"/>
      </dsp:txXfrm>
    </dsp:sp>
    <dsp:sp modelId="{E73DDDB3-60D7-4963-8288-C85D45E82AD9}">
      <dsp:nvSpPr>
        <dsp:cNvPr id="0" name=""/>
        <dsp:cNvSpPr/>
      </dsp:nvSpPr>
      <dsp:spPr>
        <a:xfrm>
          <a:off x="5374485" y="2091454"/>
          <a:ext cx="643744" cy="643911"/>
        </a:xfrm>
        <a:prstGeom prst="halfFrame">
          <a:avLst>
            <a:gd name="adj1" fmla="val 25770"/>
            <a:gd name="adj2" fmla="val 257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A565F3-FEB1-4B15-BE25-E6560DAA0575}">
      <dsp:nvSpPr>
        <dsp:cNvPr id="0" name=""/>
        <dsp:cNvSpPr/>
      </dsp:nvSpPr>
      <dsp:spPr>
        <a:xfrm rot="5400000">
          <a:off x="7902768" y="2091538"/>
          <a:ext cx="643911" cy="643744"/>
        </a:xfrm>
        <a:prstGeom prst="halfFrame">
          <a:avLst>
            <a:gd name="adj1" fmla="val 25770"/>
            <a:gd name="adj2" fmla="val 257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35DD80-2245-4EBC-8FC2-C0B75A691AA2}">
      <dsp:nvSpPr>
        <dsp:cNvPr id="0" name=""/>
        <dsp:cNvSpPr/>
      </dsp:nvSpPr>
      <dsp:spPr>
        <a:xfrm rot="16200000">
          <a:off x="5374402" y="3576218"/>
          <a:ext cx="643911" cy="643744"/>
        </a:xfrm>
        <a:prstGeom prst="halfFrame">
          <a:avLst>
            <a:gd name="adj1" fmla="val 25770"/>
            <a:gd name="adj2" fmla="val 257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EF15C3-7F22-45A6-A844-1AFDB20454F3}">
      <dsp:nvSpPr>
        <dsp:cNvPr id="0" name=""/>
        <dsp:cNvSpPr/>
      </dsp:nvSpPr>
      <dsp:spPr>
        <a:xfrm rot="10800000">
          <a:off x="7902851" y="3576135"/>
          <a:ext cx="643744" cy="643911"/>
        </a:xfrm>
        <a:prstGeom prst="halfFrame">
          <a:avLst>
            <a:gd name="adj1" fmla="val 25770"/>
            <a:gd name="adj2" fmla="val 25770"/>
          </a:avLst>
        </a:prstGeom>
        <a:solidFill>
          <a:schemeClr val="accent1">
            <a:hueOff val="0"/>
            <a:satOff val="0"/>
            <a:lumOff val="0"/>
            <a:alphaOff val="0"/>
          </a:schemeClr>
        </a:solidFill>
        <a:ln w="25400" cap="flat" cmpd="sng" algn="ctr">
          <a:solidFill>
            <a:srgbClr val="000000"/>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558FC4-4B64-4AD1-A2B4-086059AEA95E}">
      <dsp:nvSpPr>
        <dsp:cNvPr id="0" name=""/>
        <dsp:cNvSpPr/>
      </dsp:nvSpPr>
      <dsp:spPr>
        <a:xfrm>
          <a:off x="-13669" y="4057093"/>
          <a:ext cx="10641006" cy="0"/>
        </a:xfrm>
        <a:prstGeom prst="line">
          <a:avLst/>
        </a:pr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63A709-0449-4007-990E-9AEBBB59B971}">
      <dsp:nvSpPr>
        <dsp:cNvPr id="0" name=""/>
        <dsp:cNvSpPr/>
      </dsp:nvSpPr>
      <dsp:spPr>
        <a:xfrm>
          <a:off x="-1113" y="2314507"/>
          <a:ext cx="10641006" cy="0"/>
        </a:xfrm>
        <a:prstGeom prst="line">
          <a:avLst/>
        </a:pr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B90B6B-7448-4611-8EA7-F766776FCBB0}">
      <dsp:nvSpPr>
        <dsp:cNvPr id="0" name=""/>
        <dsp:cNvSpPr/>
      </dsp:nvSpPr>
      <dsp:spPr>
        <a:xfrm>
          <a:off x="0" y="571921"/>
          <a:ext cx="10641006" cy="0"/>
        </a:xfrm>
        <a:prstGeom prst="line">
          <a:avLst/>
        </a:pr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EE8269-3D05-4C18-9054-9F2A8367E5E0}">
      <dsp:nvSpPr>
        <dsp:cNvPr id="0" name=""/>
        <dsp:cNvSpPr/>
      </dsp:nvSpPr>
      <dsp:spPr>
        <a:xfrm>
          <a:off x="1596002" y="637"/>
          <a:ext cx="8983760" cy="5712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marL="0" lvl="0" indent="0" algn="l" defTabSz="1244600">
            <a:lnSpc>
              <a:spcPct val="90000"/>
            </a:lnSpc>
            <a:spcBef>
              <a:spcPct val="0"/>
            </a:spcBef>
            <a:spcAft>
              <a:spcPct val="35000"/>
            </a:spcAft>
            <a:buNone/>
          </a:pPr>
          <a:r>
            <a:rPr lang="en-US" sz="2800" b="1" i="1" u="sng" kern="1200" dirty="0" err="1">
              <a:solidFill>
                <a:srgbClr val="FF0000"/>
              </a:solidFill>
              <a:latin typeface="Times New Roman" panose="02020603050405020304" pitchFamily="18" charset="0"/>
              <a:cs typeface="Times New Roman" panose="02020603050405020304" pitchFamily="18" charset="0"/>
            </a:rPr>
            <a:t>Yêu</a:t>
          </a:r>
          <a:r>
            <a:rPr lang="en-US" sz="2800" b="1" i="1" u="sng" kern="1200" dirty="0">
              <a:solidFill>
                <a:srgbClr val="FF0000"/>
              </a:solidFill>
              <a:latin typeface="Times New Roman" panose="02020603050405020304" pitchFamily="18" charset="0"/>
              <a:cs typeface="Times New Roman" panose="02020603050405020304" pitchFamily="18" charset="0"/>
            </a:rPr>
            <a:t> </a:t>
          </a:r>
          <a:r>
            <a:rPr lang="en-US" sz="2800" b="1" i="1" u="sng" kern="1200" dirty="0" err="1">
              <a:solidFill>
                <a:srgbClr val="FF0000"/>
              </a:solidFill>
              <a:latin typeface="Times New Roman" panose="02020603050405020304" pitchFamily="18" charset="0"/>
              <a:cs typeface="Times New Roman" panose="02020603050405020304" pitchFamily="18" charset="0"/>
            </a:rPr>
            <a:t>cầu</a:t>
          </a:r>
          <a:r>
            <a:rPr lang="en-US" sz="2800" b="1" i="1" kern="1200" dirty="0">
              <a:solidFill>
                <a:srgbClr val="FF0000"/>
              </a:solidFill>
              <a:latin typeface="Times New Roman" panose="02020603050405020304" pitchFamily="18" charset="0"/>
              <a:cs typeface="Times New Roman" panose="02020603050405020304" pitchFamily="18" charset="0"/>
            </a:rPr>
            <a:t>: </a:t>
          </a:r>
          <a:r>
            <a:rPr lang="en-US" sz="2800" b="1" i="1" kern="1200" dirty="0" err="1">
              <a:solidFill>
                <a:srgbClr val="FF0000"/>
              </a:solidFill>
              <a:latin typeface="Times New Roman" panose="02020603050405020304" pitchFamily="18" charset="0"/>
              <a:cs typeface="Times New Roman" panose="02020603050405020304" pitchFamily="18" charset="0"/>
            </a:rPr>
            <a:t>trong</a:t>
          </a:r>
          <a:r>
            <a:rPr lang="en-US" sz="2800" b="1" i="1" kern="1200" dirty="0">
              <a:solidFill>
                <a:srgbClr val="FF0000"/>
              </a:solidFill>
              <a:latin typeface="Times New Roman" panose="02020603050405020304" pitchFamily="18" charset="0"/>
              <a:cs typeface="Times New Roman" panose="02020603050405020304" pitchFamily="18" charset="0"/>
            </a:rPr>
            <a:t> </a:t>
          </a:r>
          <a:r>
            <a:rPr lang="en-US" sz="2800" b="1" i="1" kern="1200" dirty="0" err="1">
              <a:solidFill>
                <a:srgbClr val="FF0000"/>
              </a:solidFill>
              <a:latin typeface="Times New Roman" panose="02020603050405020304" pitchFamily="18" charset="0"/>
              <a:cs typeface="Times New Roman" panose="02020603050405020304" pitchFamily="18" charset="0"/>
            </a:rPr>
            <a:t>nhận</a:t>
          </a:r>
          <a:r>
            <a:rPr lang="en-US" sz="2800" b="1" i="1" kern="1200" dirty="0">
              <a:solidFill>
                <a:srgbClr val="FF0000"/>
              </a:solidFill>
              <a:latin typeface="Times New Roman" panose="02020603050405020304" pitchFamily="18" charset="0"/>
              <a:cs typeface="Times New Roman" panose="02020603050405020304" pitchFamily="18" charset="0"/>
            </a:rPr>
            <a:t> </a:t>
          </a:r>
          <a:r>
            <a:rPr lang="en-US" sz="2800" b="1" i="1" kern="1200" dirty="0" err="1">
              <a:solidFill>
                <a:srgbClr val="FF0000"/>
              </a:solidFill>
              <a:latin typeface="Times New Roman" panose="02020603050405020304" pitchFamily="18" charset="0"/>
              <a:cs typeface="Times New Roman" panose="02020603050405020304" pitchFamily="18" charset="0"/>
            </a:rPr>
            <a:t>thức</a:t>
          </a:r>
          <a:r>
            <a:rPr lang="en-US" sz="2800" b="1" i="1" kern="1200" dirty="0">
              <a:solidFill>
                <a:srgbClr val="FF0000"/>
              </a:solidFill>
              <a:latin typeface="Times New Roman" panose="02020603050405020304" pitchFamily="18" charset="0"/>
              <a:cs typeface="Times New Roman" panose="02020603050405020304" pitchFamily="18" charset="0"/>
            </a:rPr>
            <a:t> </a:t>
          </a:r>
          <a:r>
            <a:rPr lang="en-US" sz="2800" b="1" i="1" kern="1200" dirty="0" err="1">
              <a:solidFill>
                <a:srgbClr val="FF0000"/>
              </a:solidFill>
              <a:latin typeface="Times New Roman" panose="02020603050405020304" pitchFamily="18" charset="0"/>
              <a:cs typeface="Times New Roman" panose="02020603050405020304" pitchFamily="18" charset="0"/>
            </a:rPr>
            <a:t>và</a:t>
          </a:r>
          <a:r>
            <a:rPr lang="en-US" sz="2800" b="1" i="1" kern="1200" dirty="0">
              <a:solidFill>
                <a:srgbClr val="FF0000"/>
              </a:solidFill>
              <a:latin typeface="Times New Roman" panose="02020603050405020304" pitchFamily="18" charset="0"/>
              <a:cs typeface="Times New Roman" panose="02020603050405020304" pitchFamily="18" charset="0"/>
            </a:rPr>
            <a:t> </a:t>
          </a:r>
          <a:r>
            <a:rPr lang="en-US" sz="2800" b="1" i="1" kern="1200" dirty="0" err="1">
              <a:solidFill>
                <a:srgbClr val="FF0000"/>
              </a:solidFill>
              <a:latin typeface="Times New Roman" panose="02020603050405020304" pitchFamily="18" charset="0"/>
              <a:cs typeface="Times New Roman" panose="02020603050405020304" pitchFamily="18" charset="0"/>
            </a:rPr>
            <a:t>hoạt</a:t>
          </a:r>
          <a:r>
            <a:rPr lang="en-US" sz="2800" b="1" i="1" kern="1200" dirty="0">
              <a:solidFill>
                <a:srgbClr val="FF0000"/>
              </a:solidFill>
              <a:latin typeface="Times New Roman" panose="02020603050405020304" pitchFamily="18" charset="0"/>
              <a:cs typeface="Times New Roman" panose="02020603050405020304" pitchFamily="18" charset="0"/>
            </a:rPr>
            <a:t> </a:t>
          </a:r>
          <a:r>
            <a:rPr lang="en-US" sz="2800" b="1" i="1" kern="1200" dirty="0" err="1">
              <a:solidFill>
                <a:srgbClr val="FF0000"/>
              </a:solidFill>
              <a:latin typeface="Times New Roman" panose="02020603050405020304" pitchFamily="18" charset="0"/>
              <a:cs typeface="Times New Roman" panose="02020603050405020304" pitchFamily="18" charset="0"/>
            </a:rPr>
            <a:t>động</a:t>
          </a:r>
          <a:r>
            <a:rPr lang="en-US" sz="2800" b="1" i="1" kern="1200" dirty="0">
              <a:solidFill>
                <a:srgbClr val="FF0000"/>
              </a:solidFill>
              <a:latin typeface="Times New Roman" panose="02020603050405020304" pitchFamily="18" charset="0"/>
              <a:cs typeface="Times New Roman" panose="02020603050405020304" pitchFamily="18" charset="0"/>
            </a:rPr>
            <a:t> </a:t>
          </a:r>
          <a:r>
            <a:rPr lang="en-US" sz="2800" b="1" i="1" kern="1200" dirty="0" err="1">
              <a:solidFill>
                <a:srgbClr val="FF0000"/>
              </a:solidFill>
              <a:latin typeface="Times New Roman" panose="02020603050405020304" pitchFamily="18" charset="0"/>
              <a:cs typeface="Times New Roman" panose="02020603050405020304" pitchFamily="18" charset="0"/>
            </a:rPr>
            <a:t>thực</a:t>
          </a:r>
          <a:r>
            <a:rPr lang="en-US" sz="2800" b="1" i="1" kern="1200" dirty="0">
              <a:solidFill>
                <a:srgbClr val="FF0000"/>
              </a:solidFill>
              <a:latin typeface="Times New Roman" panose="02020603050405020304" pitchFamily="18" charset="0"/>
              <a:cs typeface="Times New Roman" panose="02020603050405020304" pitchFamily="18" charset="0"/>
            </a:rPr>
            <a:t> </a:t>
          </a:r>
          <a:r>
            <a:rPr lang="en-US" sz="2800" b="1" i="1" kern="1200" dirty="0" err="1">
              <a:solidFill>
                <a:srgbClr val="FF0000"/>
              </a:solidFill>
              <a:latin typeface="Times New Roman" panose="02020603050405020304" pitchFamily="18" charset="0"/>
              <a:cs typeface="Times New Roman" panose="02020603050405020304" pitchFamily="18" charset="0"/>
            </a:rPr>
            <a:t>tiễn</a:t>
          </a:r>
          <a:r>
            <a:rPr lang="en-US" sz="2800" b="1" i="1" kern="1200" dirty="0">
              <a:solidFill>
                <a:srgbClr val="FF0000"/>
              </a:solidFill>
              <a:latin typeface="Times New Roman" panose="02020603050405020304" pitchFamily="18" charset="0"/>
              <a:cs typeface="Times New Roman" panose="02020603050405020304" pitchFamily="18" charset="0"/>
            </a:rPr>
            <a:t> </a:t>
          </a:r>
        </a:p>
      </dsp:txBody>
      <dsp:txXfrm>
        <a:off x="1596002" y="637"/>
        <a:ext cx="8983760" cy="571283"/>
      </dsp:txXfrm>
    </dsp:sp>
    <dsp:sp modelId="{95AA686E-C137-4A3E-9FEF-D3AD0912EC31}">
      <dsp:nvSpPr>
        <dsp:cNvPr id="0" name=""/>
        <dsp:cNvSpPr/>
      </dsp:nvSpPr>
      <dsp:spPr>
        <a:xfrm>
          <a:off x="0" y="637"/>
          <a:ext cx="1536437" cy="571283"/>
        </a:xfrm>
        <a:prstGeom prst="round2SameRect">
          <a:avLst>
            <a:gd name="adj1" fmla="val 16670"/>
            <a:gd name="adj2" fmla="val 0"/>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US" sz="2800" b="1" kern="1200" dirty="0" err="1">
              <a:latin typeface="Times New Roman" panose="02020603050405020304" pitchFamily="18" charset="0"/>
              <a:cs typeface="Times New Roman" panose="02020603050405020304" pitchFamily="18" charset="0"/>
            </a:rPr>
            <a:t>Một</a:t>
          </a:r>
          <a:r>
            <a:rPr lang="en-US" sz="2800" b="1" kern="1200" dirty="0">
              <a:latin typeface="Times New Roman" panose="02020603050405020304" pitchFamily="18" charset="0"/>
              <a:cs typeface="Times New Roman" panose="02020603050405020304" pitchFamily="18" charset="0"/>
            </a:rPr>
            <a:t> </a:t>
          </a:r>
          <a:r>
            <a:rPr lang="en-US" sz="2800" b="1" kern="1200" dirty="0" err="1">
              <a:latin typeface="Times New Roman" panose="02020603050405020304" pitchFamily="18" charset="0"/>
              <a:cs typeface="Times New Roman" panose="02020603050405020304" pitchFamily="18" charset="0"/>
            </a:rPr>
            <a:t>là</a:t>
          </a:r>
          <a:r>
            <a:rPr lang="en-US" sz="2800" b="1" kern="1200" dirty="0">
              <a:latin typeface="Times New Roman" panose="02020603050405020304" pitchFamily="18" charset="0"/>
              <a:cs typeface="Times New Roman" panose="02020603050405020304" pitchFamily="18" charset="0"/>
            </a:rPr>
            <a:t>:</a:t>
          </a:r>
        </a:p>
      </dsp:txBody>
      <dsp:txXfrm>
        <a:off x="27893" y="28530"/>
        <a:ext cx="1480651" cy="543390"/>
      </dsp:txXfrm>
    </dsp:sp>
    <dsp:sp modelId="{7614B290-0C2E-4744-B26B-D7F2B8EE6BE5}">
      <dsp:nvSpPr>
        <dsp:cNvPr id="0" name=""/>
        <dsp:cNvSpPr/>
      </dsp:nvSpPr>
      <dsp:spPr>
        <a:xfrm>
          <a:off x="0" y="571921"/>
          <a:ext cx="10641006" cy="1142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285750" lvl="1" indent="-285750" algn="just" defTabSz="1244600">
            <a:lnSpc>
              <a:spcPct val="90000"/>
            </a:lnSpc>
            <a:spcBef>
              <a:spcPct val="0"/>
            </a:spcBef>
            <a:spcAft>
              <a:spcPct val="15000"/>
            </a:spcAft>
            <a:buChar char="•"/>
          </a:pPr>
          <a:r>
            <a:rPr lang="en-US" sz="28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Cần</a:t>
          </a:r>
          <a:r>
            <a:rPr lang="en-US" sz="28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phải</a:t>
          </a:r>
          <a:r>
            <a:rPr lang="en-US" sz="28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biết</a:t>
          </a:r>
          <a:r>
            <a:rPr lang="en-US" sz="28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tích</a:t>
          </a:r>
          <a:r>
            <a:rPr lang="en-US" sz="28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lũy</a:t>
          </a:r>
          <a:r>
            <a:rPr lang="en-US" sz="28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về</a:t>
          </a:r>
          <a:r>
            <a:rPr lang="en-US" sz="28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lượng</a:t>
          </a:r>
          <a:r>
            <a:rPr lang="en-US" sz="28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để</a:t>
          </a:r>
          <a:r>
            <a:rPr lang="en-US" sz="28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có</a:t>
          </a:r>
          <a:r>
            <a:rPr lang="en-US" sz="28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biến</a:t>
          </a:r>
          <a:r>
            <a:rPr lang="en-US" sz="28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đổi</a:t>
          </a:r>
          <a:r>
            <a:rPr lang="en-US" sz="28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về</a:t>
          </a:r>
          <a:r>
            <a:rPr lang="en-US" sz="28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chất</a:t>
          </a:r>
          <a:r>
            <a:rPr lang="en-US" sz="28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không</a:t>
          </a:r>
          <a:r>
            <a:rPr lang="en-US" sz="28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được</a:t>
          </a:r>
          <a:r>
            <a:rPr lang="en-US" sz="28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nôn</a:t>
          </a:r>
          <a:r>
            <a:rPr lang="en-US" sz="28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nóng</a:t>
          </a:r>
          <a:r>
            <a:rPr lang="en-US" sz="28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bảo</a:t>
          </a:r>
          <a:r>
            <a:rPr lang="en-US" sz="28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thủ</a:t>
          </a:r>
          <a:endParaRPr lang="en-US" sz="28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endParaRPr>
        </a:p>
      </dsp:txBody>
      <dsp:txXfrm>
        <a:off x="0" y="571921"/>
        <a:ext cx="10641006" cy="1142738"/>
      </dsp:txXfrm>
    </dsp:sp>
    <dsp:sp modelId="{99AB1CB7-AD60-4AC4-8294-C4C512DEC9C5}">
      <dsp:nvSpPr>
        <dsp:cNvPr id="0" name=""/>
        <dsp:cNvSpPr/>
      </dsp:nvSpPr>
      <dsp:spPr>
        <a:xfrm>
          <a:off x="1596002" y="1743223"/>
          <a:ext cx="8983760" cy="5712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marL="0" lvl="0" indent="0" algn="l" defTabSz="1244600">
            <a:lnSpc>
              <a:spcPct val="90000"/>
            </a:lnSpc>
            <a:spcBef>
              <a:spcPct val="0"/>
            </a:spcBef>
            <a:spcAft>
              <a:spcPct val="35000"/>
            </a:spcAft>
            <a:buNone/>
          </a:pPr>
          <a:r>
            <a:rPr lang="en-US" sz="2800" b="1" i="1" u="sng" kern="1200" dirty="0" err="1">
              <a:solidFill>
                <a:srgbClr val="FF0000"/>
              </a:solidFill>
              <a:latin typeface="Times New Roman" panose="02020603050405020304" pitchFamily="18" charset="0"/>
              <a:cs typeface="Times New Roman" panose="02020603050405020304" pitchFamily="18" charset="0"/>
            </a:rPr>
            <a:t>Đòi</a:t>
          </a:r>
          <a:r>
            <a:rPr lang="en-US" sz="2800" b="1" i="1" u="sng" kern="1200" dirty="0">
              <a:solidFill>
                <a:srgbClr val="FF0000"/>
              </a:solidFill>
              <a:latin typeface="Times New Roman" panose="02020603050405020304" pitchFamily="18" charset="0"/>
              <a:cs typeface="Times New Roman" panose="02020603050405020304" pitchFamily="18" charset="0"/>
            </a:rPr>
            <a:t> </a:t>
          </a:r>
          <a:r>
            <a:rPr lang="en-US" sz="2800" b="1" i="1" u="sng" kern="1200" dirty="0" err="1">
              <a:solidFill>
                <a:srgbClr val="FF0000"/>
              </a:solidFill>
              <a:latin typeface="Times New Roman" panose="02020603050405020304" pitchFamily="18" charset="0"/>
              <a:cs typeface="Times New Roman" panose="02020603050405020304" pitchFamily="18" charset="0"/>
            </a:rPr>
            <a:t>hỏi</a:t>
          </a:r>
          <a:r>
            <a:rPr lang="en-US" sz="2800" b="1" i="1" kern="1200" dirty="0">
              <a:solidFill>
                <a:srgbClr val="FF0000"/>
              </a:solidFill>
              <a:latin typeface="Times New Roman" panose="02020603050405020304" pitchFamily="18" charset="0"/>
              <a:cs typeface="Times New Roman" panose="02020603050405020304" pitchFamily="18" charset="0"/>
            </a:rPr>
            <a:t>: của </a:t>
          </a:r>
          <a:r>
            <a:rPr lang="en-US" sz="2800" b="1" i="1" kern="1200" dirty="0" err="1">
              <a:solidFill>
                <a:srgbClr val="FF0000"/>
              </a:solidFill>
              <a:latin typeface="Times New Roman" panose="02020603050405020304" pitchFamily="18" charset="0"/>
              <a:cs typeface="Times New Roman" panose="02020603050405020304" pitchFamily="18" charset="0"/>
            </a:rPr>
            <a:t>quy</a:t>
          </a:r>
          <a:r>
            <a:rPr lang="en-US" sz="2800" b="1" i="1" kern="1200" dirty="0">
              <a:solidFill>
                <a:srgbClr val="FF0000"/>
              </a:solidFill>
              <a:latin typeface="Times New Roman" panose="02020603050405020304" pitchFamily="18" charset="0"/>
              <a:cs typeface="Times New Roman" panose="02020603050405020304" pitchFamily="18" charset="0"/>
            </a:rPr>
            <a:t> </a:t>
          </a:r>
          <a:r>
            <a:rPr lang="en-US" sz="2800" b="1" i="1" kern="1200" dirty="0" err="1">
              <a:solidFill>
                <a:srgbClr val="FF0000"/>
              </a:solidFill>
              <a:latin typeface="Times New Roman" panose="02020603050405020304" pitchFamily="18" charset="0"/>
              <a:cs typeface="Times New Roman" panose="02020603050405020304" pitchFamily="18" charset="0"/>
            </a:rPr>
            <a:t>luật</a:t>
          </a:r>
          <a:r>
            <a:rPr lang="en-US" sz="2800" b="1" i="1" kern="1200" dirty="0">
              <a:solidFill>
                <a:srgbClr val="FF0000"/>
              </a:solidFill>
              <a:latin typeface="Times New Roman" panose="02020603050405020304" pitchFamily="18" charset="0"/>
              <a:cs typeface="Times New Roman" panose="02020603050405020304" pitchFamily="18" charset="0"/>
            </a:rPr>
            <a:t> </a:t>
          </a:r>
        </a:p>
      </dsp:txBody>
      <dsp:txXfrm>
        <a:off x="1596002" y="1743223"/>
        <a:ext cx="8983760" cy="571283"/>
      </dsp:txXfrm>
    </dsp:sp>
    <dsp:sp modelId="{35A2A7BB-015C-43D2-BF83-AC92864CEFEF}">
      <dsp:nvSpPr>
        <dsp:cNvPr id="0" name=""/>
        <dsp:cNvSpPr/>
      </dsp:nvSpPr>
      <dsp:spPr>
        <a:xfrm>
          <a:off x="0" y="1743223"/>
          <a:ext cx="1536437" cy="571283"/>
        </a:xfrm>
        <a:prstGeom prst="round2SameRect">
          <a:avLst>
            <a:gd name="adj1" fmla="val 16670"/>
            <a:gd name="adj2" fmla="val 0"/>
          </a:avLst>
        </a:prstGeom>
        <a:solidFill>
          <a:schemeClr val="accent4">
            <a:hueOff val="-2232385"/>
            <a:satOff val="13449"/>
            <a:lumOff val="1078"/>
            <a:alphaOff val="0"/>
          </a:schemeClr>
        </a:solidFill>
        <a:ln w="25400" cap="flat" cmpd="sng" algn="ctr">
          <a:solidFill>
            <a:schemeClr val="accent4">
              <a:hueOff val="-2232385"/>
              <a:satOff val="13449"/>
              <a:lumOff val="107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US" sz="2800" b="1" kern="1200">
              <a:latin typeface="Times New Roman" panose="02020603050405020304" pitchFamily="18" charset="0"/>
              <a:cs typeface="Times New Roman" panose="02020603050405020304" pitchFamily="18" charset="0"/>
            </a:rPr>
            <a:t>Hai là:</a:t>
          </a:r>
          <a:endParaRPr lang="en-US" sz="2800" b="1" kern="1200" dirty="0">
            <a:latin typeface="Times New Roman" panose="02020603050405020304" pitchFamily="18" charset="0"/>
            <a:cs typeface="Times New Roman" panose="02020603050405020304" pitchFamily="18" charset="0"/>
          </a:endParaRPr>
        </a:p>
      </dsp:txBody>
      <dsp:txXfrm>
        <a:off x="27893" y="1771116"/>
        <a:ext cx="1480651" cy="543390"/>
      </dsp:txXfrm>
    </dsp:sp>
    <dsp:sp modelId="{5302FF2D-792F-459A-96EF-9AA82992B7BC}">
      <dsp:nvSpPr>
        <dsp:cNvPr id="0" name=""/>
        <dsp:cNvSpPr/>
      </dsp:nvSpPr>
      <dsp:spPr>
        <a:xfrm>
          <a:off x="0" y="2314507"/>
          <a:ext cx="10641006" cy="1142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285750" lvl="1" indent="-285750" algn="just" defTabSz="1244600">
            <a:lnSpc>
              <a:spcPct val="90000"/>
            </a:lnSpc>
            <a:spcBef>
              <a:spcPct val="0"/>
            </a:spcBef>
            <a:spcAft>
              <a:spcPct val="15000"/>
            </a:spcAft>
            <a:buChar char="•"/>
          </a:pPr>
          <a:r>
            <a:rPr lang="en-US" sz="2800" b="0" kern="1200" dirty="0" err="1">
              <a:solidFill>
                <a:schemeClr val="tx2"/>
              </a:solidFill>
              <a:latin typeface="Times New Roman" panose="02020603050405020304" pitchFamily="18" charset="0"/>
              <a:cs typeface="Times New Roman" panose="02020603050405020304" pitchFamily="18" charset="0"/>
            </a:rPr>
            <a:t>Phải</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có</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thái</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độ</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khách</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quan</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khoa</a:t>
          </a:r>
          <a:r>
            <a:rPr lang="en-US" sz="2800" b="0" kern="1200" dirty="0">
              <a:solidFill>
                <a:schemeClr val="tx2"/>
              </a:solidFill>
              <a:latin typeface="Times New Roman" panose="02020603050405020304" pitchFamily="18" charset="0"/>
              <a:cs typeface="Times New Roman" panose="02020603050405020304" pitchFamily="18" charset="0"/>
            </a:rPr>
            <a:t> học </a:t>
          </a:r>
          <a:r>
            <a:rPr lang="en-US" sz="2800" b="0" kern="1200" dirty="0" err="1">
              <a:solidFill>
                <a:schemeClr val="tx2"/>
              </a:solidFill>
              <a:latin typeface="Times New Roman" panose="02020603050405020304" pitchFamily="18" charset="0"/>
              <a:cs typeface="Times New Roman" panose="02020603050405020304" pitchFamily="18" charset="0"/>
            </a:rPr>
            <a:t>và</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quyết</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tâm</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thực</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hiện</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bước</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nhảy</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chống</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giáo</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điều</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rập</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khuôn</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nghị</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lực</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chủ</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động</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nắm</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bắt</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thời</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cơ</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thực</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hiện</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cách</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mạng</a:t>
          </a:r>
          <a:r>
            <a:rPr lang="en-US" sz="2800" b="0" kern="1200" dirty="0">
              <a:solidFill>
                <a:schemeClr val="tx2"/>
              </a:solidFill>
              <a:latin typeface="Times New Roman" panose="02020603050405020304" pitchFamily="18" charset="0"/>
              <a:cs typeface="Times New Roman" panose="02020603050405020304" pitchFamily="18" charset="0"/>
            </a:rPr>
            <a:t>.</a:t>
          </a:r>
        </a:p>
      </dsp:txBody>
      <dsp:txXfrm>
        <a:off x="0" y="2314507"/>
        <a:ext cx="10641006" cy="1142738"/>
      </dsp:txXfrm>
    </dsp:sp>
    <dsp:sp modelId="{FA569536-F33F-41D7-94FC-DEC6393CC89C}">
      <dsp:nvSpPr>
        <dsp:cNvPr id="0" name=""/>
        <dsp:cNvSpPr/>
      </dsp:nvSpPr>
      <dsp:spPr>
        <a:xfrm>
          <a:off x="1596002" y="3485809"/>
          <a:ext cx="8983760" cy="5712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marL="0" lvl="0" indent="0" algn="l" defTabSz="1244600">
            <a:lnSpc>
              <a:spcPct val="90000"/>
            </a:lnSpc>
            <a:spcBef>
              <a:spcPct val="0"/>
            </a:spcBef>
            <a:spcAft>
              <a:spcPct val="35000"/>
            </a:spcAft>
            <a:buNone/>
          </a:pPr>
          <a:r>
            <a:rPr lang="en-US" sz="2800" b="1" i="1" u="sng" kern="1200" dirty="0" err="1">
              <a:solidFill>
                <a:srgbClr val="FF0000"/>
              </a:solidFill>
              <a:latin typeface="Times New Roman" panose="02020603050405020304" pitchFamily="18" charset="0"/>
              <a:cs typeface="Times New Roman" panose="02020603050405020304" pitchFamily="18" charset="0"/>
            </a:rPr>
            <a:t>Yêu</a:t>
          </a:r>
          <a:r>
            <a:rPr lang="en-US" sz="2800" b="1" i="1" u="sng" kern="1200" dirty="0">
              <a:solidFill>
                <a:srgbClr val="FF0000"/>
              </a:solidFill>
              <a:latin typeface="Times New Roman" panose="02020603050405020304" pitchFamily="18" charset="0"/>
              <a:cs typeface="Times New Roman" panose="02020603050405020304" pitchFamily="18" charset="0"/>
            </a:rPr>
            <a:t> </a:t>
          </a:r>
          <a:r>
            <a:rPr lang="en-US" sz="2800" b="1" i="1" u="sng" kern="1200" dirty="0" err="1">
              <a:solidFill>
                <a:srgbClr val="FF0000"/>
              </a:solidFill>
              <a:latin typeface="Times New Roman" panose="02020603050405020304" pitchFamily="18" charset="0"/>
              <a:cs typeface="Times New Roman" panose="02020603050405020304" pitchFamily="18" charset="0"/>
            </a:rPr>
            <a:t>cầu</a:t>
          </a:r>
          <a:r>
            <a:rPr lang="en-US" sz="2800" b="1" i="1" kern="1200" dirty="0">
              <a:solidFill>
                <a:srgbClr val="FF0000"/>
              </a:solidFill>
              <a:latin typeface="Times New Roman" panose="02020603050405020304" pitchFamily="18" charset="0"/>
              <a:cs typeface="Times New Roman" panose="02020603050405020304" pitchFamily="18" charset="0"/>
            </a:rPr>
            <a:t>: </a:t>
          </a:r>
          <a:r>
            <a:rPr lang="en-US" sz="2600" b="1" i="1" kern="1200" dirty="0" err="1">
              <a:solidFill>
                <a:srgbClr val="FF0000"/>
              </a:solidFill>
              <a:latin typeface="Times New Roman" panose="02020603050405020304" pitchFamily="18" charset="0"/>
              <a:cs typeface="Times New Roman" panose="02020603050405020304" pitchFamily="18" charset="0"/>
            </a:rPr>
            <a:t>trong</a:t>
          </a:r>
          <a:r>
            <a:rPr lang="en-US" sz="2600" b="1" i="1" kern="1200" dirty="0">
              <a:solidFill>
                <a:srgbClr val="FF0000"/>
              </a:solidFill>
              <a:latin typeface="Times New Roman" panose="02020603050405020304" pitchFamily="18" charset="0"/>
              <a:cs typeface="Times New Roman" panose="02020603050405020304" pitchFamily="18" charset="0"/>
            </a:rPr>
            <a:t> </a:t>
          </a:r>
          <a:r>
            <a:rPr lang="en-US" sz="2600" b="1" i="1" kern="1200" dirty="0" err="1">
              <a:solidFill>
                <a:srgbClr val="FF0000"/>
              </a:solidFill>
              <a:latin typeface="Times New Roman" panose="02020603050405020304" pitchFamily="18" charset="0"/>
              <a:cs typeface="Times New Roman" panose="02020603050405020304" pitchFamily="18" charset="0"/>
            </a:rPr>
            <a:t>nhận</a:t>
          </a:r>
          <a:r>
            <a:rPr lang="en-US" sz="2600" b="1" i="1" kern="1200" dirty="0">
              <a:solidFill>
                <a:srgbClr val="FF0000"/>
              </a:solidFill>
              <a:latin typeface="Times New Roman" panose="02020603050405020304" pitchFamily="18" charset="0"/>
              <a:cs typeface="Times New Roman" panose="02020603050405020304" pitchFamily="18" charset="0"/>
            </a:rPr>
            <a:t> </a:t>
          </a:r>
          <a:r>
            <a:rPr lang="en-US" sz="2600" b="1" i="1" kern="1200" dirty="0" err="1">
              <a:solidFill>
                <a:srgbClr val="FF0000"/>
              </a:solidFill>
              <a:latin typeface="Times New Roman" panose="02020603050405020304" pitchFamily="18" charset="0"/>
              <a:cs typeface="Times New Roman" panose="02020603050405020304" pitchFamily="18" charset="0"/>
            </a:rPr>
            <a:t>thức</a:t>
          </a:r>
          <a:r>
            <a:rPr lang="en-US" sz="2600" b="1" i="1" kern="1200" dirty="0">
              <a:solidFill>
                <a:srgbClr val="FF0000"/>
              </a:solidFill>
              <a:latin typeface="Times New Roman" panose="02020603050405020304" pitchFamily="18" charset="0"/>
              <a:cs typeface="Times New Roman" panose="02020603050405020304" pitchFamily="18" charset="0"/>
            </a:rPr>
            <a:t> </a:t>
          </a:r>
          <a:r>
            <a:rPr lang="en-US" sz="2600" b="1" i="1" kern="1200" dirty="0" err="1">
              <a:solidFill>
                <a:srgbClr val="FF0000"/>
              </a:solidFill>
              <a:latin typeface="Times New Roman" panose="02020603050405020304" pitchFamily="18" charset="0"/>
              <a:cs typeface="Times New Roman" panose="02020603050405020304" pitchFamily="18" charset="0"/>
            </a:rPr>
            <a:t>sự</a:t>
          </a:r>
          <a:r>
            <a:rPr lang="en-US" sz="2600" b="1" i="1" kern="1200" dirty="0">
              <a:solidFill>
                <a:srgbClr val="FF0000"/>
              </a:solidFill>
              <a:latin typeface="Times New Roman" panose="02020603050405020304" pitchFamily="18" charset="0"/>
              <a:cs typeface="Times New Roman" panose="02020603050405020304" pitchFamily="18" charset="0"/>
            </a:rPr>
            <a:t> </a:t>
          </a:r>
          <a:r>
            <a:rPr lang="en-US" sz="2600" b="1" i="1" kern="1200" dirty="0" err="1">
              <a:solidFill>
                <a:srgbClr val="FF0000"/>
              </a:solidFill>
              <a:latin typeface="Times New Roman" panose="02020603050405020304" pitchFamily="18" charset="0"/>
              <a:cs typeface="Times New Roman" panose="02020603050405020304" pitchFamily="18" charset="0"/>
            </a:rPr>
            <a:t>thay</a:t>
          </a:r>
          <a:r>
            <a:rPr lang="en-US" sz="2600" b="1" i="1" kern="1200" dirty="0">
              <a:solidFill>
                <a:srgbClr val="FF0000"/>
              </a:solidFill>
              <a:latin typeface="Times New Roman" panose="02020603050405020304" pitchFamily="18" charset="0"/>
              <a:cs typeface="Times New Roman" panose="02020603050405020304" pitchFamily="18" charset="0"/>
            </a:rPr>
            <a:t> </a:t>
          </a:r>
          <a:r>
            <a:rPr lang="en-US" sz="2600" b="1" i="1" kern="1200" dirty="0" err="1">
              <a:solidFill>
                <a:srgbClr val="FF0000"/>
              </a:solidFill>
              <a:latin typeface="Times New Roman" panose="02020603050405020304" pitchFamily="18" charset="0"/>
              <a:cs typeface="Times New Roman" panose="02020603050405020304" pitchFamily="18" charset="0"/>
            </a:rPr>
            <a:t>đổi</a:t>
          </a:r>
          <a:r>
            <a:rPr lang="en-US" sz="2600" b="1" i="1" kern="1200" dirty="0">
              <a:solidFill>
                <a:srgbClr val="FF0000"/>
              </a:solidFill>
              <a:latin typeface="Times New Roman" panose="02020603050405020304" pitchFamily="18" charset="0"/>
              <a:cs typeface="Times New Roman" panose="02020603050405020304" pitchFamily="18" charset="0"/>
            </a:rPr>
            <a:t> </a:t>
          </a:r>
          <a:r>
            <a:rPr lang="en-US" sz="2600" b="1" i="1" kern="1200" dirty="0" err="1">
              <a:solidFill>
                <a:srgbClr val="FF0000"/>
              </a:solidFill>
              <a:latin typeface="Times New Roman" panose="02020603050405020304" pitchFamily="18" charset="0"/>
              <a:cs typeface="Times New Roman" panose="02020603050405020304" pitchFamily="18" charset="0"/>
            </a:rPr>
            <a:t>về</a:t>
          </a:r>
          <a:r>
            <a:rPr lang="en-US" sz="2600" b="1" i="1" kern="1200" dirty="0">
              <a:solidFill>
                <a:srgbClr val="FF0000"/>
              </a:solidFill>
              <a:latin typeface="Times New Roman" panose="02020603050405020304" pitchFamily="18" charset="0"/>
              <a:cs typeface="Times New Roman" panose="02020603050405020304" pitchFamily="18" charset="0"/>
            </a:rPr>
            <a:t> </a:t>
          </a:r>
          <a:r>
            <a:rPr lang="en-US" sz="2600" b="1" i="1" kern="1200" dirty="0" err="1">
              <a:solidFill>
                <a:srgbClr val="FF0000"/>
              </a:solidFill>
              <a:latin typeface="Times New Roman" panose="02020603050405020304" pitchFamily="18" charset="0"/>
              <a:cs typeface="Times New Roman" panose="02020603050405020304" pitchFamily="18" charset="0"/>
            </a:rPr>
            <a:t>chất</a:t>
          </a:r>
          <a:r>
            <a:rPr lang="en-US" sz="2600" b="1" i="1" kern="1200" dirty="0">
              <a:solidFill>
                <a:srgbClr val="FF0000"/>
              </a:solidFill>
              <a:latin typeface="Times New Roman" panose="02020603050405020304" pitchFamily="18" charset="0"/>
              <a:cs typeface="Times New Roman" panose="02020603050405020304" pitchFamily="18" charset="0"/>
            </a:rPr>
            <a:t> của SV</a:t>
          </a:r>
        </a:p>
      </dsp:txBody>
      <dsp:txXfrm>
        <a:off x="1596002" y="3485809"/>
        <a:ext cx="8983760" cy="571283"/>
      </dsp:txXfrm>
    </dsp:sp>
    <dsp:sp modelId="{CAFF16D3-8520-47DB-867D-62AAB3E9B6DC}">
      <dsp:nvSpPr>
        <dsp:cNvPr id="0" name=""/>
        <dsp:cNvSpPr/>
      </dsp:nvSpPr>
      <dsp:spPr>
        <a:xfrm>
          <a:off x="0" y="3485809"/>
          <a:ext cx="1536437" cy="571283"/>
        </a:xfrm>
        <a:prstGeom prst="round2SameRect">
          <a:avLst>
            <a:gd name="adj1" fmla="val 16670"/>
            <a:gd name="adj2" fmla="val 0"/>
          </a:avLst>
        </a:prstGeom>
        <a:solidFill>
          <a:schemeClr val="accent4">
            <a:hueOff val="-4464770"/>
            <a:satOff val="26899"/>
            <a:lumOff val="2156"/>
            <a:alphaOff val="0"/>
          </a:scheme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2"/>
              </a:solidFill>
              <a:latin typeface="Times New Roman" panose="02020603050405020304" pitchFamily="18" charset="0"/>
              <a:cs typeface="Times New Roman" panose="02020603050405020304" pitchFamily="18" charset="0"/>
            </a:rPr>
            <a:t>Ba </a:t>
          </a:r>
          <a:r>
            <a:rPr lang="en-US" sz="2800" b="1" kern="1200" dirty="0" err="1">
              <a:solidFill>
                <a:schemeClr val="tx2"/>
              </a:solidFill>
              <a:latin typeface="Times New Roman" panose="02020603050405020304" pitchFamily="18" charset="0"/>
              <a:cs typeface="Times New Roman" panose="02020603050405020304" pitchFamily="18" charset="0"/>
            </a:rPr>
            <a:t>là</a:t>
          </a:r>
          <a:r>
            <a:rPr lang="en-US" sz="2800" b="1" kern="1200" dirty="0">
              <a:solidFill>
                <a:schemeClr val="tx2"/>
              </a:solidFill>
              <a:latin typeface="Times New Roman" panose="02020603050405020304" pitchFamily="18" charset="0"/>
              <a:cs typeface="Times New Roman" panose="02020603050405020304" pitchFamily="18" charset="0"/>
            </a:rPr>
            <a:t>:</a:t>
          </a:r>
        </a:p>
      </dsp:txBody>
      <dsp:txXfrm>
        <a:off x="27893" y="3513702"/>
        <a:ext cx="1480651" cy="543390"/>
      </dsp:txXfrm>
    </dsp:sp>
    <dsp:sp modelId="{6006F572-17F4-4C7C-97F9-A69521F64595}">
      <dsp:nvSpPr>
        <dsp:cNvPr id="0" name=""/>
        <dsp:cNvSpPr/>
      </dsp:nvSpPr>
      <dsp:spPr>
        <a:xfrm>
          <a:off x="0" y="4057093"/>
          <a:ext cx="10641006" cy="1142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285750" lvl="1" indent="-285750" algn="just" defTabSz="1244600">
            <a:lnSpc>
              <a:spcPct val="90000"/>
            </a:lnSpc>
            <a:spcBef>
              <a:spcPct val="0"/>
            </a:spcBef>
            <a:spcAft>
              <a:spcPct val="15000"/>
            </a:spcAft>
            <a:buChar char="•"/>
          </a:pPr>
          <a:r>
            <a:rPr lang="en-US" sz="2800" b="0" kern="1200" dirty="0" err="1">
              <a:solidFill>
                <a:schemeClr val="tx2"/>
              </a:solidFill>
              <a:latin typeface="Times New Roman" panose="02020603050405020304" pitchFamily="18" charset="0"/>
              <a:cs typeface="Times New Roman" panose="02020603050405020304" pitchFamily="18" charset="0"/>
            </a:rPr>
            <a:t>Phải</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biết</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lựa</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chọn</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phương</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pháp</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phù</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hợp</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để</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tác</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động</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vào</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phương</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thức</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liên</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kết</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để</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thay</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đổi</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chất</a:t>
          </a:r>
          <a:r>
            <a:rPr lang="en-US" sz="2800" b="0" kern="1200" dirty="0">
              <a:solidFill>
                <a:schemeClr val="tx2"/>
              </a:solidFill>
              <a:latin typeface="Times New Roman" panose="02020603050405020304" pitchFamily="18" charset="0"/>
              <a:cs typeface="Times New Roman" panose="02020603050405020304" pitchFamily="18" charset="0"/>
            </a:rPr>
            <a:t> của SV.</a:t>
          </a:r>
        </a:p>
      </dsp:txBody>
      <dsp:txXfrm>
        <a:off x="0" y="4057093"/>
        <a:ext cx="10641006" cy="1142738"/>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95F3B-1726-4184-AEE4-F91EC3E4FA46}">
      <dsp:nvSpPr>
        <dsp:cNvPr id="0" name=""/>
        <dsp:cNvSpPr/>
      </dsp:nvSpPr>
      <dsp:spPr>
        <a:xfrm>
          <a:off x="0" y="0"/>
          <a:ext cx="3256590" cy="2600098"/>
        </a:xfrm>
        <a:prstGeom prst="rect">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8FA20FE-AA00-49C4-A86E-AC0B66CE0B6A}">
      <dsp:nvSpPr>
        <dsp:cNvPr id="0" name=""/>
        <dsp:cNvSpPr/>
      </dsp:nvSpPr>
      <dsp:spPr>
        <a:xfrm>
          <a:off x="5414729" y="1872359"/>
          <a:ext cx="2156075" cy="1331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0" tIns="228600" rIns="228600" bIns="228600" numCol="1" spcCol="1270" anchor="ctr" anchorCtr="0">
          <a:noAutofit/>
        </a:bodyPr>
        <a:lstStyle/>
        <a:p>
          <a:pPr marL="0" lvl="0" indent="0" algn="ctr" defTabSz="2667000">
            <a:lnSpc>
              <a:spcPct val="90000"/>
            </a:lnSpc>
            <a:spcBef>
              <a:spcPct val="0"/>
            </a:spcBef>
            <a:spcAft>
              <a:spcPct val="35000"/>
            </a:spcAft>
            <a:buNone/>
          </a:pPr>
          <a:r>
            <a:rPr lang="en-US" sz="6000" b="1" kern="1200"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Hạt</a:t>
          </a:r>
          <a:r>
            <a:rPr lang="en-US" sz="6000" b="1" kern="120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6000" b="1" kern="1200"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nhân</a:t>
          </a:r>
          <a:endParaRPr lang="en-US" sz="6000" b="1" kern="120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5414729" y="1872359"/>
        <a:ext cx="2156075" cy="1331769"/>
      </dsp:txXfrm>
    </dsp:sp>
    <dsp:sp modelId="{E73DDDB3-60D7-4963-8288-C85D45E82AD9}">
      <dsp:nvSpPr>
        <dsp:cNvPr id="0" name=""/>
        <dsp:cNvSpPr/>
      </dsp:nvSpPr>
      <dsp:spPr>
        <a:xfrm>
          <a:off x="5224499" y="1682292"/>
          <a:ext cx="517805" cy="517939"/>
        </a:xfrm>
        <a:prstGeom prst="halfFrame">
          <a:avLst>
            <a:gd name="adj1" fmla="val 25770"/>
            <a:gd name="adj2" fmla="val 257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A565F3-FEB1-4B15-BE25-E6560DAA0575}">
      <dsp:nvSpPr>
        <dsp:cNvPr id="0" name=""/>
        <dsp:cNvSpPr/>
      </dsp:nvSpPr>
      <dsp:spPr>
        <a:xfrm rot="5400000">
          <a:off x="7258160" y="1682359"/>
          <a:ext cx="517939" cy="517805"/>
        </a:xfrm>
        <a:prstGeom prst="halfFrame">
          <a:avLst>
            <a:gd name="adj1" fmla="val 25770"/>
            <a:gd name="adj2" fmla="val 257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35DD80-2245-4EBC-8FC2-C0B75A691AA2}">
      <dsp:nvSpPr>
        <dsp:cNvPr id="0" name=""/>
        <dsp:cNvSpPr/>
      </dsp:nvSpPr>
      <dsp:spPr>
        <a:xfrm rot="16200000">
          <a:off x="5224432" y="2876583"/>
          <a:ext cx="517939" cy="517805"/>
        </a:xfrm>
        <a:prstGeom prst="halfFrame">
          <a:avLst>
            <a:gd name="adj1" fmla="val 25770"/>
            <a:gd name="adj2" fmla="val 257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EF15C3-7F22-45A6-A844-1AFDB20454F3}">
      <dsp:nvSpPr>
        <dsp:cNvPr id="0" name=""/>
        <dsp:cNvSpPr/>
      </dsp:nvSpPr>
      <dsp:spPr>
        <a:xfrm rot="10800000">
          <a:off x="7258227" y="2876516"/>
          <a:ext cx="517805" cy="517939"/>
        </a:xfrm>
        <a:prstGeom prst="halfFrame">
          <a:avLst>
            <a:gd name="adj1" fmla="val 25770"/>
            <a:gd name="adj2" fmla="val 25770"/>
          </a:avLst>
        </a:prstGeom>
        <a:solidFill>
          <a:schemeClr val="accent1">
            <a:hueOff val="0"/>
            <a:satOff val="0"/>
            <a:lumOff val="0"/>
            <a:alphaOff val="0"/>
          </a:schemeClr>
        </a:solidFill>
        <a:ln w="25400" cap="flat" cmpd="sng" algn="ctr">
          <a:solidFill>
            <a:srgbClr val="000000"/>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88452D-0A89-544C-99DC-EB98E4218ED6}">
      <dsp:nvSpPr>
        <dsp:cNvPr id="0" name=""/>
        <dsp:cNvSpPr/>
      </dsp:nvSpPr>
      <dsp:spPr>
        <a:xfrm>
          <a:off x="0" y="0"/>
          <a:ext cx="8267628" cy="867909"/>
        </a:xfrm>
        <a:prstGeom prst="roundRect">
          <a:avLst>
            <a:gd name="adj" fmla="val 10000"/>
          </a:avLst>
        </a:prstGeom>
        <a:solidFill>
          <a:schemeClr val="bg1"/>
        </a:solidFill>
        <a:ln w="25400" cap="flat" cmpd="sng" algn="ctr">
          <a:solidFill>
            <a:schemeClr val="accent6">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Các</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khái</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niệm</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cơ</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bản</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của</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mối</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liên</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hệ</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phổ</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biến</a:t>
          </a:r>
          <a:endParaRPr lang="en-US" sz="2800" b="0" kern="1200" dirty="0">
            <a:solidFill>
              <a:schemeClr val="tx2"/>
            </a:solidFill>
            <a:latin typeface="Times New Roman" panose="02020603050405020304" pitchFamily="18" charset="0"/>
            <a:cs typeface="Times New Roman" panose="02020603050405020304" pitchFamily="18" charset="0"/>
          </a:endParaRPr>
        </a:p>
      </dsp:txBody>
      <dsp:txXfrm>
        <a:off x="25420" y="25420"/>
        <a:ext cx="7257748" cy="817069"/>
      </dsp:txXfrm>
    </dsp:sp>
    <dsp:sp modelId="{2165C109-9064-694C-9E8D-63B6A269EAA8}">
      <dsp:nvSpPr>
        <dsp:cNvPr id="0" name=""/>
        <dsp:cNvSpPr/>
      </dsp:nvSpPr>
      <dsp:spPr>
        <a:xfrm>
          <a:off x="692413" y="1025711"/>
          <a:ext cx="8267628" cy="867909"/>
        </a:xfrm>
        <a:prstGeom prst="roundRect">
          <a:avLst>
            <a:gd name="adj" fmla="val 10000"/>
          </a:avLst>
        </a:prstGeom>
        <a:noFill/>
        <a:ln w="25400" cap="flat" cmpd="sng" algn="ctr">
          <a:solidFill>
            <a:schemeClr val="accent6">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a:t>
          </a:r>
          <a:r>
            <a:rPr lang="en-US" sz="2800" kern="1200" dirty="0">
              <a:latin typeface="+mn-lt"/>
            </a:rPr>
            <a:t> </a:t>
          </a:r>
          <a:r>
            <a:rPr lang="en-US" sz="2800" kern="1200" dirty="0">
              <a:solidFill>
                <a:schemeClr val="tx2"/>
              </a:solidFill>
              <a:latin typeface="+mn-lt"/>
            </a:rPr>
            <a:t>*</a:t>
          </a:r>
          <a:r>
            <a:rPr lang="en-US" sz="2800" kern="1200" dirty="0" err="1">
              <a:solidFill>
                <a:schemeClr val="tx2"/>
              </a:solidFill>
              <a:latin typeface="+mn-lt"/>
            </a:rPr>
            <a:t>Cơ</a:t>
          </a:r>
          <a:r>
            <a:rPr lang="en-US" sz="2800" kern="1200" dirty="0">
              <a:solidFill>
                <a:schemeClr val="tx2"/>
              </a:solidFill>
              <a:latin typeface="+mn-lt"/>
            </a:rPr>
            <a:t> </a:t>
          </a:r>
          <a:r>
            <a:rPr lang="en-US" sz="2800" kern="1200" dirty="0" err="1">
              <a:solidFill>
                <a:schemeClr val="tx2"/>
              </a:solidFill>
              <a:latin typeface="+mn-lt"/>
            </a:rPr>
            <a:t>sở</a:t>
          </a:r>
          <a:r>
            <a:rPr lang="en-US" sz="2800" kern="1200" dirty="0">
              <a:solidFill>
                <a:schemeClr val="tx2"/>
              </a:solidFill>
              <a:latin typeface="+mn-lt"/>
            </a:rPr>
            <a:t> </a:t>
          </a:r>
          <a:r>
            <a:rPr lang="en-US" sz="2800" kern="1200" dirty="0" err="1">
              <a:solidFill>
                <a:schemeClr val="tx2"/>
              </a:solidFill>
              <a:latin typeface="+mn-lt"/>
            </a:rPr>
            <a:t>của</a:t>
          </a:r>
          <a:r>
            <a:rPr lang="en-US" sz="2800" kern="1200" dirty="0">
              <a:solidFill>
                <a:schemeClr val="tx2"/>
              </a:solidFill>
              <a:latin typeface="+mn-lt"/>
            </a:rPr>
            <a:t> </a:t>
          </a:r>
          <a:r>
            <a:rPr lang="en-US" sz="2800" kern="1200" dirty="0" err="1">
              <a:solidFill>
                <a:schemeClr val="tx2"/>
              </a:solidFill>
              <a:latin typeface="+mn-lt"/>
            </a:rPr>
            <a:t>mối</a:t>
          </a:r>
          <a:r>
            <a:rPr lang="en-US" sz="2800" kern="1200" dirty="0">
              <a:solidFill>
                <a:schemeClr val="tx2"/>
              </a:solidFill>
              <a:latin typeface="+mn-lt"/>
            </a:rPr>
            <a:t> </a:t>
          </a:r>
          <a:r>
            <a:rPr lang="en-US" sz="2800" kern="1200" dirty="0" err="1">
              <a:solidFill>
                <a:schemeClr val="tx2"/>
              </a:solidFill>
              <a:latin typeface="+mn-lt"/>
            </a:rPr>
            <a:t>liên</a:t>
          </a:r>
          <a:r>
            <a:rPr lang="en-US" sz="2800" kern="1200" dirty="0">
              <a:solidFill>
                <a:schemeClr val="tx2"/>
              </a:solidFill>
              <a:latin typeface="+mn-lt"/>
            </a:rPr>
            <a:t> </a:t>
          </a:r>
          <a:r>
            <a:rPr lang="en-US" sz="2800" kern="1200" dirty="0" err="1">
              <a:solidFill>
                <a:schemeClr val="tx2"/>
              </a:solidFill>
              <a:latin typeface="+mn-lt"/>
            </a:rPr>
            <a:t>hệ</a:t>
          </a:r>
          <a:r>
            <a:rPr lang="en-US" sz="2800" kern="1200" dirty="0">
              <a:solidFill>
                <a:schemeClr val="tx2"/>
              </a:solidFill>
              <a:latin typeface="+mn-lt"/>
            </a:rPr>
            <a:t> </a:t>
          </a:r>
          <a:r>
            <a:rPr lang="en-US" sz="2800" kern="1200" dirty="0" err="1">
              <a:solidFill>
                <a:schemeClr val="tx2"/>
              </a:solidFill>
              <a:latin typeface="+mn-lt"/>
            </a:rPr>
            <a:t>phổ</a:t>
          </a:r>
          <a:r>
            <a:rPr lang="en-US" sz="2800" kern="1200" dirty="0">
              <a:solidFill>
                <a:schemeClr val="tx2"/>
              </a:solidFill>
              <a:latin typeface="+mn-lt"/>
            </a:rPr>
            <a:t> </a:t>
          </a:r>
          <a:r>
            <a:rPr lang="en-US" sz="2800" kern="1200" dirty="0" err="1">
              <a:solidFill>
                <a:schemeClr val="tx2"/>
              </a:solidFill>
              <a:latin typeface="+mn-lt"/>
            </a:rPr>
            <a:t>biến</a:t>
          </a:r>
          <a:endParaRPr lang="en-US" sz="2800" kern="1200" dirty="0">
            <a:solidFill>
              <a:schemeClr val="tx2"/>
            </a:solidFill>
            <a:latin typeface="+mn-lt"/>
          </a:endParaRPr>
        </a:p>
      </dsp:txBody>
      <dsp:txXfrm>
        <a:off x="717833" y="1051131"/>
        <a:ext cx="6960233" cy="817069"/>
      </dsp:txXfrm>
    </dsp:sp>
    <dsp:sp modelId="{19018D48-5F15-414F-9B92-7D6D187FB9FB}">
      <dsp:nvSpPr>
        <dsp:cNvPr id="0" name=""/>
        <dsp:cNvSpPr/>
      </dsp:nvSpPr>
      <dsp:spPr>
        <a:xfrm>
          <a:off x="1374493" y="2051422"/>
          <a:ext cx="8267628" cy="867909"/>
        </a:xfrm>
        <a:prstGeom prst="roundRect">
          <a:avLst>
            <a:gd name="adj" fmla="val 10000"/>
          </a:avLst>
        </a:prstGeom>
        <a:solidFill>
          <a:schemeClr val="bg1"/>
        </a:solidFill>
        <a:ln w="25400" cap="flat" cmpd="sng" algn="ctr">
          <a:solidFill>
            <a:schemeClr val="accent6">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just" defTabSz="1422400">
            <a:lnSpc>
              <a:spcPct val="90000"/>
            </a:lnSpc>
            <a:spcBef>
              <a:spcPct val="0"/>
            </a:spcBef>
            <a:spcAft>
              <a:spcPct val="35000"/>
            </a:spcAft>
            <a:buNone/>
          </a:pPr>
          <a:r>
            <a:rPr lang="en-US" sz="3200" b="0" kern="1200" dirty="0">
              <a:solidFill>
                <a:schemeClr val="tx2"/>
              </a:solidFill>
              <a:latin typeface="Times New Roman" panose="02020603050405020304" pitchFamily="18" charset="0"/>
              <a:cs typeface="Times New Roman" panose="02020603050405020304" pitchFamily="18" charset="0"/>
            </a:rPr>
            <a:t>* </a:t>
          </a:r>
          <a:r>
            <a:rPr lang="en-US" sz="3200" b="0" kern="1200" dirty="0" err="1">
              <a:solidFill>
                <a:schemeClr val="tx2"/>
              </a:solidFill>
              <a:latin typeface="Times New Roman" panose="02020603050405020304" pitchFamily="18" charset="0"/>
              <a:cs typeface="Times New Roman" panose="02020603050405020304" pitchFamily="18" charset="0"/>
            </a:rPr>
            <a:t>Tính</a:t>
          </a:r>
          <a:r>
            <a:rPr lang="en-US" sz="3200" b="0" kern="1200" dirty="0">
              <a:solidFill>
                <a:schemeClr val="tx2"/>
              </a:solidFill>
              <a:latin typeface="Times New Roman" panose="02020603050405020304" pitchFamily="18" charset="0"/>
              <a:cs typeface="Times New Roman" panose="02020603050405020304" pitchFamily="18" charset="0"/>
            </a:rPr>
            <a:t> </a:t>
          </a:r>
          <a:r>
            <a:rPr lang="en-US" sz="3200" b="0" kern="1200" dirty="0" err="1">
              <a:solidFill>
                <a:schemeClr val="tx2"/>
              </a:solidFill>
              <a:latin typeface="Times New Roman" panose="02020603050405020304" pitchFamily="18" charset="0"/>
              <a:cs typeface="Times New Roman" panose="02020603050405020304" pitchFamily="18" charset="0"/>
            </a:rPr>
            <a:t>chất</a:t>
          </a:r>
          <a:r>
            <a:rPr lang="en-US" sz="3200" b="0" kern="1200" dirty="0">
              <a:solidFill>
                <a:schemeClr val="tx2"/>
              </a:solidFill>
              <a:latin typeface="Times New Roman" panose="02020603050405020304" pitchFamily="18" charset="0"/>
              <a:cs typeface="Times New Roman" panose="02020603050405020304" pitchFamily="18" charset="0"/>
            </a:rPr>
            <a:t> </a:t>
          </a:r>
          <a:r>
            <a:rPr lang="en-US" sz="3200" b="0" kern="1200" dirty="0" err="1">
              <a:solidFill>
                <a:schemeClr val="tx2"/>
              </a:solidFill>
              <a:latin typeface="Times New Roman" panose="02020603050405020304" pitchFamily="18" charset="0"/>
              <a:cs typeface="Times New Roman" panose="02020603050405020304" pitchFamily="18" charset="0"/>
            </a:rPr>
            <a:t>của</a:t>
          </a:r>
          <a:r>
            <a:rPr lang="en-US" sz="3200" b="0" kern="1200" dirty="0">
              <a:solidFill>
                <a:schemeClr val="tx2"/>
              </a:solidFill>
              <a:latin typeface="Times New Roman" panose="02020603050405020304" pitchFamily="18" charset="0"/>
              <a:cs typeface="Times New Roman" panose="02020603050405020304" pitchFamily="18" charset="0"/>
            </a:rPr>
            <a:t> </a:t>
          </a:r>
          <a:r>
            <a:rPr lang="en-US" sz="3200" b="0" kern="1200" dirty="0" err="1">
              <a:solidFill>
                <a:schemeClr val="tx2"/>
              </a:solidFill>
              <a:latin typeface="Times New Roman" panose="02020603050405020304" pitchFamily="18" charset="0"/>
              <a:cs typeface="Times New Roman" panose="02020603050405020304" pitchFamily="18" charset="0"/>
            </a:rPr>
            <a:t>mối</a:t>
          </a:r>
          <a:r>
            <a:rPr lang="en-US" sz="3200" b="0" kern="1200" dirty="0">
              <a:solidFill>
                <a:schemeClr val="tx2"/>
              </a:solidFill>
              <a:latin typeface="Times New Roman" panose="02020603050405020304" pitchFamily="18" charset="0"/>
              <a:cs typeface="Times New Roman" panose="02020603050405020304" pitchFamily="18" charset="0"/>
            </a:rPr>
            <a:t> </a:t>
          </a:r>
          <a:r>
            <a:rPr lang="en-US" sz="3200" b="0" kern="1200" dirty="0" err="1">
              <a:solidFill>
                <a:schemeClr val="tx2"/>
              </a:solidFill>
              <a:latin typeface="Times New Roman" panose="02020603050405020304" pitchFamily="18" charset="0"/>
              <a:cs typeface="Times New Roman" panose="02020603050405020304" pitchFamily="18" charset="0"/>
            </a:rPr>
            <a:t>liên</a:t>
          </a:r>
          <a:r>
            <a:rPr lang="en-US" sz="3200" b="0" kern="1200" dirty="0">
              <a:solidFill>
                <a:schemeClr val="tx2"/>
              </a:solidFill>
              <a:latin typeface="Times New Roman" panose="02020603050405020304" pitchFamily="18" charset="0"/>
              <a:cs typeface="Times New Roman" panose="02020603050405020304" pitchFamily="18" charset="0"/>
            </a:rPr>
            <a:t> </a:t>
          </a:r>
          <a:r>
            <a:rPr lang="en-US" sz="3200" b="0" kern="1200" dirty="0" err="1">
              <a:solidFill>
                <a:schemeClr val="tx2"/>
              </a:solidFill>
              <a:latin typeface="Times New Roman" panose="02020603050405020304" pitchFamily="18" charset="0"/>
              <a:cs typeface="Times New Roman" panose="02020603050405020304" pitchFamily="18" charset="0"/>
            </a:rPr>
            <a:t>hệ</a:t>
          </a:r>
          <a:r>
            <a:rPr lang="en-US" sz="3200" b="0" kern="1200" dirty="0">
              <a:solidFill>
                <a:schemeClr val="tx2"/>
              </a:solidFill>
              <a:latin typeface="Times New Roman" panose="02020603050405020304" pitchFamily="18" charset="0"/>
              <a:cs typeface="Times New Roman" panose="02020603050405020304" pitchFamily="18" charset="0"/>
            </a:rPr>
            <a:t> </a:t>
          </a:r>
          <a:r>
            <a:rPr lang="en-US" sz="3200" b="0" kern="1200" dirty="0" err="1">
              <a:solidFill>
                <a:schemeClr val="tx2"/>
              </a:solidFill>
              <a:latin typeface="Times New Roman" panose="02020603050405020304" pitchFamily="18" charset="0"/>
              <a:cs typeface="Times New Roman" panose="02020603050405020304" pitchFamily="18" charset="0"/>
            </a:rPr>
            <a:t>phổ</a:t>
          </a:r>
          <a:r>
            <a:rPr lang="en-US" sz="3200" b="0" kern="1200" dirty="0">
              <a:solidFill>
                <a:schemeClr val="tx2"/>
              </a:solidFill>
              <a:latin typeface="Times New Roman" panose="02020603050405020304" pitchFamily="18" charset="0"/>
              <a:cs typeface="Times New Roman" panose="02020603050405020304" pitchFamily="18" charset="0"/>
            </a:rPr>
            <a:t> </a:t>
          </a:r>
          <a:r>
            <a:rPr lang="en-US" sz="3200" b="0" kern="1200" dirty="0" err="1">
              <a:solidFill>
                <a:schemeClr val="tx2"/>
              </a:solidFill>
              <a:latin typeface="Times New Roman" panose="02020603050405020304" pitchFamily="18" charset="0"/>
              <a:cs typeface="Times New Roman" panose="02020603050405020304" pitchFamily="18" charset="0"/>
            </a:rPr>
            <a:t>biến</a:t>
          </a:r>
          <a:endParaRPr lang="en-US" sz="3200" b="0" kern="1200" dirty="0">
            <a:solidFill>
              <a:schemeClr val="tx2"/>
            </a:solidFill>
            <a:latin typeface="Times New Roman" panose="02020603050405020304" pitchFamily="18" charset="0"/>
            <a:cs typeface="Times New Roman" panose="02020603050405020304" pitchFamily="18" charset="0"/>
          </a:endParaRPr>
        </a:p>
      </dsp:txBody>
      <dsp:txXfrm>
        <a:off x="1399913" y="2076842"/>
        <a:ext cx="6970567" cy="817069"/>
      </dsp:txXfrm>
    </dsp:sp>
    <dsp:sp modelId="{BF965362-B299-9341-8148-9588955FC8A0}">
      <dsp:nvSpPr>
        <dsp:cNvPr id="0" name=""/>
        <dsp:cNvSpPr/>
      </dsp:nvSpPr>
      <dsp:spPr>
        <a:xfrm>
          <a:off x="2066907" y="3077133"/>
          <a:ext cx="8267628" cy="867909"/>
        </a:xfrm>
        <a:prstGeom prst="roundRect">
          <a:avLst>
            <a:gd name="adj" fmla="val 10000"/>
          </a:avLst>
        </a:prstGeom>
        <a:solidFill>
          <a:schemeClr val="bg1"/>
        </a:solidFill>
        <a:ln w="25400" cap="flat" cmpd="sng" algn="ctr">
          <a:solidFill>
            <a:schemeClr val="accent6">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kern="1200" dirty="0">
              <a:solidFill>
                <a:schemeClr val="tx2"/>
              </a:solidFill>
              <a:latin typeface="Times New Roman" panose="02020603050405020304" pitchFamily="18" charset="0"/>
              <a:cs typeface="Times New Roman" panose="02020603050405020304" pitchFamily="18" charset="0"/>
            </a:rPr>
            <a:t>* Ý </a:t>
          </a:r>
          <a:r>
            <a:rPr lang="en-US" sz="2800" b="0" kern="1200" dirty="0" err="1">
              <a:solidFill>
                <a:schemeClr val="tx2"/>
              </a:solidFill>
              <a:latin typeface="Times New Roman" panose="02020603050405020304" pitchFamily="18" charset="0"/>
              <a:cs typeface="Times New Roman" panose="02020603050405020304" pitchFamily="18" charset="0"/>
            </a:rPr>
            <a:t>nghĩa</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phương</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pháp</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luận</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của</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nguyên</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lý</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về</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mối</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liên</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hệ</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phổ</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biến</a:t>
          </a:r>
          <a:endParaRPr lang="en-US" sz="2800" b="0" kern="1200" dirty="0">
            <a:solidFill>
              <a:schemeClr val="tx2"/>
            </a:solidFill>
            <a:latin typeface="Times New Roman" panose="02020603050405020304" pitchFamily="18" charset="0"/>
            <a:cs typeface="Times New Roman" panose="02020603050405020304" pitchFamily="18" charset="0"/>
          </a:endParaRPr>
        </a:p>
      </dsp:txBody>
      <dsp:txXfrm>
        <a:off x="2092327" y="3102553"/>
        <a:ext cx="6960233" cy="817069"/>
      </dsp:txXfrm>
    </dsp:sp>
    <dsp:sp modelId="{EE477FD7-7708-9040-B5B3-8893F4A1C459}">
      <dsp:nvSpPr>
        <dsp:cNvPr id="0" name=""/>
        <dsp:cNvSpPr/>
      </dsp:nvSpPr>
      <dsp:spPr>
        <a:xfrm>
          <a:off x="7703486" y="664739"/>
          <a:ext cx="564141" cy="564141"/>
        </a:xfrm>
        <a:prstGeom prst="downArrow">
          <a:avLst>
            <a:gd name="adj1" fmla="val 55000"/>
            <a:gd name="adj2" fmla="val 45000"/>
          </a:avLst>
        </a:prstGeom>
        <a:solidFill>
          <a:srgbClr val="FF0000">
            <a:alpha val="90000"/>
          </a:srgb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7830418" y="664739"/>
        <a:ext cx="310277" cy="424516"/>
      </dsp:txXfrm>
    </dsp:sp>
    <dsp:sp modelId="{DCD6C009-E046-5940-8802-CFE4592ABFE1}">
      <dsp:nvSpPr>
        <dsp:cNvPr id="0" name=""/>
        <dsp:cNvSpPr/>
      </dsp:nvSpPr>
      <dsp:spPr>
        <a:xfrm>
          <a:off x="8395900" y="1690450"/>
          <a:ext cx="564141" cy="564141"/>
        </a:xfrm>
        <a:prstGeom prst="downArrow">
          <a:avLst>
            <a:gd name="adj1" fmla="val 55000"/>
            <a:gd name="adj2" fmla="val 45000"/>
          </a:avLst>
        </a:prstGeom>
        <a:solidFill>
          <a:srgbClr val="FF0000">
            <a:alpha val="90000"/>
          </a:srgb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solidFill>
              <a:srgbClr val="FF0000"/>
            </a:solidFill>
          </a:endParaRPr>
        </a:p>
      </dsp:txBody>
      <dsp:txXfrm>
        <a:off x="8522832" y="1690450"/>
        <a:ext cx="310277" cy="424516"/>
      </dsp:txXfrm>
    </dsp:sp>
    <dsp:sp modelId="{F5FA6DEE-7B27-DF44-8B21-83FC0630BC7F}">
      <dsp:nvSpPr>
        <dsp:cNvPr id="0" name=""/>
        <dsp:cNvSpPr/>
      </dsp:nvSpPr>
      <dsp:spPr>
        <a:xfrm>
          <a:off x="9077980" y="2716162"/>
          <a:ext cx="564141" cy="564141"/>
        </a:xfrm>
        <a:prstGeom prst="downArrow">
          <a:avLst>
            <a:gd name="adj1" fmla="val 55000"/>
            <a:gd name="adj2" fmla="val 45000"/>
          </a:avLst>
        </a:prstGeom>
        <a:solidFill>
          <a:srgbClr val="FF0000">
            <a:alpha val="90000"/>
          </a:srgb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9204912" y="2716162"/>
        <a:ext cx="310277" cy="424516"/>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245472-BEC2-4E45-B8C9-0CABB14B44FF}">
      <dsp:nvSpPr>
        <dsp:cNvPr id="0" name=""/>
        <dsp:cNvSpPr/>
      </dsp:nvSpPr>
      <dsp:spPr>
        <a:xfrm>
          <a:off x="2487" y="1006926"/>
          <a:ext cx="1608480" cy="4517330"/>
        </a:xfrm>
        <a:prstGeom prst="roundRect">
          <a:avLst>
            <a:gd name="adj" fmla="val 10000"/>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b="1" kern="1200" dirty="0">
              <a:latin typeface="Times New Roman" panose="02020603050405020304" pitchFamily="18" charset="0"/>
              <a:cs typeface="Times New Roman" panose="02020603050405020304" pitchFamily="18" charset="0"/>
            </a:rPr>
            <a:t>Ý </a:t>
          </a:r>
          <a:r>
            <a:rPr lang="en-US" sz="4400" b="1" kern="1200" dirty="0" err="1">
              <a:latin typeface="Times New Roman" panose="02020603050405020304" pitchFamily="18" charset="0"/>
              <a:cs typeface="Times New Roman" panose="02020603050405020304" pitchFamily="18" charset="0"/>
            </a:rPr>
            <a:t>nghĩa</a:t>
          </a:r>
          <a:r>
            <a:rPr lang="en-US" sz="4400" b="1" kern="1200" dirty="0">
              <a:latin typeface="Times New Roman" panose="02020603050405020304" pitchFamily="18" charset="0"/>
              <a:cs typeface="Times New Roman" panose="02020603050405020304" pitchFamily="18" charset="0"/>
            </a:rPr>
            <a:t> PP </a:t>
          </a:r>
          <a:r>
            <a:rPr lang="en-US" sz="4400" b="1" kern="1200" dirty="0" err="1">
              <a:latin typeface="Times New Roman" panose="02020603050405020304" pitchFamily="18" charset="0"/>
              <a:cs typeface="Times New Roman" panose="02020603050405020304" pitchFamily="18" charset="0"/>
            </a:rPr>
            <a:t>luận</a:t>
          </a:r>
          <a:endParaRPr lang="en-US" sz="4400" b="1" kern="1200" dirty="0">
            <a:latin typeface="Times New Roman" panose="02020603050405020304" pitchFamily="18" charset="0"/>
            <a:cs typeface="Times New Roman" panose="02020603050405020304" pitchFamily="18" charset="0"/>
          </a:endParaRPr>
        </a:p>
      </dsp:txBody>
      <dsp:txXfrm>
        <a:off x="49598" y="1054037"/>
        <a:ext cx="1514258" cy="4423108"/>
      </dsp:txXfrm>
    </dsp:sp>
    <dsp:sp modelId="{0EB16017-3BD8-46A3-BC7B-7FDBE236B871}">
      <dsp:nvSpPr>
        <dsp:cNvPr id="0" name=""/>
        <dsp:cNvSpPr/>
      </dsp:nvSpPr>
      <dsp:spPr>
        <a:xfrm rot="16987498">
          <a:off x="810938" y="2245289"/>
          <a:ext cx="2070139" cy="24541"/>
        </a:xfrm>
        <a:custGeom>
          <a:avLst/>
          <a:gdLst/>
          <a:ahLst/>
          <a:cxnLst/>
          <a:rect l="0" t="0" r="0" b="0"/>
          <a:pathLst>
            <a:path>
              <a:moveTo>
                <a:pt x="0" y="12270"/>
              </a:moveTo>
              <a:lnTo>
                <a:pt x="2070139" y="12270"/>
              </a:lnTo>
            </a:path>
          </a:pathLst>
        </a:custGeom>
        <a:noFill/>
        <a:ln w="28575" cap="flat" cmpd="sng" algn="ctr">
          <a:solidFill>
            <a:srgbClr val="00000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794254" y="2205806"/>
        <a:ext cx="103506" cy="103506"/>
      </dsp:txXfrm>
    </dsp:sp>
    <dsp:sp modelId="{BCEB4716-A304-46A1-8B19-6A4F6FCB8C6A}">
      <dsp:nvSpPr>
        <dsp:cNvPr id="0" name=""/>
        <dsp:cNvSpPr/>
      </dsp:nvSpPr>
      <dsp:spPr>
        <a:xfrm>
          <a:off x="2081047" y="847409"/>
          <a:ext cx="1608480" cy="804240"/>
        </a:xfrm>
        <a:prstGeom prst="roundRect">
          <a:avLst>
            <a:gd name="adj" fmla="val 10000"/>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1" kern="1200" dirty="0" err="1">
              <a:latin typeface="Times New Roman" panose="02020603050405020304" pitchFamily="18" charset="0"/>
              <a:cs typeface="Times New Roman" panose="02020603050405020304" pitchFamily="18" charset="0"/>
            </a:rPr>
            <a:t>Thứ</a:t>
          </a:r>
          <a:r>
            <a:rPr lang="en-US" sz="2900" b="1" kern="1200" dirty="0">
              <a:latin typeface="Times New Roman" panose="02020603050405020304" pitchFamily="18" charset="0"/>
              <a:cs typeface="Times New Roman" panose="02020603050405020304" pitchFamily="18" charset="0"/>
            </a:rPr>
            <a:t> </a:t>
          </a:r>
          <a:r>
            <a:rPr lang="en-US" sz="2900" b="1" kern="1200" dirty="0" err="1">
              <a:latin typeface="Times New Roman" panose="02020603050405020304" pitchFamily="18" charset="0"/>
              <a:cs typeface="Times New Roman" panose="02020603050405020304" pitchFamily="18" charset="0"/>
            </a:rPr>
            <a:t>nhất</a:t>
          </a:r>
          <a:endParaRPr lang="en-US" sz="2900" b="1" kern="1200" dirty="0">
            <a:latin typeface="Times New Roman" panose="02020603050405020304" pitchFamily="18" charset="0"/>
            <a:cs typeface="Times New Roman" panose="02020603050405020304" pitchFamily="18" charset="0"/>
          </a:endParaRPr>
        </a:p>
      </dsp:txBody>
      <dsp:txXfrm>
        <a:off x="2104602" y="870964"/>
        <a:ext cx="1561370" cy="757130"/>
      </dsp:txXfrm>
    </dsp:sp>
    <dsp:sp modelId="{4DEC13BD-7E7B-44EF-950C-5E695FA485A9}">
      <dsp:nvSpPr>
        <dsp:cNvPr id="0" name=""/>
        <dsp:cNvSpPr/>
      </dsp:nvSpPr>
      <dsp:spPr>
        <a:xfrm rot="4595066">
          <a:off x="832961" y="4238724"/>
          <a:ext cx="2026093" cy="24541"/>
        </a:xfrm>
        <a:custGeom>
          <a:avLst/>
          <a:gdLst/>
          <a:ahLst/>
          <a:cxnLst/>
          <a:rect l="0" t="0" r="0" b="0"/>
          <a:pathLst>
            <a:path>
              <a:moveTo>
                <a:pt x="0" y="12270"/>
              </a:moveTo>
              <a:lnTo>
                <a:pt x="2026093" y="12270"/>
              </a:lnTo>
            </a:path>
          </a:pathLst>
        </a:custGeom>
        <a:noFill/>
        <a:ln w="28575" cap="flat" cmpd="sng" algn="ctr">
          <a:solidFill>
            <a:srgbClr val="00000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795355" y="4200342"/>
        <a:ext cx="101304" cy="101304"/>
      </dsp:txXfrm>
    </dsp:sp>
    <dsp:sp modelId="{48613AD3-BB4E-4FCD-9D2D-DA86798356E0}">
      <dsp:nvSpPr>
        <dsp:cNvPr id="0" name=""/>
        <dsp:cNvSpPr/>
      </dsp:nvSpPr>
      <dsp:spPr>
        <a:xfrm>
          <a:off x="2081047" y="4834278"/>
          <a:ext cx="1608480" cy="804240"/>
        </a:xfrm>
        <a:prstGeom prst="roundRect">
          <a:avLst>
            <a:gd name="adj" fmla="val 10000"/>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1" kern="1200" dirty="0" err="1">
              <a:latin typeface="Times New Roman" panose="02020603050405020304" pitchFamily="18" charset="0"/>
              <a:cs typeface="Times New Roman" panose="02020603050405020304" pitchFamily="18" charset="0"/>
            </a:rPr>
            <a:t>Thứ</a:t>
          </a:r>
          <a:r>
            <a:rPr lang="en-US" sz="2900" b="1" kern="1200" dirty="0">
              <a:latin typeface="Times New Roman" panose="02020603050405020304" pitchFamily="18" charset="0"/>
              <a:cs typeface="Times New Roman" panose="02020603050405020304" pitchFamily="18" charset="0"/>
            </a:rPr>
            <a:t> </a:t>
          </a:r>
          <a:r>
            <a:rPr lang="en-US" sz="2900" b="1" kern="1200" dirty="0" err="1">
              <a:latin typeface="Times New Roman" panose="02020603050405020304" pitchFamily="18" charset="0"/>
              <a:cs typeface="Times New Roman" panose="02020603050405020304" pitchFamily="18" charset="0"/>
            </a:rPr>
            <a:t>ba</a:t>
          </a:r>
          <a:endParaRPr lang="en-US" sz="2900" b="1" kern="1200" dirty="0">
            <a:latin typeface="Times New Roman" panose="02020603050405020304" pitchFamily="18" charset="0"/>
            <a:cs typeface="Times New Roman" panose="02020603050405020304" pitchFamily="18" charset="0"/>
          </a:endParaRPr>
        </a:p>
      </dsp:txBody>
      <dsp:txXfrm>
        <a:off x="2104602" y="4857833"/>
        <a:ext cx="1561370" cy="75713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95F3B-1726-4184-AEE4-F91EC3E4FA46}">
      <dsp:nvSpPr>
        <dsp:cNvPr id="0" name=""/>
        <dsp:cNvSpPr/>
      </dsp:nvSpPr>
      <dsp:spPr>
        <a:xfrm>
          <a:off x="0" y="0"/>
          <a:ext cx="3255691" cy="2599380"/>
        </a:xfrm>
        <a:prstGeom prst="rect">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8FA20FE-AA00-49C4-A86E-AC0B66CE0B6A}">
      <dsp:nvSpPr>
        <dsp:cNvPr id="0" name=""/>
        <dsp:cNvSpPr/>
      </dsp:nvSpPr>
      <dsp:spPr>
        <a:xfrm>
          <a:off x="5273345" y="1871842"/>
          <a:ext cx="2155479" cy="1331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b="1" kern="1200"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Khuynh</a:t>
          </a:r>
          <a:r>
            <a:rPr lang="en-US" sz="4000" b="1" kern="120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000" b="1" kern="1200"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hướng</a:t>
          </a:r>
          <a:endParaRPr lang="en-US" sz="4000" b="1" kern="120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5273345" y="1871842"/>
        <a:ext cx="2155479" cy="1331401"/>
      </dsp:txXfrm>
    </dsp:sp>
    <dsp:sp modelId="{E73DDDB3-60D7-4963-8288-C85D45E82AD9}">
      <dsp:nvSpPr>
        <dsp:cNvPr id="0" name=""/>
        <dsp:cNvSpPr/>
      </dsp:nvSpPr>
      <dsp:spPr>
        <a:xfrm>
          <a:off x="5083167" y="1681827"/>
          <a:ext cx="517662" cy="517796"/>
        </a:xfrm>
        <a:prstGeom prst="halfFrame">
          <a:avLst>
            <a:gd name="adj1" fmla="val 25770"/>
            <a:gd name="adj2" fmla="val 257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A565F3-FEB1-4B15-BE25-E6560DAA0575}">
      <dsp:nvSpPr>
        <dsp:cNvPr id="0" name=""/>
        <dsp:cNvSpPr/>
      </dsp:nvSpPr>
      <dsp:spPr>
        <a:xfrm rot="5400000">
          <a:off x="7116267" y="1681894"/>
          <a:ext cx="517796" cy="517662"/>
        </a:xfrm>
        <a:prstGeom prst="halfFrame">
          <a:avLst>
            <a:gd name="adj1" fmla="val 25770"/>
            <a:gd name="adj2" fmla="val 257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35DD80-2245-4EBC-8FC2-C0B75A691AA2}">
      <dsp:nvSpPr>
        <dsp:cNvPr id="0" name=""/>
        <dsp:cNvSpPr/>
      </dsp:nvSpPr>
      <dsp:spPr>
        <a:xfrm rot="16200000">
          <a:off x="5083100" y="2875789"/>
          <a:ext cx="517796" cy="517662"/>
        </a:xfrm>
        <a:prstGeom prst="halfFrame">
          <a:avLst>
            <a:gd name="adj1" fmla="val 25770"/>
            <a:gd name="adj2" fmla="val 257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EF15C3-7F22-45A6-A844-1AFDB20454F3}">
      <dsp:nvSpPr>
        <dsp:cNvPr id="0" name=""/>
        <dsp:cNvSpPr/>
      </dsp:nvSpPr>
      <dsp:spPr>
        <a:xfrm rot="10800000">
          <a:off x="7116334" y="2875722"/>
          <a:ext cx="517662" cy="517796"/>
        </a:xfrm>
        <a:prstGeom prst="halfFrame">
          <a:avLst>
            <a:gd name="adj1" fmla="val 25770"/>
            <a:gd name="adj2" fmla="val 25770"/>
          </a:avLst>
        </a:prstGeom>
        <a:solidFill>
          <a:schemeClr val="accent1">
            <a:hueOff val="0"/>
            <a:satOff val="0"/>
            <a:lumOff val="0"/>
            <a:alphaOff val="0"/>
          </a:schemeClr>
        </a:solidFill>
        <a:ln w="25400" cap="flat" cmpd="sng" algn="ctr">
          <a:solidFill>
            <a:srgbClr val="000000"/>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245472-BEC2-4E45-B8C9-0CABB14B44FF}">
      <dsp:nvSpPr>
        <dsp:cNvPr id="0" name=""/>
        <dsp:cNvSpPr/>
      </dsp:nvSpPr>
      <dsp:spPr>
        <a:xfrm>
          <a:off x="2487" y="1006926"/>
          <a:ext cx="1608480" cy="4517330"/>
        </a:xfrm>
        <a:prstGeom prst="roundRect">
          <a:avLst>
            <a:gd name="adj" fmla="val 10000"/>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b="1" kern="1200" dirty="0" err="1">
              <a:latin typeface="Times New Roman" panose="02020603050405020304" pitchFamily="18" charset="0"/>
              <a:cs typeface="Times New Roman" panose="02020603050405020304" pitchFamily="18" charset="0"/>
            </a:rPr>
            <a:t>Đặc</a:t>
          </a:r>
          <a:r>
            <a:rPr lang="en-US" sz="3600" b="1" kern="1200" dirty="0">
              <a:latin typeface="Times New Roman" panose="02020603050405020304" pitchFamily="18" charset="0"/>
              <a:cs typeface="Times New Roman" panose="02020603050405020304" pitchFamily="18" charset="0"/>
            </a:rPr>
            <a:t> </a:t>
          </a:r>
          <a:r>
            <a:rPr lang="en-US" sz="3600" b="1" kern="1200" dirty="0" err="1">
              <a:latin typeface="Times New Roman" panose="02020603050405020304" pitchFamily="18" charset="0"/>
              <a:cs typeface="Times New Roman" panose="02020603050405020304" pitchFamily="18" charset="0"/>
            </a:rPr>
            <a:t>trưng</a:t>
          </a:r>
          <a:r>
            <a:rPr lang="en-US" sz="3600" b="1" kern="1200" dirty="0">
              <a:latin typeface="Times New Roman" panose="02020603050405020304" pitchFamily="18" charset="0"/>
              <a:cs typeface="Times New Roman" panose="02020603050405020304" pitchFamily="18" charset="0"/>
            </a:rPr>
            <a:t> </a:t>
          </a:r>
          <a:r>
            <a:rPr lang="en-US" sz="3600" b="1" kern="1200" dirty="0" err="1">
              <a:latin typeface="Times New Roman" panose="02020603050405020304" pitchFamily="18" charset="0"/>
              <a:cs typeface="Times New Roman" panose="02020603050405020304" pitchFamily="18" charset="0"/>
            </a:rPr>
            <a:t>của</a:t>
          </a:r>
          <a:r>
            <a:rPr lang="en-US" sz="3600" b="1" kern="1200" dirty="0">
              <a:latin typeface="Times New Roman" panose="02020603050405020304" pitchFamily="18" charset="0"/>
              <a:cs typeface="Times New Roman" panose="02020603050405020304" pitchFamily="18" charset="0"/>
            </a:rPr>
            <a:t> </a:t>
          </a:r>
          <a:r>
            <a:rPr lang="en-US" sz="3600" b="1" kern="1200" dirty="0" err="1">
              <a:latin typeface="Times New Roman" panose="02020603050405020304" pitchFamily="18" charset="0"/>
              <a:cs typeface="Times New Roman" panose="02020603050405020304" pitchFamily="18" charset="0"/>
            </a:rPr>
            <a:t>phủ</a:t>
          </a:r>
          <a:r>
            <a:rPr lang="en-US" sz="3600" b="1" kern="1200" dirty="0">
              <a:latin typeface="Times New Roman" panose="02020603050405020304" pitchFamily="18" charset="0"/>
              <a:cs typeface="Times New Roman" panose="02020603050405020304" pitchFamily="18" charset="0"/>
            </a:rPr>
            <a:t> </a:t>
          </a:r>
          <a:r>
            <a:rPr lang="en-US" sz="3600" b="1" kern="1200" dirty="0" err="1">
              <a:latin typeface="Times New Roman" panose="02020603050405020304" pitchFamily="18" charset="0"/>
              <a:cs typeface="Times New Roman" panose="02020603050405020304" pitchFamily="18" charset="0"/>
            </a:rPr>
            <a:t>định</a:t>
          </a:r>
          <a:r>
            <a:rPr lang="en-US" sz="3600" b="1" kern="1200" dirty="0">
              <a:latin typeface="Times New Roman" panose="02020603050405020304" pitchFamily="18" charset="0"/>
              <a:cs typeface="Times New Roman" panose="02020603050405020304" pitchFamily="18" charset="0"/>
            </a:rPr>
            <a:t> </a:t>
          </a:r>
          <a:r>
            <a:rPr lang="en-US" sz="3600" b="1" kern="1200" dirty="0" err="1">
              <a:latin typeface="Times New Roman" panose="02020603050405020304" pitchFamily="18" charset="0"/>
              <a:cs typeface="Times New Roman" panose="02020603050405020304" pitchFamily="18" charset="0"/>
            </a:rPr>
            <a:t>biện</a:t>
          </a:r>
          <a:r>
            <a:rPr lang="en-US" sz="3600" b="1" kern="1200" dirty="0">
              <a:latin typeface="Times New Roman" panose="02020603050405020304" pitchFamily="18" charset="0"/>
              <a:cs typeface="Times New Roman" panose="02020603050405020304" pitchFamily="18" charset="0"/>
            </a:rPr>
            <a:t> </a:t>
          </a:r>
          <a:r>
            <a:rPr lang="en-US" sz="3600" b="1" kern="1200" dirty="0" err="1">
              <a:latin typeface="Times New Roman" panose="02020603050405020304" pitchFamily="18" charset="0"/>
              <a:cs typeface="Times New Roman" panose="02020603050405020304" pitchFamily="18" charset="0"/>
            </a:rPr>
            <a:t>chứng</a:t>
          </a:r>
          <a:endParaRPr lang="en-US" sz="3600" b="1" kern="1200" dirty="0">
            <a:latin typeface="Times New Roman" panose="02020603050405020304" pitchFamily="18" charset="0"/>
            <a:cs typeface="Times New Roman" panose="02020603050405020304" pitchFamily="18" charset="0"/>
          </a:endParaRPr>
        </a:p>
      </dsp:txBody>
      <dsp:txXfrm>
        <a:off x="49598" y="1054037"/>
        <a:ext cx="1514258" cy="4423108"/>
      </dsp:txXfrm>
    </dsp:sp>
    <dsp:sp modelId="{0EB16017-3BD8-46A3-BC7B-7FDBE236B871}">
      <dsp:nvSpPr>
        <dsp:cNvPr id="0" name=""/>
        <dsp:cNvSpPr/>
      </dsp:nvSpPr>
      <dsp:spPr>
        <a:xfrm rot="17246029">
          <a:off x="1059477" y="2502091"/>
          <a:ext cx="1574798" cy="24541"/>
        </a:xfrm>
        <a:custGeom>
          <a:avLst/>
          <a:gdLst/>
          <a:ahLst/>
          <a:cxnLst/>
          <a:rect l="0" t="0" r="0" b="0"/>
          <a:pathLst>
            <a:path>
              <a:moveTo>
                <a:pt x="0" y="12270"/>
              </a:moveTo>
              <a:lnTo>
                <a:pt x="1574798" y="12270"/>
              </a:lnTo>
            </a:path>
          </a:pathLst>
        </a:custGeom>
        <a:noFill/>
        <a:ln w="28575" cap="flat" cmpd="sng" algn="ctr">
          <a:solidFill>
            <a:srgbClr val="00000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07506" y="2474992"/>
        <a:ext cx="78739" cy="78739"/>
      </dsp:txXfrm>
    </dsp:sp>
    <dsp:sp modelId="{BCEB4716-A304-46A1-8B19-6A4F6FCB8C6A}">
      <dsp:nvSpPr>
        <dsp:cNvPr id="0" name=""/>
        <dsp:cNvSpPr/>
      </dsp:nvSpPr>
      <dsp:spPr>
        <a:xfrm>
          <a:off x="2082784" y="969742"/>
          <a:ext cx="1608480" cy="1586782"/>
        </a:xfrm>
        <a:prstGeom prst="roundRect">
          <a:avLst>
            <a:gd name="adj" fmla="val 10000"/>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b="1" kern="1200" dirty="0" err="1">
              <a:latin typeface="Times New Roman" panose="02020603050405020304" pitchFamily="18" charset="0"/>
              <a:cs typeface="Times New Roman" panose="02020603050405020304" pitchFamily="18" charset="0"/>
            </a:rPr>
            <a:t>Tính</a:t>
          </a:r>
          <a:r>
            <a:rPr lang="en-US" sz="3200" b="1" kern="1200" dirty="0">
              <a:latin typeface="Times New Roman" panose="02020603050405020304" pitchFamily="18" charset="0"/>
              <a:cs typeface="Times New Roman" panose="02020603050405020304" pitchFamily="18" charset="0"/>
            </a:rPr>
            <a:t> </a:t>
          </a:r>
          <a:r>
            <a:rPr lang="en-US" sz="3200" b="1" kern="1200" dirty="0" err="1">
              <a:latin typeface="Times New Roman" panose="02020603050405020304" pitchFamily="18" charset="0"/>
              <a:cs typeface="Times New Roman" panose="02020603050405020304" pitchFamily="18" charset="0"/>
            </a:rPr>
            <a:t>khách</a:t>
          </a:r>
          <a:r>
            <a:rPr lang="en-US" sz="3200" b="1" kern="1200" dirty="0">
              <a:latin typeface="Times New Roman" panose="02020603050405020304" pitchFamily="18" charset="0"/>
              <a:cs typeface="Times New Roman" panose="02020603050405020304" pitchFamily="18" charset="0"/>
            </a:rPr>
            <a:t> </a:t>
          </a:r>
          <a:r>
            <a:rPr lang="en-US" sz="3200" b="1" kern="1200" dirty="0" err="1">
              <a:latin typeface="Times New Roman" panose="02020603050405020304" pitchFamily="18" charset="0"/>
              <a:cs typeface="Times New Roman" panose="02020603050405020304" pitchFamily="18" charset="0"/>
            </a:rPr>
            <a:t>quan</a:t>
          </a:r>
          <a:endParaRPr lang="en-US" sz="3200" b="1" kern="1200" dirty="0">
            <a:latin typeface="Times New Roman" panose="02020603050405020304" pitchFamily="18" charset="0"/>
            <a:cs typeface="Times New Roman" panose="02020603050405020304" pitchFamily="18" charset="0"/>
          </a:endParaRPr>
        </a:p>
      </dsp:txBody>
      <dsp:txXfrm>
        <a:off x="2129259" y="1016217"/>
        <a:ext cx="1515530" cy="1493832"/>
      </dsp:txXfrm>
    </dsp:sp>
    <dsp:sp modelId="{4DEC13BD-7E7B-44EF-950C-5E695FA485A9}">
      <dsp:nvSpPr>
        <dsp:cNvPr id="0" name=""/>
        <dsp:cNvSpPr/>
      </dsp:nvSpPr>
      <dsp:spPr>
        <a:xfrm rot="4175726">
          <a:off x="1171860" y="3885168"/>
          <a:ext cx="1348294" cy="24541"/>
        </a:xfrm>
        <a:custGeom>
          <a:avLst/>
          <a:gdLst/>
          <a:ahLst/>
          <a:cxnLst/>
          <a:rect l="0" t="0" r="0" b="0"/>
          <a:pathLst>
            <a:path>
              <a:moveTo>
                <a:pt x="0" y="12270"/>
              </a:moveTo>
              <a:lnTo>
                <a:pt x="1348294" y="12270"/>
              </a:lnTo>
            </a:path>
          </a:pathLst>
        </a:custGeom>
        <a:noFill/>
        <a:ln w="28575" cap="flat" cmpd="sng" algn="ctr">
          <a:solidFill>
            <a:srgbClr val="00000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12300" y="3863731"/>
        <a:ext cx="67414" cy="67414"/>
      </dsp:txXfrm>
    </dsp:sp>
    <dsp:sp modelId="{48613AD3-BB4E-4FCD-9D2D-DA86798356E0}">
      <dsp:nvSpPr>
        <dsp:cNvPr id="0" name=""/>
        <dsp:cNvSpPr/>
      </dsp:nvSpPr>
      <dsp:spPr>
        <a:xfrm>
          <a:off x="2081047" y="3735895"/>
          <a:ext cx="1608480" cy="1586782"/>
        </a:xfrm>
        <a:prstGeom prst="roundRect">
          <a:avLst>
            <a:gd name="adj" fmla="val 10000"/>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b="1" kern="1200" dirty="0" err="1">
              <a:latin typeface="Times New Roman" panose="02020603050405020304" pitchFamily="18" charset="0"/>
              <a:cs typeface="Times New Roman" panose="02020603050405020304" pitchFamily="18" charset="0"/>
            </a:rPr>
            <a:t>Tính</a:t>
          </a:r>
          <a:r>
            <a:rPr lang="en-US" sz="3200" b="1" kern="1200" dirty="0">
              <a:latin typeface="Times New Roman" panose="02020603050405020304" pitchFamily="18" charset="0"/>
              <a:cs typeface="Times New Roman" panose="02020603050405020304" pitchFamily="18" charset="0"/>
            </a:rPr>
            <a:t> </a:t>
          </a:r>
          <a:r>
            <a:rPr lang="en-US" sz="3200" b="1" kern="1200" dirty="0" err="1">
              <a:latin typeface="Times New Roman" panose="02020603050405020304" pitchFamily="18" charset="0"/>
              <a:cs typeface="Times New Roman" panose="02020603050405020304" pitchFamily="18" charset="0"/>
            </a:rPr>
            <a:t>kế</a:t>
          </a:r>
          <a:r>
            <a:rPr lang="en-US" sz="3200" b="1" kern="1200" dirty="0">
              <a:latin typeface="Times New Roman" panose="02020603050405020304" pitchFamily="18" charset="0"/>
              <a:cs typeface="Times New Roman" panose="02020603050405020304" pitchFamily="18" charset="0"/>
            </a:rPr>
            <a:t> </a:t>
          </a:r>
          <a:r>
            <a:rPr lang="en-US" sz="3200" b="1" kern="1200" dirty="0" err="1">
              <a:latin typeface="Times New Roman" panose="02020603050405020304" pitchFamily="18" charset="0"/>
              <a:cs typeface="Times New Roman" panose="02020603050405020304" pitchFamily="18" charset="0"/>
            </a:rPr>
            <a:t>thừa</a:t>
          </a:r>
          <a:endParaRPr lang="en-US" sz="3200" b="1" kern="1200" dirty="0">
            <a:latin typeface="Times New Roman" panose="02020603050405020304" pitchFamily="18" charset="0"/>
            <a:cs typeface="Times New Roman" panose="02020603050405020304" pitchFamily="18" charset="0"/>
          </a:endParaRPr>
        </a:p>
      </dsp:txBody>
      <dsp:txXfrm>
        <a:off x="2127522" y="3782370"/>
        <a:ext cx="1515530" cy="1493832"/>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1703A-12F5-4724-90B2-382B291078C6}">
      <dsp:nvSpPr>
        <dsp:cNvPr id="0" name=""/>
        <dsp:cNvSpPr/>
      </dsp:nvSpPr>
      <dsp:spPr>
        <a:xfrm>
          <a:off x="0" y="0"/>
          <a:ext cx="9699529" cy="1187641"/>
        </a:xfrm>
        <a:prstGeom prst="roundRect">
          <a:avLst>
            <a:gd name="adj" fmla="val 10000"/>
          </a:avLst>
        </a:prstGeom>
        <a:solidFill>
          <a:schemeClr val="accent3">
            <a:lumMod val="95000"/>
          </a:schemeClr>
        </a:solidFill>
        <a:ln w="12700" cap="flat" cmpd="sng" algn="ctr">
          <a:solidFill>
            <a:srgbClr val="FF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dirty="0">
              <a:solidFill>
                <a:schemeClr val="tx2"/>
              </a:solidFill>
              <a:latin typeface="Times New Roman" panose="02020603050405020304" pitchFamily="18" charset="0"/>
              <a:cs typeface="Times New Roman" panose="02020603050405020304" pitchFamily="18" charset="0"/>
            </a:rPr>
            <a:t>*</a:t>
          </a:r>
          <a:r>
            <a:rPr lang="en-US" sz="3200" b="1" kern="1200" dirty="0" err="1">
              <a:solidFill>
                <a:schemeClr val="tx2"/>
              </a:solidFill>
              <a:latin typeface="Times New Roman" panose="02020603050405020304" pitchFamily="18" charset="0"/>
              <a:cs typeface="Times New Roman" panose="02020603050405020304" pitchFamily="18" charset="0"/>
            </a:rPr>
            <a:t>Sự</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phát</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triển</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của</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sự</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vật</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là</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một</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quá</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trình</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phủ</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định</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liên</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tục</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từ</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thất</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đến</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cao</a:t>
          </a:r>
          <a:r>
            <a:rPr lang="en-US" sz="3200" b="1" kern="1200" dirty="0">
              <a:solidFill>
                <a:schemeClr val="tx2"/>
              </a:solidFill>
              <a:latin typeface="Times New Roman" panose="02020603050405020304" pitchFamily="18" charset="0"/>
              <a:cs typeface="Times New Roman" panose="02020603050405020304" pitchFamily="18" charset="0"/>
            </a:rPr>
            <a:t> </a:t>
          </a:r>
        </a:p>
      </dsp:txBody>
      <dsp:txXfrm>
        <a:off x="34785" y="34785"/>
        <a:ext cx="8417971" cy="1118071"/>
      </dsp:txXfrm>
    </dsp:sp>
    <dsp:sp modelId="{C3E0D35D-22F2-474A-974B-F668567F1A09}">
      <dsp:nvSpPr>
        <dsp:cNvPr id="0" name=""/>
        <dsp:cNvSpPr/>
      </dsp:nvSpPr>
      <dsp:spPr>
        <a:xfrm>
          <a:off x="855840" y="1385581"/>
          <a:ext cx="9699529" cy="1187641"/>
        </a:xfrm>
        <a:prstGeom prst="roundRect">
          <a:avLst>
            <a:gd name="adj" fmla="val 10000"/>
          </a:avLst>
        </a:prstGeom>
        <a:solidFill>
          <a:schemeClr val="accent3">
            <a:lumMod val="95000"/>
          </a:schemeClr>
        </a:solidFill>
        <a:ln w="12700" cap="flat" cmpd="sng" algn="ctr">
          <a:solidFill>
            <a:srgbClr val="FF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b="1" kern="1200" dirty="0">
              <a:solidFill>
                <a:schemeClr val="tx2"/>
              </a:solidFill>
              <a:latin typeface="Times New Roman" panose="02020603050405020304" pitchFamily="18" charset="0"/>
              <a:cs typeface="Times New Roman" panose="02020603050405020304" pitchFamily="18" charset="0"/>
            </a:rPr>
            <a:t>*</a:t>
          </a:r>
          <a:r>
            <a:rPr lang="en-US" sz="3100" b="1" kern="1200" dirty="0" err="1">
              <a:solidFill>
                <a:schemeClr val="tx2"/>
              </a:solidFill>
              <a:latin typeface="Times New Roman" panose="02020603050405020304" pitchFamily="18" charset="0"/>
              <a:cs typeface="Times New Roman" panose="02020603050405020304" pitchFamily="18" charset="0"/>
            </a:rPr>
            <a:t>Sự</a:t>
          </a:r>
          <a:r>
            <a:rPr lang="en-US" sz="3100" b="1" kern="1200" dirty="0">
              <a:solidFill>
                <a:schemeClr val="tx2"/>
              </a:solidFill>
              <a:latin typeface="Times New Roman" panose="02020603050405020304" pitchFamily="18" charset="0"/>
              <a:cs typeface="Times New Roman" panose="02020603050405020304" pitchFamily="18" charset="0"/>
            </a:rPr>
            <a:t> </a:t>
          </a:r>
          <a:r>
            <a:rPr lang="en-US" sz="3100" b="1" kern="1200" dirty="0" err="1">
              <a:solidFill>
                <a:schemeClr val="tx2"/>
              </a:solidFill>
              <a:latin typeface="Times New Roman" panose="02020603050405020304" pitchFamily="18" charset="0"/>
              <a:cs typeface="Times New Roman" panose="02020603050405020304" pitchFamily="18" charset="0"/>
            </a:rPr>
            <a:t>phát</a:t>
          </a:r>
          <a:r>
            <a:rPr lang="en-US" sz="3100" b="1" kern="1200" dirty="0">
              <a:solidFill>
                <a:schemeClr val="tx2"/>
              </a:solidFill>
              <a:latin typeface="Times New Roman" panose="02020603050405020304" pitchFamily="18" charset="0"/>
              <a:cs typeface="Times New Roman" panose="02020603050405020304" pitchFamily="18" charset="0"/>
            </a:rPr>
            <a:t> </a:t>
          </a:r>
          <a:r>
            <a:rPr lang="en-US" sz="3100" b="1" kern="1200" dirty="0" err="1">
              <a:solidFill>
                <a:schemeClr val="tx2"/>
              </a:solidFill>
              <a:latin typeface="Times New Roman" panose="02020603050405020304" pitchFamily="18" charset="0"/>
              <a:cs typeface="Times New Roman" panose="02020603050405020304" pitchFamily="18" charset="0"/>
            </a:rPr>
            <a:t>triển</a:t>
          </a:r>
          <a:r>
            <a:rPr lang="en-US" sz="3100" b="1" kern="1200" dirty="0">
              <a:solidFill>
                <a:schemeClr val="tx2"/>
              </a:solidFill>
              <a:latin typeface="Times New Roman" panose="02020603050405020304" pitchFamily="18" charset="0"/>
              <a:cs typeface="Times New Roman" panose="02020603050405020304" pitchFamily="18" charset="0"/>
            </a:rPr>
            <a:t> </a:t>
          </a:r>
          <a:r>
            <a:rPr lang="en-US" sz="3100" b="1" kern="1200" dirty="0" err="1">
              <a:solidFill>
                <a:schemeClr val="tx2"/>
              </a:solidFill>
              <a:latin typeface="Times New Roman" panose="02020603050405020304" pitchFamily="18" charset="0"/>
              <a:cs typeface="Times New Roman" panose="02020603050405020304" pitchFamily="18" charset="0"/>
            </a:rPr>
            <a:t>của</a:t>
          </a:r>
          <a:r>
            <a:rPr lang="en-US" sz="3100" b="1" kern="1200" dirty="0">
              <a:solidFill>
                <a:schemeClr val="tx2"/>
              </a:solidFill>
              <a:latin typeface="Times New Roman" panose="02020603050405020304" pitchFamily="18" charset="0"/>
              <a:cs typeface="Times New Roman" panose="02020603050405020304" pitchFamily="18" charset="0"/>
            </a:rPr>
            <a:t> </a:t>
          </a:r>
          <a:r>
            <a:rPr lang="en-US" sz="3100" b="1" kern="1200" dirty="0" err="1">
              <a:solidFill>
                <a:schemeClr val="tx2"/>
              </a:solidFill>
              <a:latin typeface="Times New Roman" panose="02020603050405020304" pitchFamily="18" charset="0"/>
              <a:cs typeface="Times New Roman" panose="02020603050405020304" pitchFamily="18" charset="0"/>
            </a:rPr>
            <a:t>sự</a:t>
          </a:r>
          <a:r>
            <a:rPr lang="en-US" sz="3100" b="1" kern="1200" dirty="0">
              <a:solidFill>
                <a:schemeClr val="tx2"/>
              </a:solidFill>
              <a:latin typeface="Times New Roman" panose="02020603050405020304" pitchFamily="18" charset="0"/>
              <a:cs typeface="Times New Roman" panose="02020603050405020304" pitchFamily="18" charset="0"/>
            </a:rPr>
            <a:t> </a:t>
          </a:r>
          <a:r>
            <a:rPr lang="en-US" sz="3100" b="1" kern="1200" dirty="0" err="1">
              <a:solidFill>
                <a:schemeClr val="tx2"/>
              </a:solidFill>
              <a:latin typeface="Times New Roman" panose="02020603050405020304" pitchFamily="18" charset="0"/>
              <a:cs typeface="Times New Roman" panose="02020603050405020304" pitchFamily="18" charset="0"/>
            </a:rPr>
            <a:t>vật</a:t>
          </a:r>
          <a:r>
            <a:rPr lang="en-US" sz="3100" b="1" kern="1200" dirty="0">
              <a:solidFill>
                <a:schemeClr val="tx2"/>
              </a:solidFill>
              <a:latin typeface="Times New Roman" panose="02020603050405020304" pitchFamily="18" charset="0"/>
              <a:cs typeface="Times New Roman" panose="02020603050405020304" pitchFamily="18" charset="0"/>
            </a:rPr>
            <a:t> </a:t>
          </a:r>
          <a:r>
            <a:rPr lang="en-US" sz="3100" b="1" kern="1200" dirty="0" err="1">
              <a:solidFill>
                <a:schemeClr val="tx2"/>
              </a:solidFill>
              <a:latin typeface="Times New Roman" panose="02020603050405020304" pitchFamily="18" charset="0"/>
              <a:cs typeface="Times New Roman" panose="02020603050405020304" pitchFamily="18" charset="0"/>
            </a:rPr>
            <a:t>thông</a:t>
          </a:r>
          <a:r>
            <a:rPr lang="en-US" sz="3100" b="1" kern="1200" dirty="0">
              <a:solidFill>
                <a:schemeClr val="tx2"/>
              </a:solidFill>
              <a:latin typeface="Times New Roman" panose="02020603050405020304" pitchFamily="18" charset="0"/>
              <a:cs typeface="Times New Roman" panose="02020603050405020304" pitchFamily="18" charset="0"/>
            </a:rPr>
            <a:t> </a:t>
          </a:r>
          <a:r>
            <a:rPr lang="en-US" sz="3100" b="1" kern="1200" dirty="0" err="1">
              <a:solidFill>
                <a:schemeClr val="tx2"/>
              </a:solidFill>
              <a:latin typeface="Times New Roman" panose="02020603050405020304" pitchFamily="18" charset="0"/>
              <a:cs typeface="Times New Roman" panose="02020603050405020304" pitchFamily="18" charset="0"/>
            </a:rPr>
            <a:t>quan</a:t>
          </a:r>
          <a:r>
            <a:rPr lang="en-US" sz="3100" b="1" kern="1200" dirty="0">
              <a:solidFill>
                <a:schemeClr val="tx2"/>
              </a:solidFill>
              <a:latin typeface="Times New Roman" panose="02020603050405020304" pitchFamily="18" charset="0"/>
              <a:cs typeface="Times New Roman" panose="02020603050405020304" pitchFamily="18" charset="0"/>
            </a:rPr>
            <a:t> </a:t>
          </a:r>
          <a:r>
            <a:rPr lang="en-US" sz="3100" b="1" kern="1200" dirty="0" err="1">
              <a:solidFill>
                <a:schemeClr val="tx2"/>
              </a:solidFill>
              <a:latin typeface="Times New Roman" panose="02020603050405020304" pitchFamily="18" charset="0"/>
              <a:cs typeface="Times New Roman" panose="02020603050405020304" pitchFamily="18" charset="0"/>
            </a:rPr>
            <a:t>quá</a:t>
          </a:r>
          <a:r>
            <a:rPr lang="en-US" sz="3100" b="1" kern="1200" dirty="0">
              <a:solidFill>
                <a:schemeClr val="tx2"/>
              </a:solidFill>
              <a:latin typeface="Times New Roman" panose="02020603050405020304" pitchFamily="18" charset="0"/>
              <a:cs typeface="Times New Roman" panose="02020603050405020304" pitchFamily="18" charset="0"/>
            </a:rPr>
            <a:t> </a:t>
          </a:r>
          <a:r>
            <a:rPr lang="en-US" sz="3100" b="1" kern="1200" dirty="0" err="1">
              <a:solidFill>
                <a:schemeClr val="tx2"/>
              </a:solidFill>
              <a:latin typeface="Times New Roman" panose="02020603050405020304" pitchFamily="18" charset="0"/>
              <a:cs typeface="Times New Roman" panose="02020603050405020304" pitchFamily="18" charset="0"/>
            </a:rPr>
            <a:t>trình</a:t>
          </a:r>
          <a:r>
            <a:rPr lang="en-US" sz="3100" b="1" kern="1200" dirty="0">
              <a:solidFill>
                <a:schemeClr val="tx2"/>
              </a:solidFill>
              <a:latin typeface="Times New Roman" panose="02020603050405020304" pitchFamily="18" charset="0"/>
              <a:cs typeface="Times New Roman" panose="02020603050405020304" pitchFamily="18" charset="0"/>
            </a:rPr>
            <a:t> </a:t>
          </a:r>
          <a:r>
            <a:rPr lang="en-US" sz="3100" b="1" kern="1200" dirty="0" err="1">
              <a:solidFill>
                <a:schemeClr val="tx2"/>
              </a:solidFill>
              <a:latin typeface="Times New Roman" panose="02020603050405020304" pitchFamily="18" charset="0"/>
              <a:cs typeface="Times New Roman" panose="02020603050405020304" pitchFamily="18" charset="0"/>
            </a:rPr>
            <a:t>phủ</a:t>
          </a:r>
          <a:r>
            <a:rPr lang="en-US" sz="3100" b="1" kern="1200" dirty="0">
              <a:solidFill>
                <a:schemeClr val="tx2"/>
              </a:solidFill>
              <a:latin typeface="Times New Roman" panose="02020603050405020304" pitchFamily="18" charset="0"/>
              <a:cs typeface="Times New Roman" panose="02020603050405020304" pitchFamily="18" charset="0"/>
            </a:rPr>
            <a:t> </a:t>
          </a:r>
          <a:r>
            <a:rPr lang="en-US" sz="3100" b="1" kern="1200" dirty="0" err="1">
              <a:solidFill>
                <a:schemeClr val="tx2"/>
              </a:solidFill>
              <a:latin typeface="Times New Roman" panose="02020603050405020304" pitchFamily="18" charset="0"/>
              <a:cs typeface="Times New Roman" panose="02020603050405020304" pitchFamily="18" charset="0"/>
            </a:rPr>
            <a:t>định</a:t>
          </a:r>
          <a:r>
            <a:rPr lang="en-US" sz="3100" b="1" kern="1200" dirty="0">
              <a:solidFill>
                <a:schemeClr val="tx2"/>
              </a:solidFill>
              <a:latin typeface="Times New Roman" panose="02020603050405020304" pitchFamily="18" charset="0"/>
              <a:cs typeface="Times New Roman" panose="02020603050405020304" pitchFamily="18" charset="0"/>
            </a:rPr>
            <a:t> </a:t>
          </a:r>
          <a:r>
            <a:rPr lang="en-US" sz="3100" b="1" kern="1200" dirty="0" err="1">
              <a:solidFill>
                <a:schemeClr val="tx2"/>
              </a:solidFill>
              <a:latin typeface="Times New Roman" panose="02020603050405020304" pitchFamily="18" charset="0"/>
              <a:cs typeface="Times New Roman" panose="02020603050405020304" pitchFamily="18" charset="0"/>
            </a:rPr>
            <a:t>mang</a:t>
          </a:r>
          <a:r>
            <a:rPr lang="en-US" sz="3100" b="1" kern="1200" dirty="0">
              <a:solidFill>
                <a:schemeClr val="tx2"/>
              </a:solidFill>
              <a:latin typeface="Times New Roman" panose="02020603050405020304" pitchFamily="18" charset="0"/>
              <a:cs typeface="Times New Roman" panose="02020603050405020304" pitchFamily="18" charset="0"/>
            </a:rPr>
            <a:t> </a:t>
          </a:r>
          <a:r>
            <a:rPr lang="en-US" sz="3600" b="1" i="1" u="sng" kern="1200" dirty="0" err="1">
              <a:solidFill>
                <a:srgbClr val="FF0000"/>
              </a:solidFill>
              <a:latin typeface="Times New Roman" panose="02020603050405020304" pitchFamily="18" charset="0"/>
              <a:cs typeface="Times New Roman" panose="02020603050405020304" pitchFamily="18" charset="0"/>
            </a:rPr>
            <a:t>tính</a:t>
          </a:r>
          <a:r>
            <a:rPr lang="en-US" sz="3600" b="1" i="1" u="sng" kern="1200" dirty="0">
              <a:solidFill>
                <a:srgbClr val="FF0000"/>
              </a:solidFill>
              <a:latin typeface="Times New Roman" panose="02020603050405020304" pitchFamily="18" charset="0"/>
              <a:cs typeface="Times New Roman" panose="02020603050405020304" pitchFamily="18" charset="0"/>
            </a:rPr>
            <a:t> </a:t>
          </a:r>
          <a:r>
            <a:rPr lang="en-US" sz="3600" b="1" i="1" u="sng" kern="1200" dirty="0" err="1">
              <a:solidFill>
                <a:srgbClr val="FF0000"/>
              </a:solidFill>
              <a:latin typeface="Times New Roman" panose="02020603050405020304" pitchFamily="18" charset="0"/>
              <a:cs typeface="Times New Roman" panose="02020603050405020304" pitchFamily="18" charset="0"/>
            </a:rPr>
            <a:t>chu</a:t>
          </a:r>
          <a:r>
            <a:rPr lang="en-US" sz="3600" b="1" i="1" u="sng" kern="1200" dirty="0">
              <a:solidFill>
                <a:srgbClr val="FF0000"/>
              </a:solidFill>
              <a:latin typeface="Times New Roman" panose="02020603050405020304" pitchFamily="18" charset="0"/>
              <a:cs typeface="Times New Roman" panose="02020603050405020304" pitchFamily="18" charset="0"/>
            </a:rPr>
            <a:t> </a:t>
          </a:r>
          <a:r>
            <a:rPr lang="en-US" sz="3600" b="1" i="1" u="sng" kern="1200" dirty="0" err="1">
              <a:solidFill>
                <a:srgbClr val="FF0000"/>
              </a:solidFill>
              <a:latin typeface="Times New Roman" panose="02020603050405020304" pitchFamily="18" charset="0"/>
              <a:cs typeface="Times New Roman" panose="02020603050405020304" pitchFamily="18" charset="0"/>
            </a:rPr>
            <a:t>kỳ</a:t>
          </a:r>
          <a:endParaRPr lang="en-US" sz="3600" b="1" i="1" u="sng" kern="1200" dirty="0">
            <a:solidFill>
              <a:srgbClr val="FF0000"/>
            </a:solidFill>
            <a:latin typeface="Times New Roman" panose="02020603050405020304" pitchFamily="18" charset="0"/>
            <a:cs typeface="Times New Roman" panose="02020603050405020304" pitchFamily="18" charset="0"/>
          </a:endParaRPr>
        </a:p>
      </dsp:txBody>
      <dsp:txXfrm>
        <a:off x="890625" y="1420366"/>
        <a:ext cx="8002151" cy="1118071"/>
      </dsp:txXfrm>
    </dsp:sp>
    <dsp:sp modelId="{6C2D1650-6CD9-491B-8394-07061971A8CB}">
      <dsp:nvSpPr>
        <dsp:cNvPr id="0" name=""/>
        <dsp:cNvSpPr/>
      </dsp:nvSpPr>
      <dsp:spPr>
        <a:xfrm>
          <a:off x="1711681" y="2771162"/>
          <a:ext cx="9699529" cy="1187641"/>
        </a:xfrm>
        <a:prstGeom prst="roundRect">
          <a:avLst>
            <a:gd name="adj" fmla="val 10000"/>
          </a:avLst>
        </a:prstGeom>
        <a:solidFill>
          <a:schemeClr val="accent3">
            <a:lumMod val="95000"/>
          </a:schemeClr>
        </a:solidFill>
        <a:ln w="12700" cap="flat" cmpd="sng" algn="ctr">
          <a:solidFill>
            <a:srgbClr val="FF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b="1" kern="1200" dirty="0">
              <a:solidFill>
                <a:schemeClr val="tx2"/>
              </a:solidFill>
              <a:latin typeface="Times New Roman" panose="02020603050405020304" pitchFamily="18" charset="0"/>
              <a:cs typeface="Times New Roman" panose="02020603050405020304" pitchFamily="18" charset="0"/>
            </a:rPr>
            <a:t>*</a:t>
          </a:r>
          <a:r>
            <a:rPr lang="en-US" sz="3100" b="1" kern="1200" dirty="0" err="1">
              <a:solidFill>
                <a:schemeClr val="tx2"/>
              </a:solidFill>
              <a:latin typeface="Times New Roman" panose="02020603050405020304" pitchFamily="18" charset="0"/>
              <a:cs typeface="Times New Roman" panose="02020603050405020304" pitchFamily="18" charset="0"/>
            </a:rPr>
            <a:t>Tổng</a:t>
          </a:r>
          <a:r>
            <a:rPr lang="en-US" sz="3100" b="1" kern="1200" dirty="0">
              <a:solidFill>
                <a:schemeClr val="tx2"/>
              </a:solidFill>
              <a:latin typeface="Times New Roman" panose="02020603050405020304" pitchFamily="18" charset="0"/>
              <a:cs typeface="Times New Roman" panose="02020603050405020304" pitchFamily="18" charset="0"/>
            </a:rPr>
            <a:t> </a:t>
          </a:r>
          <a:r>
            <a:rPr lang="en-US" sz="3100" b="1" kern="1200" dirty="0" err="1">
              <a:solidFill>
                <a:schemeClr val="tx2"/>
              </a:solidFill>
              <a:latin typeface="Times New Roman" panose="02020603050405020304" pitchFamily="18" charset="0"/>
              <a:cs typeface="Times New Roman" panose="02020603050405020304" pitchFamily="18" charset="0"/>
            </a:rPr>
            <a:t>hợp</a:t>
          </a:r>
          <a:r>
            <a:rPr lang="en-US" sz="3100" b="1" kern="1200" dirty="0">
              <a:solidFill>
                <a:schemeClr val="tx2"/>
              </a:solidFill>
              <a:latin typeface="Times New Roman" panose="02020603050405020304" pitchFamily="18" charset="0"/>
              <a:cs typeface="Times New Roman" panose="02020603050405020304" pitchFamily="18" charset="0"/>
            </a:rPr>
            <a:t> </a:t>
          </a:r>
          <a:r>
            <a:rPr lang="en-US" sz="3100" b="1" kern="1200" dirty="0" err="1">
              <a:solidFill>
                <a:schemeClr val="tx2"/>
              </a:solidFill>
              <a:latin typeface="Times New Roman" panose="02020603050405020304" pitchFamily="18" charset="0"/>
              <a:cs typeface="Times New Roman" panose="02020603050405020304" pitchFamily="18" charset="0"/>
            </a:rPr>
            <a:t>các</a:t>
          </a:r>
          <a:r>
            <a:rPr lang="en-US" sz="3100" b="1" kern="1200" dirty="0">
              <a:solidFill>
                <a:schemeClr val="tx2"/>
              </a:solidFill>
              <a:latin typeface="Times New Roman" panose="02020603050405020304" pitchFamily="18" charset="0"/>
              <a:cs typeface="Times New Roman" panose="02020603050405020304" pitchFamily="18" charset="0"/>
            </a:rPr>
            <a:t> </a:t>
          </a:r>
          <a:r>
            <a:rPr lang="en-US" sz="3100" b="1" kern="1200" dirty="0" err="1">
              <a:solidFill>
                <a:schemeClr val="tx2"/>
              </a:solidFill>
              <a:latin typeface="Times New Roman" panose="02020603050405020304" pitchFamily="18" charset="0"/>
              <a:cs typeface="Times New Roman" panose="02020603050405020304" pitchFamily="18" charset="0"/>
            </a:rPr>
            <a:t>chu</a:t>
          </a:r>
          <a:r>
            <a:rPr lang="en-US" sz="3100" b="1" kern="1200" dirty="0">
              <a:solidFill>
                <a:schemeClr val="tx2"/>
              </a:solidFill>
              <a:latin typeface="Times New Roman" panose="02020603050405020304" pitchFamily="18" charset="0"/>
              <a:cs typeface="Times New Roman" panose="02020603050405020304" pitchFamily="18" charset="0"/>
            </a:rPr>
            <a:t> </a:t>
          </a:r>
          <a:r>
            <a:rPr lang="en-US" sz="3100" b="1" kern="1200" dirty="0" err="1">
              <a:solidFill>
                <a:schemeClr val="tx2"/>
              </a:solidFill>
              <a:latin typeface="Times New Roman" panose="02020603050405020304" pitchFamily="18" charset="0"/>
              <a:cs typeface="Times New Roman" panose="02020603050405020304" pitchFamily="18" charset="0"/>
            </a:rPr>
            <a:t>kỳ</a:t>
          </a:r>
          <a:r>
            <a:rPr lang="en-US" sz="3100" b="1" kern="1200" dirty="0">
              <a:solidFill>
                <a:schemeClr val="tx2"/>
              </a:solidFill>
              <a:latin typeface="Times New Roman" panose="02020603050405020304" pitchFamily="18" charset="0"/>
              <a:cs typeface="Times New Roman" panose="02020603050405020304" pitchFamily="18" charset="0"/>
            </a:rPr>
            <a:t> </a:t>
          </a:r>
          <a:r>
            <a:rPr lang="en-US" sz="3100" b="1" kern="1200" dirty="0" err="1">
              <a:solidFill>
                <a:schemeClr val="tx2"/>
              </a:solidFill>
              <a:latin typeface="Times New Roman" panose="02020603050405020304" pitchFamily="18" charset="0"/>
              <a:cs typeface="Times New Roman" panose="02020603050405020304" pitchFamily="18" charset="0"/>
            </a:rPr>
            <a:t>của</a:t>
          </a:r>
          <a:r>
            <a:rPr lang="en-US" sz="3100" b="1" kern="1200" dirty="0">
              <a:solidFill>
                <a:schemeClr val="tx2"/>
              </a:solidFill>
              <a:latin typeface="Times New Roman" panose="02020603050405020304" pitchFamily="18" charset="0"/>
              <a:cs typeface="Times New Roman" panose="02020603050405020304" pitchFamily="18" charset="0"/>
            </a:rPr>
            <a:t> </a:t>
          </a:r>
          <a:r>
            <a:rPr lang="en-US" sz="3100" b="1" kern="1200" dirty="0" err="1">
              <a:solidFill>
                <a:schemeClr val="tx2"/>
              </a:solidFill>
              <a:latin typeface="Times New Roman" panose="02020603050405020304" pitchFamily="18" charset="0"/>
              <a:cs typeface="Times New Roman" panose="02020603050405020304" pitchFamily="18" charset="0"/>
            </a:rPr>
            <a:t>sự</a:t>
          </a:r>
          <a:r>
            <a:rPr lang="en-US" sz="3100" b="1" kern="1200" dirty="0">
              <a:solidFill>
                <a:schemeClr val="tx2"/>
              </a:solidFill>
              <a:latin typeface="Times New Roman" panose="02020603050405020304" pitchFamily="18" charset="0"/>
              <a:cs typeface="Times New Roman" panose="02020603050405020304" pitchFamily="18" charset="0"/>
            </a:rPr>
            <a:t> </a:t>
          </a:r>
          <a:r>
            <a:rPr lang="en-US" sz="3100" b="1" kern="1200" dirty="0" err="1">
              <a:solidFill>
                <a:schemeClr val="tx2"/>
              </a:solidFill>
              <a:latin typeface="Times New Roman" panose="02020603050405020304" pitchFamily="18" charset="0"/>
              <a:cs typeface="Times New Roman" panose="02020603050405020304" pitchFamily="18" charset="0"/>
            </a:rPr>
            <a:t>phát</a:t>
          </a:r>
          <a:r>
            <a:rPr lang="en-US" sz="3100" b="1" kern="1200" dirty="0">
              <a:solidFill>
                <a:schemeClr val="tx2"/>
              </a:solidFill>
              <a:latin typeface="Times New Roman" panose="02020603050405020304" pitchFamily="18" charset="0"/>
              <a:cs typeface="Times New Roman" panose="02020603050405020304" pitchFamily="18" charset="0"/>
            </a:rPr>
            <a:t> </a:t>
          </a:r>
          <a:r>
            <a:rPr lang="en-US" sz="3100" b="1" kern="1200" dirty="0" err="1">
              <a:solidFill>
                <a:schemeClr val="tx2"/>
              </a:solidFill>
              <a:latin typeface="Times New Roman" panose="02020603050405020304" pitchFamily="18" charset="0"/>
              <a:cs typeface="Times New Roman" panose="02020603050405020304" pitchFamily="18" charset="0"/>
            </a:rPr>
            <a:t>triển</a:t>
          </a:r>
          <a:r>
            <a:rPr lang="en-US" sz="3100" b="1" kern="1200" dirty="0">
              <a:solidFill>
                <a:schemeClr val="tx2"/>
              </a:solidFill>
              <a:latin typeface="Times New Roman" panose="02020603050405020304" pitchFamily="18" charset="0"/>
              <a:cs typeface="Times New Roman" panose="02020603050405020304" pitchFamily="18" charset="0"/>
            </a:rPr>
            <a:t> </a:t>
          </a:r>
          <a:r>
            <a:rPr lang="en-US" sz="3100" b="1" kern="1200" dirty="0" err="1">
              <a:solidFill>
                <a:schemeClr val="tx2"/>
              </a:solidFill>
              <a:latin typeface="Times New Roman" panose="02020603050405020304" pitchFamily="18" charset="0"/>
              <a:cs typeface="Times New Roman" panose="02020603050405020304" pitchFamily="18" charset="0"/>
            </a:rPr>
            <a:t>của</a:t>
          </a:r>
          <a:r>
            <a:rPr lang="en-US" sz="3100" b="1" kern="1200" dirty="0">
              <a:solidFill>
                <a:schemeClr val="tx2"/>
              </a:solidFill>
              <a:latin typeface="Times New Roman" panose="02020603050405020304" pitchFamily="18" charset="0"/>
              <a:cs typeface="Times New Roman" panose="02020603050405020304" pitchFamily="18" charset="0"/>
            </a:rPr>
            <a:t> </a:t>
          </a:r>
          <a:r>
            <a:rPr lang="en-US" sz="3100" b="1" kern="1200" dirty="0" err="1">
              <a:solidFill>
                <a:schemeClr val="tx2"/>
              </a:solidFill>
              <a:latin typeface="Times New Roman" panose="02020603050405020304" pitchFamily="18" charset="0"/>
              <a:cs typeface="Times New Roman" panose="02020603050405020304" pitchFamily="18" charset="0"/>
            </a:rPr>
            <a:t>sự</a:t>
          </a:r>
          <a:r>
            <a:rPr lang="en-US" sz="3100" b="1" kern="1200" dirty="0">
              <a:solidFill>
                <a:schemeClr val="tx2"/>
              </a:solidFill>
              <a:latin typeface="Times New Roman" panose="02020603050405020304" pitchFamily="18" charset="0"/>
              <a:cs typeface="Times New Roman" panose="02020603050405020304" pitchFamily="18" charset="0"/>
            </a:rPr>
            <a:t> </a:t>
          </a:r>
          <a:r>
            <a:rPr lang="en-US" sz="3100" b="1" kern="1200" dirty="0" err="1">
              <a:solidFill>
                <a:schemeClr val="tx2"/>
              </a:solidFill>
              <a:latin typeface="Times New Roman" panose="02020603050405020304" pitchFamily="18" charset="0"/>
              <a:cs typeface="Times New Roman" panose="02020603050405020304" pitchFamily="18" charset="0"/>
            </a:rPr>
            <a:t>vật</a:t>
          </a:r>
          <a:r>
            <a:rPr lang="en-US" sz="3100" b="1" kern="1200" dirty="0">
              <a:solidFill>
                <a:schemeClr val="tx2"/>
              </a:solidFill>
              <a:latin typeface="Times New Roman" panose="02020603050405020304" pitchFamily="18" charset="0"/>
              <a:cs typeface="Times New Roman" panose="02020603050405020304" pitchFamily="18" charset="0"/>
            </a:rPr>
            <a:t> </a:t>
          </a:r>
          <a:r>
            <a:rPr lang="en-US" sz="3100" b="1" kern="1200" dirty="0" err="1">
              <a:solidFill>
                <a:schemeClr val="tx2"/>
              </a:solidFill>
              <a:latin typeface="Times New Roman" panose="02020603050405020304" pitchFamily="18" charset="0"/>
              <a:cs typeface="Times New Roman" panose="02020603050405020304" pitchFamily="18" charset="0"/>
            </a:rPr>
            <a:t>tạo</a:t>
          </a:r>
          <a:r>
            <a:rPr lang="en-US" sz="3100" b="1" kern="1200" dirty="0">
              <a:solidFill>
                <a:schemeClr val="tx2"/>
              </a:solidFill>
              <a:latin typeface="Times New Roman" panose="02020603050405020304" pitchFamily="18" charset="0"/>
              <a:cs typeface="Times New Roman" panose="02020603050405020304" pitchFamily="18" charset="0"/>
            </a:rPr>
            <a:t> </a:t>
          </a:r>
          <a:r>
            <a:rPr lang="en-US" sz="3100" b="1" kern="1200" dirty="0" err="1">
              <a:solidFill>
                <a:schemeClr val="tx2"/>
              </a:solidFill>
              <a:latin typeface="Times New Roman" panose="02020603050405020304" pitchFamily="18" charset="0"/>
              <a:cs typeface="Times New Roman" panose="02020603050405020304" pitchFamily="18" charset="0"/>
            </a:rPr>
            <a:t>nên</a:t>
          </a:r>
          <a:r>
            <a:rPr lang="en-US" sz="3100" b="1" kern="1200" dirty="0">
              <a:solidFill>
                <a:schemeClr val="tx2"/>
              </a:solidFill>
              <a:latin typeface="Times New Roman" panose="02020603050405020304" pitchFamily="18" charset="0"/>
              <a:cs typeface="Times New Roman" panose="02020603050405020304" pitchFamily="18" charset="0"/>
            </a:rPr>
            <a:t> </a:t>
          </a:r>
          <a:r>
            <a:rPr lang="en-US" sz="3100" b="1" kern="1200" dirty="0" err="1">
              <a:solidFill>
                <a:schemeClr val="tx2"/>
              </a:solidFill>
              <a:latin typeface="Times New Roman" panose="02020603050405020304" pitchFamily="18" charset="0"/>
              <a:cs typeface="Times New Roman" panose="02020603050405020304" pitchFamily="18" charset="0"/>
            </a:rPr>
            <a:t>hình</a:t>
          </a:r>
          <a:r>
            <a:rPr lang="en-US" sz="3100" b="1" kern="1200" dirty="0">
              <a:solidFill>
                <a:schemeClr val="tx2"/>
              </a:solidFill>
              <a:latin typeface="Times New Roman" panose="02020603050405020304" pitchFamily="18" charset="0"/>
              <a:cs typeface="Times New Roman" panose="02020603050405020304" pitchFamily="18" charset="0"/>
            </a:rPr>
            <a:t> </a:t>
          </a:r>
          <a:r>
            <a:rPr lang="en-US" sz="3100" b="1" kern="1200" dirty="0" err="1">
              <a:solidFill>
                <a:schemeClr val="tx2"/>
              </a:solidFill>
              <a:latin typeface="Times New Roman" panose="02020603050405020304" pitchFamily="18" charset="0"/>
              <a:cs typeface="Times New Roman" panose="02020603050405020304" pitchFamily="18" charset="0"/>
            </a:rPr>
            <a:t>thái</a:t>
          </a:r>
          <a:r>
            <a:rPr lang="en-US" sz="3100" b="1" kern="1200" dirty="0">
              <a:solidFill>
                <a:schemeClr val="tx2"/>
              </a:solidFill>
              <a:latin typeface="Times New Roman" panose="02020603050405020304" pitchFamily="18" charset="0"/>
              <a:cs typeface="Times New Roman" panose="02020603050405020304" pitchFamily="18" charset="0"/>
            </a:rPr>
            <a:t> </a:t>
          </a:r>
          <a:r>
            <a:rPr lang="en-US" sz="3100" b="1" kern="1200" dirty="0" err="1">
              <a:solidFill>
                <a:schemeClr val="tx2"/>
              </a:solidFill>
              <a:latin typeface="Times New Roman" panose="02020603050405020304" pitchFamily="18" charset="0"/>
              <a:cs typeface="Times New Roman" panose="02020603050405020304" pitchFamily="18" charset="0"/>
            </a:rPr>
            <a:t>có</a:t>
          </a:r>
          <a:r>
            <a:rPr lang="en-US" sz="3100" b="1" kern="1200" dirty="0">
              <a:solidFill>
                <a:schemeClr val="tx2"/>
              </a:solidFill>
              <a:latin typeface="Times New Roman" panose="02020603050405020304" pitchFamily="18" charset="0"/>
              <a:cs typeface="Times New Roman" panose="02020603050405020304" pitchFamily="18" charset="0"/>
            </a:rPr>
            <a:t> </a:t>
          </a:r>
          <a:r>
            <a:rPr lang="en-US" sz="3100" b="1" kern="1200" dirty="0" err="1">
              <a:solidFill>
                <a:schemeClr val="tx2"/>
              </a:solidFill>
              <a:latin typeface="Times New Roman" panose="02020603050405020304" pitchFamily="18" charset="0"/>
              <a:cs typeface="Times New Roman" panose="02020603050405020304" pitchFamily="18" charset="0"/>
            </a:rPr>
            <a:t>mô</a:t>
          </a:r>
          <a:r>
            <a:rPr lang="en-US" sz="3100" b="1" kern="1200" dirty="0">
              <a:solidFill>
                <a:schemeClr val="tx2"/>
              </a:solidFill>
              <a:latin typeface="Times New Roman" panose="02020603050405020304" pitchFamily="18" charset="0"/>
              <a:cs typeface="Times New Roman" panose="02020603050405020304" pitchFamily="18" charset="0"/>
            </a:rPr>
            <a:t> </a:t>
          </a:r>
          <a:r>
            <a:rPr lang="en-US" sz="3100" b="1" kern="1200" dirty="0" err="1">
              <a:solidFill>
                <a:schemeClr val="tx2"/>
              </a:solidFill>
              <a:latin typeface="Times New Roman" panose="02020603050405020304" pitchFamily="18" charset="0"/>
              <a:cs typeface="Times New Roman" panose="02020603050405020304" pitchFamily="18" charset="0"/>
            </a:rPr>
            <a:t>hình</a:t>
          </a:r>
          <a:r>
            <a:rPr lang="en-US" sz="3100" b="1" kern="1200" dirty="0">
              <a:solidFill>
                <a:schemeClr val="tx2"/>
              </a:solidFill>
              <a:latin typeface="Times New Roman" panose="02020603050405020304" pitchFamily="18" charset="0"/>
              <a:cs typeface="Times New Roman" panose="02020603050405020304" pitchFamily="18" charset="0"/>
            </a:rPr>
            <a:t> </a:t>
          </a:r>
          <a:r>
            <a:rPr lang="en-US" sz="3200" b="1" i="1" u="sng" kern="1200" dirty="0">
              <a:solidFill>
                <a:schemeClr val="tx2"/>
              </a:solidFill>
              <a:latin typeface="Times New Roman" panose="02020603050405020304" pitchFamily="18" charset="0"/>
              <a:cs typeface="Times New Roman" panose="02020603050405020304" pitchFamily="18" charset="0"/>
            </a:rPr>
            <a:t>“</a:t>
          </a:r>
          <a:r>
            <a:rPr lang="en-US" sz="3200" b="1" i="1" u="sng" kern="1200" dirty="0" err="1">
              <a:solidFill>
                <a:srgbClr val="FF0000"/>
              </a:solidFill>
              <a:latin typeface="Times New Roman" panose="02020603050405020304" pitchFamily="18" charset="0"/>
              <a:cs typeface="Times New Roman" panose="02020603050405020304" pitchFamily="18" charset="0"/>
            </a:rPr>
            <a:t>xoáy</a:t>
          </a:r>
          <a:r>
            <a:rPr lang="en-US" sz="3200" b="1" i="1" u="sng" kern="1200" dirty="0">
              <a:solidFill>
                <a:srgbClr val="FF0000"/>
              </a:solidFill>
              <a:latin typeface="Times New Roman" panose="02020603050405020304" pitchFamily="18" charset="0"/>
              <a:cs typeface="Times New Roman" panose="02020603050405020304" pitchFamily="18" charset="0"/>
            </a:rPr>
            <a:t> </a:t>
          </a:r>
          <a:r>
            <a:rPr lang="en-US" sz="3200" b="1" i="1" u="sng" kern="1200" dirty="0" err="1">
              <a:solidFill>
                <a:srgbClr val="FF0000"/>
              </a:solidFill>
              <a:latin typeface="Times New Roman" panose="02020603050405020304" pitchFamily="18" charset="0"/>
              <a:cs typeface="Times New Roman" panose="02020603050405020304" pitchFamily="18" charset="0"/>
            </a:rPr>
            <a:t>ốc</a:t>
          </a:r>
          <a:r>
            <a:rPr lang="en-US" sz="3200" b="1" i="1" u="sng" kern="1200" dirty="0">
              <a:solidFill>
                <a:srgbClr val="FF0000"/>
              </a:solidFill>
              <a:latin typeface="Times New Roman" panose="02020603050405020304" pitchFamily="18" charset="0"/>
              <a:cs typeface="Times New Roman" panose="02020603050405020304" pitchFamily="18" charset="0"/>
            </a:rPr>
            <a:t>”</a:t>
          </a:r>
        </a:p>
      </dsp:txBody>
      <dsp:txXfrm>
        <a:off x="1746466" y="2805947"/>
        <a:ext cx="8002151" cy="1118071"/>
      </dsp:txXfrm>
    </dsp:sp>
    <dsp:sp modelId="{A879C6F4-0772-4E7C-BB3C-5C5437025BE9}">
      <dsp:nvSpPr>
        <dsp:cNvPr id="0" name=""/>
        <dsp:cNvSpPr/>
      </dsp:nvSpPr>
      <dsp:spPr>
        <a:xfrm>
          <a:off x="8927562" y="900627"/>
          <a:ext cx="771966" cy="771966"/>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rgbClr val="FF0000">
              <a:alpha val="9000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9101254" y="900627"/>
        <a:ext cx="424582" cy="580904"/>
      </dsp:txXfrm>
    </dsp:sp>
    <dsp:sp modelId="{ACC3D249-909F-44A0-845D-17422CF5B9BA}">
      <dsp:nvSpPr>
        <dsp:cNvPr id="0" name=""/>
        <dsp:cNvSpPr/>
      </dsp:nvSpPr>
      <dsp:spPr>
        <a:xfrm>
          <a:off x="9783403" y="2278291"/>
          <a:ext cx="771966" cy="771966"/>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rgbClr val="FF0000">
              <a:alpha val="9000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9957095" y="2278291"/>
        <a:ext cx="424582" cy="580904"/>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558FC4-4B64-4AD1-A2B4-086059AEA95E}">
      <dsp:nvSpPr>
        <dsp:cNvPr id="0" name=""/>
        <dsp:cNvSpPr/>
      </dsp:nvSpPr>
      <dsp:spPr>
        <a:xfrm>
          <a:off x="-237267" y="3846768"/>
          <a:ext cx="9103026"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63A709-0449-4007-990E-9AEBBB59B971}">
      <dsp:nvSpPr>
        <dsp:cNvPr id="0" name=""/>
        <dsp:cNvSpPr/>
      </dsp:nvSpPr>
      <dsp:spPr>
        <a:xfrm>
          <a:off x="-237267" y="2194520"/>
          <a:ext cx="9103026"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B90B6B-7448-4611-8EA7-F766776FCBB0}">
      <dsp:nvSpPr>
        <dsp:cNvPr id="0" name=""/>
        <dsp:cNvSpPr/>
      </dsp:nvSpPr>
      <dsp:spPr>
        <a:xfrm>
          <a:off x="-237267" y="542272"/>
          <a:ext cx="9103026"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EE8269-3D05-4C18-9054-9F2A8367E5E0}">
      <dsp:nvSpPr>
        <dsp:cNvPr id="0" name=""/>
        <dsp:cNvSpPr/>
      </dsp:nvSpPr>
      <dsp:spPr>
        <a:xfrm>
          <a:off x="1365326" y="604"/>
          <a:ext cx="7685307" cy="541667"/>
        </a:xfrm>
        <a:prstGeom prst="rect">
          <a:avLst/>
        </a:prstGeom>
        <a:solidFill>
          <a:schemeClr val="accent3"/>
        </a:solid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marL="0" lvl="0" indent="0" algn="l" defTabSz="1244600">
            <a:lnSpc>
              <a:spcPct val="90000"/>
            </a:lnSpc>
            <a:spcBef>
              <a:spcPct val="0"/>
            </a:spcBef>
            <a:spcAft>
              <a:spcPct val="35000"/>
            </a:spcAft>
            <a:buNone/>
          </a:pPr>
          <a:endParaRPr lang="en-US" sz="2800" b="1" kern="1200" dirty="0">
            <a:solidFill>
              <a:srgbClr val="FF0000"/>
            </a:solidFill>
            <a:latin typeface="Times New Roman" panose="02020603050405020304" pitchFamily="18" charset="0"/>
            <a:cs typeface="Times New Roman" panose="02020603050405020304" pitchFamily="18" charset="0"/>
          </a:endParaRPr>
        </a:p>
      </dsp:txBody>
      <dsp:txXfrm>
        <a:off x="1365326" y="604"/>
        <a:ext cx="7685307" cy="541667"/>
      </dsp:txXfrm>
    </dsp:sp>
    <dsp:sp modelId="{95AA686E-C137-4A3E-9FEF-D3AD0912EC31}">
      <dsp:nvSpPr>
        <dsp:cNvPr id="0" name=""/>
        <dsp:cNvSpPr/>
      </dsp:nvSpPr>
      <dsp:spPr>
        <a:xfrm>
          <a:off x="0" y="604"/>
          <a:ext cx="1314371" cy="541667"/>
        </a:xfrm>
        <a:prstGeom prst="round2SameRect">
          <a:avLst>
            <a:gd name="adj1" fmla="val 16670"/>
            <a:gd name="adj2" fmla="val 0"/>
          </a:avLst>
        </a:prstGeom>
        <a:solidFill>
          <a:srgbClr val="FFFF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US" sz="2800" b="1" kern="1200">
              <a:solidFill>
                <a:schemeClr val="tx2"/>
              </a:solidFill>
              <a:latin typeface="Times New Roman" panose="02020603050405020304" pitchFamily="18" charset="0"/>
              <a:cs typeface="Times New Roman" panose="02020603050405020304" pitchFamily="18" charset="0"/>
            </a:rPr>
            <a:t>Một là:</a:t>
          </a:r>
          <a:endParaRPr lang="en-US" sz="2800" b="1" kern="1200" dirty="0">
            <a:solidFill>
              <a:schemeClr val="tx2"/>
            </a:solidFill>
            <a:latin typeface="Times New Roman" panose="02020603050405020304" pitchFamily="18" charset="0"/>
            <a:cs typeface="Times New Roman" panose="02020603050405020304" pitchFamily="18" charset="0"/>
          </a:endParaRPr>
        </a:p>
      </dsp:txBody>
      <dsp:txXfrm>
        <a:off x="26447" y="27051"/>
        <a:ext cx="1261477" cy="515220"/>
      </dsp:txXfrm>
    </dsp:sp>
    <dsp:sp modelId="{7614B290-0C2E-4744-B26B-D7F2B8EE6BE5}">
      <dsp:nvSpPr>
        <dsp:cNvPr id="0" name=""/>
        <dsp:cNvSpPr/>
      </dsp:nvSpPr>
      <dsp:spPr>
        <a:xfrm>
          <a:off x="0" y="542272"/>
          <a:ext cx="9103026" cy="1083497"/>
        </a:xfrm>
        <a:prstGeom prst="rect">
          <a:avLst/>
        </a:prstGeom>
        <a:noFill/>
        <a:ln>
          <a:solidFill>
            <a:srgbClr val="FF0000"/>
          </a:solid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228600" lvl="1" indent="-228600" algn="just" defTabSz="1155700">
            <a:lnSpc>
              <a:spcPct val="90000"/>
            </a:lnSpc>
            <a:spcBef>
              <a:spcPct val="0"/>
            </a:spcBef>
            <a:spcAft>
              <a:spcPct val="15000"/>
            </a:spcAft>
            <a:buChar char="•"/>
          </a:pPr>
          <a:r>
            <a:rPr lang="en-US" sz="26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Chỉ</a:t>
          </a:r>
          <a:r>
            <a:rPr lang="en-US" sz="26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6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ra</a:t>
          </a:r>
          <a:r>
            <a:rPr lang="en-US" sz="26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6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khuynh</a:t>
          </a:r>
          <a:r>
            <a:rPr lang="en-US" sz="26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6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hướng</a:t>
          </a:r>
          <a:r>
            <a:rPr lang="en-US" sz="26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6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tiến</a:t>
          </a:r>
          <a:r>
            <a:rPr lang="en-US" sz="26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6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lên</a:t>
          </a:r>
          <a:r>
            <a:rPr lang="en-US" sz="26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6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của</a:t>
          </a:r>
          <a:r>
            <a:rPr lang="en-US" sz="26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6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sự</a:t>
          </a:r>
          <a:r>
            <a:rPr lang="en-US" sz="26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6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vận</a:t>
          </a:r>
          <a:r>
            <a:rPr lang="en-US" sz="26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6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động</a:t>
          </a:r>
          <a:r>
            <a:rPr lang="en-US" sz="26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PT </a:t>
          </a:r>
          <a:r>
            <a:rPr lang="en-US" sz="26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của</a:t>
          </a:r>
          <a:r>
            <a:rPr lang="en-US" sz="26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SV, </a:t>
          </a:r>
          <a:r>
            <a:rPr lang="en-US" sz="26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sự</a:t>
          </a:r>
          <a:r>
            <a:rPr lang="en-US" sz="26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6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thống</a:t>
          </a:r>
          <a:r>
            <a:rPr lang="en-US" sz="26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6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nhất</a:t>
          </a:r>
          <a:r>
            <a:rPr lang="en-US" sz="26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6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giữa</a:t>
          </a:r>
          <a:r>
            <a:rPr lang="en-US" sz="26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6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tính</a:t>
          </a:r>
          <a:r>
            <a:rPr lang="en-US" sz="26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6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tiến</a:t>
          </a:r>
          <a:r>
            <a:rPr lang="en-US" sz="26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6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bộ</a:t>
          </a:r>
          <a:r>
            <a:rPr lang="en-US" sz="26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6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và</a:t>
          </a:r>
          <a:r>
            <a:rPr lang="en-US" sz="26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6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tính</a:t>
          </a:r>
          <a:r>
            <a:rPr lang="en-US" sz="26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6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kê</a:t>
          </a:r>
          <a:r>
            <a:rPr lang="en-US" sz="26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6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thừa</a:t>
          </a:r>
          <a:r>
            <a:rPr lang="en-US" sz="26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6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của</a:t>
          </a:r>
          <a:r>
            <a:rPr lang="en-US" sz="26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6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sự</a:t>
          </a:r>
          <a:r>
            <a:rPr lang="en-US" sz="26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PT</a:t>
          </a:r>
        </a:p>
      </dsp:txBody>
      <dsp:txXfrm>
        <a:off x="0" y="542272"/>
        <a:ext cx="9103026" cy="1083497"/>
      </dsp:txXfrm>
    </dsp:sp>
    <dsp:sp modelId="{99AB1CB7-AD60-4AC4-8294-C4C512DEC9C5}">
      <dsp:nvSpPr>
        <dsp:cNvPr id="0" name=""/>
        <dsp:cNvSpPr/>
      </dsp:nvSpPr>
      <dsp:spPr>
        <a:xfrm>
          <a:off x="1365326" y="1652852"/>
          <a:ext cx="7685307" cy="541667"/>
        </a:xfrm>
        <a:prstGeom prst="rect">
          <a:avLst/>
        </a:prstGeom>
        <a:solidFill>
          <a:schemeClr val="accent3"/>
        </a:solid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marL="0" lvl="0" indent="0" algn="l" defTabSz="1244600">
            <a:lnSpc>
              <a:spcPct val="90000"/>
            </a:lnSpc>
            <a:spcBef>
              <a:spcPct val="0"/>
            </a:spcBef>
            <a:spcAft>
              <a:spcPct val="35000"/>
            </a:spcAft>
            <a:buNone/>
          </a:pPr>
          <a:endParaRPr lang="en-US" sz="2800" b="0" kern="1200" dirty="0">
            <a:latin typeface="Times New Roman" panose="02020603050405020304" pitchFamily="18" charset="0"/>
            <a:cs typeface="Times New Roman" panose="02020603050405020304" pitchFamily="18" charset="0"/>
          </a:endParaRPr>
        </a:p>
      </dsp:txBody>
      <dsp:txXfrm>
        <a:off x="1365326" y="1652852"/>
        <a:ext cx="7685307" cy="541667"/>
      </dsp:txXfrm>
    </dsp:sp>
    <dsp:sp modelId="{35A2A7BB-015C-43D2-BF83-AC92864CEFEF}">
      <dsp:nvSpPr>
        <dsp:cNvPr id="0" name=""/>
        <dsp:cNvSpPr/>
      </dsp:nvSpPr>
      <dsp:spPr>
        <a:xfrm>
          <a:off x="0" y="1652852"/>
          <a:ext cx="1314371" cy="541667"/>
        </a:xfrm>
        <a:prstGeom prst="round2SameRect">
          <a:avLst>
            <a:gd name="adj1" fmla="val 16670"/>
            <a:gd name="adj2" fmla="val 0"/>
          </a:avLst>
        </a:prstGeom>
        <a:solidFill>
          <a:srgbClr val="FFFF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US" sz="2800" b="1" kern="1200" dirty="0" err="1">
              <a:solidFill>
                <a:schemeClr val="tx2"/>
              </a:solidFill>
              <a:latin typeface="Times New Roman" panose="02020603050405020304" pitchFamily="18" charset="0"/>
              <a:cs typeface="Times New Roman" panose="02020603050405020304" pitchFamily="18" charset="0"/>
            </a:rPr>
            <a:t>Hai</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là</a:t>
          </a:r>
          <a:r>
            <a:rPr lang="en-US" sz="2800" b="1" kern="1200" dirty="0">
              <a:solidFill>
                <a:schemeClr val="tx2"/>
              </a:solidFill>
              <a:latin typeface="Times New Roman" panose="02020603050405020304" pitchFamily="18" charset="0"/>
              <a:cs typeface="Times New Roman" panose="02020603050405020304" pitchFamily="18" charset="0"/>
            </a:rPr>
            <a:t>:</a:t>
          </a:r>
        </a:p>
      </dsp:txBody>
      <dsp:txXfrm>
        <a:off x="26447" y="1679299"/>
        <a:ext cx="1261477" cy="515220"/>
      </dsp:txXfrm>
    </dsp:sp>
    <dsp:sp modelId="{5302FF2D-792F-459A-96EF-9AA82992B7BC}">
      <dsp:nvSpPr>
        <dsp:cNvPr id="0" name=""/>
        <dsp:cNvSpPr/>
      </dsp:nvSpPr>
      <dsp:spPr>
        <a:xfrm>
          <a:off x="0" y="2194520"/>
          <a:ext cx="9103026" cy="1083497"/>
        </a:xfrm>
        <a:prstGeom prst="rect">
          <a:avLst/>
        </a:prstGeom>
        <a:noFill/>
        <a:ln>
          <a:solidFill>
            <a:srgbClr val="FF0000"/>
          </a:solid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285750" lvl="1" indent="-285750" algn="just" defTabSz="1244600">
            <a:lnSpc>
              <a:spcPct val="90000"/>
            </a:lnSpc>
            <a:spcBef>
              <a:spcPct val="0"/>
            </a:spcBef>
            <a:spcAft>
              <a:spcPct val="15000"/>
            </a:spcAft>
            <a:buChar char="•"/>
          </a:pPr>
          <a:r>
            <a:rPr lang="en-US" sz="2800" b="1" kern="1200" dirty="0" err="1">
              <a:solidFill>
                <a:schemeClr val="tx2"/>
              </a:solidFill>
              <a:latin typeface="Times New Roman" panose="02020603050405020304" pitchFamily="18" charset="0"/>
              <a:cs typeface="Times New Roman" panose="02020603050405020304" pitchFamily="18" charset="0"/>
            </a:rPr>
            <a:t>Giúp</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nhận</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thức</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đúng</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về</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xu</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hướng</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của</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sự</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phát</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triển</a:t>
          </a:r>
          <a:r>
            <a:rPr lang="en-US" sz="2800" b="1" kern="1200" dirty="0">
              <a:solidFill>
                <a:schemeClr val="tx2"/>
              </a:solidFill>
              <a:latin typeface="Times New Roman" panose="02020603050405020304" pitchFamily="18" charset="0"/>
              <a:cs typeface="Times New Roman" panose="02020603050405020304" pitchFamily="18" charset="0"/>
            </a:rPr>
            <a:t> -</a:t>
          </a:r>
        </a:p>
        <a:p>
          <a:pPr marL="285750" lvl="1" indent="-285750" algn="just" defTabSz="1244600">
            <a:lnSpc>
              <a:spcPct val="90000"/>
            </a:lnSpc>
            <a:spcBef>
              <a:spcPct val="0"/>
            </a:spcBef>
            <a:spcAft>
              <a:spcPct val="15000"/>
            </a:spcAft>
            <a:buChar char="•"/>
          </a:pP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xoáy</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ốc</a:t>
          </a:r>
          <a:r>
            <a:rPr lang="en-US" sz="2800" b="1" kern="1200" dirty="0">
              <a:solidFill>
                <a:schemeClr val="tx2"/>
              </a:solidFill>
              <a:latin typeface="Times New Roman" panose="02020603050405020304" pitchFamily="18" charset="0"/>
              <a:cs typeface="Times New Roman" panose="02020603050405020304" pitchFamily="18" charset="0"/>
            </a:rPr>
            <a:t>”</a:t>
          </a:r>
        </a:p>
      </dsp:txBody>
      <dsp:txXfrm>
        <a:off x="0" y="2194520"/>
        <a:ext cx="9103026" cy="1083497"/>
      </dsp:txXfrm>
    </dsp:sp>
    <dsp:sp modelId="{FA569536-F33F-41D7-94FC-DEC6393CC89C}">
      <dsp:nvSpPr>
        <dsp:cNvPr id="0" name=""/>
        <dsp:cNvSpPr/>
      </dsp:nvSpPr>
      <dsp:spPr>
        <a:xfrm>
          <a:off x="1365326" y="3305101"/>
          <a:ext cx="7685307" cy="541667"/>
        </a:xfrm>
        <a:prstGeom prst="rect">
          <a:avLst/>
        </a:prstGeom>
        <a:solidFill>
          <a:schemeClr val="accent3"/>
        </a:solid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marL="0" lvl="0" indent="0" algn="l" defTabSz="1244600">
            <a:lnSpc>
              <a:spcPct val="90000"/>
            </a:lnSpc>
            <a:spcBef>
              <a:spcPct val="0"/>
            </a:spcBef>
            <a:spcAft>
              <a:spcPct val="35000"/>
            </a:spcAft>
            <a:buNone/>
          </a:pPr>
          <a:endParaRPr lang="en-US" sz="2800" b="1" kern="1200" dirty="0">
            <a:solidFill>
              <a:schemeClr val="accent3"/>
            </a:solidFill>
            <a:latin typeface="Times New Roman" panose="02020603050405020304" pitchFamily="18" charset="0"/>
            <a:cs typeface="Times New Roman" panose="02020603050405020304" pitchFamily="18" charset="0"/>
          </a:endParaRPr>
        </a:p>
      </dsp:txBody>
      <dsp:txXfrm>
        <a:off x="1365326" y="3305101"/>
        <a:ext cx="7685307" cy="541667"/>
      </dsp:txXfrm>
    </dsp:sp>
    <dsp:sp modelId="{CAFF16D3-8520-47DB-867D-62AAB3E9B6DC}">
      <dsp:nvSpPr>
        <dsp:cNvPr id="0" name=""/>
        <dsp:cNvSpPr/>
      </dsp:nvSpPr>
      <dsp:spPr>
        <a:xfrm>
          <a:off x="0" y="3305101"/>
          <a:ext cx="1314371" cy="541667"/>
        </a:xfrm>
        <a:prstGeom prst="round2SameRect">
          <a:avLst>
            <a:gd name="adj1" fmla="val 16670"/>
            <a:gd name="adj2" fmla="val 0"/>
          </a:avLst>
        </a:prstGeom>
        <a:solidFill>
          <a:srgbClr val="FFFF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2"/>
              </a:solidFill>
              <a:latin typeface="Times New Roman" panose="02020603050405020304" pitchFamily="18" charset="0"/>
              <a:cs typeface="Times New Roman" panose="02020603050405020304" pitchFamily="18" charset="0"/>
            </a:rPr>
            <a:t>Ba </a:t>
          </a:r>
          <a:r>
            <a:rPr lang="en-US" sz="2800" b="1" kern="1200" dirty="0" err="1">
              <a:solidFill>
                <a:schemeClr val="tx2"/>
              </a:solidFill>
              <a:latin typeface="Times New Roman" panose="02020603050405020304" pitchFamily="18" charset="0"/>
              <a:cs typeface="Times New Roman" panose="02020603050405020304" pitchFamily="18" charset="0"/>
            </a:rPr>
            <a:t>là</a:t>
          </a:r>
          <a:r>
            <a:rPr lang="en-US" sz="2800" b="1" kern="1200" dirty="0">
              <a:solidFill>
                <a:schemeClr val="tx2"/>
              </a:solidFill>
              <a:latin typeface="Times New Roman" panose="02020603050405020304" pitchFamily="18" charset="0"/>
              <a:cs typeface="Times New Roman" panose="02020603050405020304" pitchFamily="18" charset="0"/>
            </a:rPr>
            <a:t>:</a:t>
          </a:r>
        </a:p>
      </dsp:txBody>
      <dsp:txXfrm>
        <a:off x="26447" y="3331548"/>
        <a:ext cx="1261477" cy="515220"/>
      </dsp:txXfrm>
    </dsp:sp>
    <dsp:sp modelId="{6006F572-17F4-4C7C-97F9-A69521F64595}">
      <dsp:nvSpPr>
        <dsp:cNvPr id="0" name=""/>
        <dsp:cNvSpPr/>
      </dsp:nvSpPr>
      <dsp:spPr>
        <a:xfrm>
          <a:off x="0" y="3846768"/>
          <a:ext cx="9103026" cy="1083497"/>
        </a:xfrm>
        <a:prstGeom prst="rect">
          <a:avLst/>
        </a:prstGeom>
        <a:noFill/>
        <a:ln>
          <a:solidFill>
            <a:srgbClr val="FF0000"/>
          </a:solid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285750" lvl="1" indent="-285750" algn="just" defTabSz="1244600">
            <a:lnSpc>
              <a:spcPct val="90000"/>
            </a:lnSpc>
            <a:spcBef>
              <a:spcPct val="0"/>
            </a:spcBef>
            <a:spcAft>
              <a:spcPct val="15000"/>
            </a:spcAft>
            <a:buChar char="•"/>
          </a:pPr>
          <a:r>
            <a:rPr lang="en-US" sz="2800" b="1" i="0" kern="1200" dirty="0" err="1">
              <a:solidFill>
                <a:schemeClr val="tx2"/>
              </a:solidFill>
              <a:latin typeface="Times New Roman" panose="02020603050405020304" pitchFamily="18" charset="0"/>
              <a:cs typeface="Times New Roman" panose="02020603050405020304" pitchFamily="18" charset="0"/>
            </a:rPr>
            <a:t>Giúp</a:t>
          </a:r>
          <a:r>
            <a:rPr lang="en-US" sz="2800" b="1" i="0" kern="1200" dirty="0">
              <a:solidFill>
                <a:schemeClr val="tx2"/>
              </a:solidFill>
              <a:latin typeface="Times New Roman" panose="02020603050405020304" pitchFamily="18" charset="0"/>
              <a:cs typeface="Times New Roman" panose="02020603050405020304" pitchFamily="18" charset="0"/>
            </a:rPr>
            <a:t> </a:t>
          </a:r>
          <a:r>
            <a:rPr lang="en-US" sz="2800" b="1" i="0" kern="1200" dirty="0" err="1">
              <a:solidFill>
                <a:schemeClr val="tx2"/>
              </a:solidFill>
              <a:latin typeface="Times New Roman" panose="02020603050405020304" pitchFamily="18" charset="0"/>
              <a:cs typeface="Times New Roman" panose="02020603050405020304" pitchFamily="18" charset="0"/>
            </a:rPr>
            <a:t>nhận</a:t>
          </a:r>
          <a:r>
            <a:rPr lang="en-US" sz="2800" b="1" i="0" kern="1200" dirty="0">
              <a:solidFill>
                <a:schemeClr val="tx2"/>
              </a:solidFill>
              <a:latin typeface="Times New Roman" panose="02020603050405020304" pitchFamily="18" charset="0"/>
              <a:cs typeface="Times New Roman" panose="02020603050405020304" pitchFamily="18" charset="0"/>
            </a:rPr>
            <a:t> </a:t>
          </a:r>
          <a:r>
            <a:rPr lang="en-US" sz="2800" b="1" i="0" kern="1200" dirty="0" err="1">
              <a:solidFill>
                <a:schemeClr val="tx2"/>
              </a:solidFill>
              <a:latin typeface="Times New Roman" panose="02020603050405020304" pitchFamily="18" charset="0"/>
              <a:cs typeface="Times New Roman" panose="02020603050405020304" pitchFamily="18" charset="0"/>
            </a:rPr>
            <a:t>thức</a:t>
          </a:r>
          <a:r>
            <a:rPr lang="en-US" sz="2800" b="1" i="0" kern="1200" dirty="0">
              <a:solidFill>
                <a:schemeClr val="tx2"/>
              </a:solidFill>
              <a:latin typeface="Times New Roman" panose="02020603050405020304" pitchFamily="18" charset="0"/>
              <a:cs typeface="Times New Roman" panose="02020603050405020304" pitchFamily="18" charset="0"/>
            </a:rPr>
            <a:t> </a:t>
          </a:r>
          <a:r>
            <a:rPr lang="en-US" sz="2800" b="1" i="0" kern="1200" dirty="0" err="1">
              <a:solidFill>
                <a:schemeClr val="tx2"/>
              </a:solidFill>
              <a:latin typeface="Times New Roman" panose="02020603050405020304" pitchFamily="18" charset="0"/>
              <a:cs typeface="Times New Roman" panose="02020603050405020304" pitchFamily="18" charset="0"/>
            </a:rPr>
            <a:t>đầy</a:t>
          </a:r>
          <a:r>
            <a:rPr lang="en-US" sz="2800" b="1" i="0" kern="1200" dirty="0">
              <a:solidFill>
                <a:schemeClr val="tx2"/>
              </a:solidFill>
              <a:latin typeface="Times New Roman" panose="02020603050405020304" pitchFamily="18" charset="0"/>
              <a:cs typeface="Times New Roman" panose="02020603050405020304" pitchFamily="18" charset="0"/>
            </a:rPr>
            <a:t> </a:t>
          </a:r>
          <a:r>
            <a:rPr lang="en-US" sz="2800" b="1" i="0" kern="1200" dirty="0" err="1">
              <a:solidFill>
                <a:schemeClr val="tx2"/>
              </a:solidFill>
              <a:latin typeface="Times New Roman" panose="02020603050405020304" pitchFamily="18" charset="0"/>
              <a:cs typeface="Times New Roman" panose="02020603050405020304" pitchFamily="18" charset="0"/>
            </a:rPr>
            <a:t>đủ</a:t>
          </a:r>
          <a:r>
            <a:rPr lang="en-US" sz="2800" b="1" i="0" kern="1200" dirty="0">
              <a:solidFill>
                <a:schemeClr val="tx2"/>
              </a:solidFill>
              <a:latin typeface="Times New Roman" panose="02020603050405020304" pitchFamily="18" charset="0"/>
              <a:cs typeface="Times New Roman" panose="02020603050405020304" pitchFamily="18" charset="0"/>
            </a:rPr>
            <a:t> </a:t>
          </a:r>
          <a:r>
            <a:rPr lang="en-US" sz="2800" b="1" i="0" kern="1200" dirty="0" err="1">
              <a:solidFill>
                <a:schemeClr val="tx2"/>
              </a:solidFill>
              <a:latin typeface="Times New Roman" panose="02020603050405020304" pitchFamily="18" charset="0"/>
              <a:cs typeface="Times New Roman" panose="02020603050405020304" pitchFamily="18" charset="0"/>
            </a:rPr>
            <a:t>hơn</a:t>
          </a:r>
          <a:r>
            <a:rPr lang="en-US" sz="2800" b="1" i="0" kern="1200" dirty="0">
              <a:solidFill>
                <a:schemeClr val="tx2"/>
              </a:solidFill>
              <a:latin typeface="Times New Roman" panose="02020603050405020304" pitchFamily="18" charset="0"/>
              <a:cs typeface="Times New Roman" panose="02020603050405020304" pitchFamily="18" charset="0"/>
            </a:rPr>
            <a:t> </a:t>
          </a:r>
          <a:r>
            <a:rPr lang="en-US" sz="2800" b="1" i="0" kern="1200" dirty="0" err="1">
              <a:solidFill>
                <a:schemeClr val="tx2"/>
              </a:solidFill>
              <a:latin typeface="Times New Roman" panose="02020603050405020304" pitchFamily="18" charset="0"/>
              <a:cs typeface="Times New Roman" panose="02020603050405020304" pitchFamily="18" charset="0"/>
            </a:rPr>
            <a:t>về</a:t>
          </a:r>
          <a:r>
            <a:rPr lang="en-US" sz="2800" b="1" i="0" kern="1200" dirty="0">
              <a:solidFill>
                <a:schemeClr val="tx2"/>
              </a:solidFill>
              <a:latin typeface="Times New Roman" panose="02020603050405020304" pitchFamily="18" charset="0"/>
              <a:cs typeface="Times New Roman" panose="02020603050405020304" pitchFamily="18" charset="0"/>
            </a:rPr>
            <a:t> </a:t>
          </a:r>
          <a:r>
            <a:rPr lang="en-US" sz="2800" b="1" i="0" kern="1200" dirty="0" err="1">
              <a:solidFill>
                <a:schemeClr val="tx2"/>
              </a:solidFill>
              <a:latin typeface="Times New Roman" panose="02020603050405020304" pitchFamily="18" charset="0"/>
              <a:cs typeface="Times New Roman" panose="02020603050405020304" pitchFamily="18" charset="0"/>
            </a:rPr>
            <a:t>sự</a:t>
          </a:r>
          <a:r>
            <a:rPr lang="en-US" sz="2800" b="1" i="0" kern="1200" dirty="0">
              <a:solidFill>
                <a:schemeClr val="tx2"/>
              </a:solidFill>
              <a:latin typeface="Times New Roman" panose="02020603050405020304" pitchFamily="18" charset="0"/>
              <a:cs typeface="Times New Roman" panose="02020603050405020304" pitchFamily="18" charset="0"/>
            </a:rPr>
            <a:t> </a:t>
          </a:r>
          <a:r>
            <a:rPr lang="en-US" sz="2800" b="1" i="0" kern="1200" dirty="0" err="1">
              <a:solidFill>
                <a:schemeClr val="tx2"/>
              </a:solidFill>
              <a:latin typeface="Times New Roman" panose="02020603050405020304" pitchFamily="18" charset="0"/>
              <a:cs typeface="Times New Roman" panose="02020603050405020304" pitchFamily="18" charset="0"/>
            </a:rPr>
            <a:t>vật</a:t>
          </a:r>
          <a:r>
            <a:rPr lang="en-US" sz="2800" b="1" i="0" kern="1200" dirty="0">
              <a:solidFill>
                <a:schemeClr val="tx2"/>
              </a:solidFill>
              <a:latin typeface="Times New Roman" panose="02020603050405020304" pitchFamily="18" charset="0"/>
              <a:cs typeface="Times New Roman" panose="02020603050405020304" pitchFamily="18" charset="0"/>
            </a:rPr>
            <a:t>, </a:t>
          </a:r>
          <a:r>
            <a:rPr lang="en-US" sz="2800" b="1" i="0" kern="1200" dirty="0" err="1">
              <a:solidFill>
                <a:schemeClr val="tx2"/>
              </a:solidFill>
              <a:latin typeface="Times New Roman" panose="02020603050405020304" pitchFamily="18" charset="0"/>
              <a:cs typeface="Times New Roman" panose="02020603050405020304" pitchFamily="18" charset="0"/>
            </a:rPr>
            <a:t>hiện</a:t>
          </a:r>
          <a:r>
            <a:rPr lang="en-US" sz="2800" b="1" i="0" kern="1200" dirty="0">
              <a:solidFill>
                <a:schemeClr val="tx2"/>
              </a:solidFill>
              <a:latin typeface="Times New Roman" panose="02020603050405020304" pitchFamily="18" charset="0"/>
              <a:cs typeface="Times New Roman" panose="02020603050405020304" pitchFamily="18" charset="0"/>
            </a:rPr>
            <a:t> </a:t>
          </a:r>
          <a:r>
            <a:rPr lang="en-US" sz="2800" b="1" i="0" kern="1200" dirty="0" err="1">
              <a:solidFill>
                <a:schemeClr val="tx2"/>
              </a:solidFill>
              <a:latin typeface="Times New Roman" panose="02020603050405020304" pitchFamily="18" charset="0"/>
              <a:cs typeface="Times New Roman" panose="02020603050405020304" pitchFamily="18" charset="0"/>
            </a:rPr>
            <a:t>tượng</a:t>
          </a:r>
          <a:r>
            <a:rPr lang="en-US" sz="2800" b="1" i="0" kern="1200" dirty="0">
              <a:solidFill>
                <a:schemeClr val="tx2"/>
              </a:solidFill>
              <a:latin typeface="Times New Roman" panose="02020603050405020304" pitchFamily="18" charset="0"/>
              <a:cs typeface="Times New Roman" panose="02020603050405020304" pitchFamily="18" charset="0"/>
            </a:rPr>
            <a:t> </a:t>
          </a:r>
          <a:r>
            <a:rPr lang="en-US" sz="2800" b="1" i="0" kern="1200" dirty="0" err="1">
              <a:solidFill>
                <a:schemeClr val="tx2"/>
              </a:solidFill>
              <a:latin typeface="Times New Roman" panose="02020603050405020304" pitchFamily="18" charset="0"/>
              <a:cs typeface="Times New Roman" panose="02020603050405020304" pitchFamily="18" charset="0"/>
            </a:rPr>
            <a:t>mới</a:t>
          </a:r>
          <a:r>
            <a:rPr lang="en-US" sz="2800" b="1" i="0" kern="1200" dirty="0">
              <a:solidFill>
                <a:schemeClr val="tx2"/>
              </a:solidFill>
              <a:latin typeface="Times New Roman" panose="02020603050405020304" pitchFamily="18" charset="0"/>
              <a:cs typeface="Times New Roman" panose="02020603050405020304" pitchFamily="18" charset="0"/>
            </a:rPr>
            <a:t> </a:t>
          </a:r>
          <a:r>
            <a:rPr lang="en-US" sz="2800" b="1" i="0" kern="1200" dirty="0" err="1">
              <a:solidFill>
                <a:schemeClr val="tx2"/>
              </a:solidFill>
              <a:latin typeface="Times New Roman" panose="02020603050405020304" pitchFamily="18" charset="0"/>
              <a:cs typeface="Times New Roman" panose="02020603050405020304" pitchFamily="18" charset="0"/>
            </a:rPr>
            <a:t>ra</a:t>
          </a:r>
          <a:r>
            <a:rPr lang="en-US" sz="2800" b="1" i="0" kern="1200" dirty="0">
              <a:solidFill>
                <a:schemeClr val="tx2"/>
              </a:solidFill>
              <a:latin typeface="Times New Roman" panose="02020603050405020304" pitchFamily="18" charset="0"/>
              <a:cs typeface="Times New Roman" panose="02020603050405020304" pitchFamily="18" charset="0"/>
            </a:rPr>
            <a:t> </a:t>
          </a:r>
          <a:r>
            <a:rPr lang="en-US" sz="2800" b="1" i="0" kern="1200" dirty="0" err="1">
              <a:solidFill>
                <a:schemeClr val="tx2"/>
              </a:solidFill>
              <a:latin typeface="Times New Roman" panose="02020603050405020304" pitchFamily="18" charset="0"/>
              <a:cs typeface="Times New Roman" panose="02020603050405020304" pitchFamily="18" charset="0"/>
            </a:rPr>
            <a:t>đời</a:t>
          </a:r>
          <a:r>
            <a:rPr lang="en-US" sz="2800" b="1" i="0" kern="1200" dirty="0">
              <a:solidFill>
                <a:schemeClr val="tx2"/>
              </a:solidFill>
              <a:latin typeface="Times New Roman" panose="02020603050405020304" pitchFamily="18" charset="0"/>
              <a:cs typeface="Times New Roman" panose="02020603050405020304" pitchFamily="18" charset="0"/>
            </a:rPr>
            <a:t> </a:t>
          </a:r>
          <a:r>
            <a:rPr lang="en-US" sz="2800" b="1" i="0" kern="1200" dirty="0" err="1">
              <a:solidFill>
                <a:schemeClr val="tx2"/>
              </a:solidFill>
              <a:latin typeface="Times New Roman" panose="02020603050405020304" pitchFamily="18" charset="0"/>
              <a:cs typeface="Times New Roman" panose="02020603050405020304" pitchFamily="18" charset="0"/>
            </a:rPr>
            <a:t>phù</a:t>
          </a:r>
          <a:r>
            <a:rPr lang="en-US" sz="2800" b="1" i="0" kern="1200" dirty="0">
              <a:solidFill>
                <a:schemeClr val="tx2"/>
              </a:solidFill>
              <a:latin typeface="Times New Roman" panose="02020603050405020304" pitchFamily="18" charset="0"/>
              <a:cs typeface="Times New Roman" panose="02020603050405020304" pitchFamily="18" charset="0"/>
            </a:rPr>
            <a:t> </a:t>
          </a:r>
          <a:r>
            <a:rPr lang="en-US" sz="2800" b="1" i="0" kern="1200" dirty="0" err="1">
              <a:solidFill>
                <a:schemeClr val="tx2"/>
              </a:solidFill>
              <a:latin typeface="Times New Roman" panose="02020603050405020304" pitchFamily="18" charset="0"/>
              <a:cs typeface="Times New Roman" panose="02020603050405020304" pitchFamily="18" charset="0"/>
            </a:rPr>
            <a:t>hợp</a:t>
          </a:r>
          <a:r>
            <a:rPr lang="en-US" sz="2800" b="1" i="0" kern="1200" dirty="0">
              <a:solidFill>
                <a:schemeClr val="tx2"/>
              </a:solidFill>
              <a:latin typeface="Times New Roman" panose="02020603050405020304" pitchFamily="18" charset="0"/>
              <a:cs typeface="Times New Roman" panose="02020603050405020304" pitchFamily="18" charset="0"/>
            </a:rPr>
            <a:t> </a:t>
          </a:r>
          <a:r>
            <a:rPr lang="en-US" sz="2800" b="1" i="0" kern="1200" dirty="0" err="1">
              <a:solidFill>
                <a:schemeClr val="tx2"/>
              </a:solidFill>
              <a:latin typeface="Times New Roman" panose="02020603050405020304" pitchFamily="18" charset="0"/>
              <a:cs typeface="Times New Roman" panose="02020603050405020304" pitchFamily="18" charset="0"/>
            </a:rPr>
            <a:t>với</a:t>
          </a:r>
          <a:r>
            <a:rPr lang="en-US" sz="2800" b="1" i="0" kern="1200" dirty="0">
              <a:solidFill>
                <a:schemeClr val="tx2"/>
              </a:solidFill>
              <a:latin typeface="Times New Roman" panose="02020603050405020304" pitchFamily="18" charset="0"/>
              <a:cs typeface="Times New Roman" panose="02020603050405020304" pitchFamily="18" charset="0"/>
            </a:rPr>
            <a:t> </a:t>
          </a:r>
          <a:r>
            <a:rPr lang="en-US" sz="2800" b="1" i="0" kern="1200" dirty="0" err="1">
              <a:solidFill>
                <a:schemeClr val="tx2"/>
              </a:solidFill>
              <a:latin typeface="Times New Roman" panose="02020603050405020304" pitchFamily="18" charset="0"/>
              <a:cs typeface="Times New Roman" panose="02020603050405020304" pitchFamily="18" charset="0"/>
            </a:rPr>
            <a:t>quy</a:t>
          </a:r>
          <a:r>
            <a:rPr lang="en-US" sz="2800" b="1" i="0" kern="1200" dirty="0">
              <a:solidFill>
                <a:schemeClr val="tx2"/>
              </a:solidFill>
              <a:latin typeface="Times New Roman" panose="02020603050405020304" pitchFamily="18" charset="0"/>
              <a:cs typeface="Times New Roman" panose="02020603050405020304" pitchFamily="18" charset="0"/>
            </a:rPr>
            <a:t> </a:t>
          </a:r>
          <a:r>
            <a:rPr lang="en-US" sz="2800" b="1" i="0" kern="1200" dirty="0" err="1">
              <a:solidFill>
                <a:schemeClr val="tx2"/>
              </a:solidFill>
              <a:latin typeface="Times New Roman" panose="02020603050405020304" pitchFamily="18" charset="0"/>
              <a:cs typeface="Times New Roman" panose="02020603050405020304" pitchFamily="18" charset="0"/>
            </a:rPr>
            <a:t>luật</a:t>
          </a:r>
          <a:r>
            <a:rPr lang="en-US" sz="2800" b="1" i="0" kern="1200" dirty="0">
              <a:solidFill>
                <a:schemeClr val="tx2"/>
              </a:solidFill>
              <a:latin typeface="Times New Roman" panose="02020603050405020304" pitchFamily="18" charset="0"/>
              <a:cs typeface="Times New Roman" panose="02020603050405020304" pitchFamily="18" charset="0"/>
            </a:rPr>
            <a:t> </a:t>
          </a:r>
          <a:r>
            <a:rPr lang="en-US" sz="2800" b="1" i="0" kern="1200" dirty="0" err="1">
              <a:solidFill>
                <a:schemeClr val="tx2"/>
              </a:solidFill>
              <a:latin typeface="Times New Roman" panose="02020603050405020304" pitchFamily="18" charset="0"/>
              <a:cs typeface="Times New Roman" panose="02020603050405020304" pitchFamily="18" charset="0"/>
            </a:rPr>
            <a:t>phát</a:t>
          </a:r>
          <a:r>
            <a:rPr lang="en-US" sz="2800" b="1" i="0" kern="1200" dirty="0">
              <a:solidFill>
                <a:schemeClr val="tx2"/>
              </a:solidFill>
              <a:latin typeface="Times New Roman" panose="02020603050405020304" pitchFamily="18" charset="0"/>
              <a:cs typeface="Times New Roman" panose="02020603050405020304" pitchFamily="18" charset="0"/>
            </a:rPr>
            <a:t> </a:t>
          </a:r>
          <a:r>
            <a:rPr lang="en-US" sz="2800" b="1" i="0" kern="1200" dirty="0" err="1">
              <a:solidFill>
                <a:schemeClr val="tx2"/>
              </a:solidFill>
              <a:latin typeface="Times New Roman" panose="02020603050405020304" pitchFamily="18" charset="0"/>
              <a:cs typeface="Times New Roman" panose="02020603050405020304" pitchFamily="18" charset="0"/>
            </a:rPr>
            <a:t>triển</a:t>
          </a:r>
          <a:endParaRPr lang="en-US" sz="2800" b="1" i="0" kern="1200" dirty="0">
            <a:solidFill>
              <a:schemeClr val="tx2"/>
            </a:solidFill>
            <a:latin typeface="Times New Roman" panose="02020603050405020304" pitchFamily="18" charset="0"/>
            <a:cs typeface="Times New Roman" panose="02020603050405020304" pitchFamily="18" charset="0"/>
          </a:endParaRPr>
        </a:p>
      </dsp:txBody>
      <dsp:txXfrm>
        <a:off x="0" y="3846768"/>
        <a:ext cx="9103026" cy="1083497"/>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C84ED4-5479-4664-A16E-182E70E46F8F}">
      <dsp:nvSpPr>
        <dsp:cNvPr id="0" name=""/>
        <dsp:cNvSpPr/>
      </dsp:nvSpPr>
      <dsp:spPr>
        <a:xfrm>
          <a:off x="0" y="0"/>
          <a:ext cx="3268869" cy="3460750"/>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767476-E744-4631-A165-D62746AF4482}">
      <dsp:nvSpPr>
        <dsp:cNvPr id="0" name=""/>
        <dsp:cNvSpPr/>
      </dsp:nvSpPr>
      <dsp:spPr>
        <a:xfrm>
          <a:off x="1634434" y="346412"/>
          <a:ext cx="2124765" cy="1230188"/>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solidFill>
                <a:schemeClr val="tx2"/>
              </a:solidFill>
              <a:latin typeface="Times New Roman" panose="02020603050405020304" pitchFamily="18" charset="0"/>
              <a:cs typeface="Times New Roman" panose="02020603050405020304" pitchFamily="18" charset="0"/>
            </a:rPr>
            <a:t>NT </a:t>
          </a:r>
          <a:r>
            <a:rPr lang="en-US" sz="3600" b="1" kern="1200" dirty="0" err="1">
              <a:solidFill>
                <a:schemeClr val="tx2"/>
              </a:solidFill>
              <a:latin typeface="Times New Roman" panose="02020603050405020304" pitchFamily="18" charset="0"/>
              <a:cs typeface="Times New Roman" panose="02020603050405020304" pitchFamily="18" charset="0"/>
            </a:rPr>
            <a:t>lý</a:t>
          </a:r>
          <a:r>
            <a:rPr lang="en-US" sz="3600" b="1" kern="1200" dirty="0">
              <a:solidFill>
                <a:schemeClr val="tx2"/>
              </a:solidFill>
              <a:latin typeface="Times New Roman" panose="02020603050405020304" pitchFamily="18" charset="0"/>
              <a:cs typeface="Times New Roman" panose="02020603050405020304" pitchFamily="18" charset="0"/>
            </a:rPr>
            <a:t> </a:t>
          </a:r>
          <a:r>
            <a:rPr lang="en-US" sz="3600" b="1" kern="1200" dirty="0" err="1">
              <a:solidFill>
                <a:schemeClr val="tx2"/>
              </a:solidFill>
              <a:latin typeface="Times New Roman" panose="02020603050405020304" pitchFamily="18" charset="0"/>
              <a:cs typeface="Times New Roman" panose="02020603050405020304" pitchFamily="18" charset="0"/>
            </a:rPr>
            <a:t>luận</a:t>
          </a:r>
          <a:endParaRPr lang="en-US" sz="3600" b="1" kern="1200" dirty="0">
            <a:solidFill>
              <a:schemeClr val="tx2"/>
            </a:solidFill>
            <a:latin typeface="Times New Roman" panose="02020603050405020304" pitchFamily="18" charset="0"/>
            <a:cs typeface="Times New Roman" panose="02020603050405020304" pitchFamily="18" charset="0"/>
          </a:endParaRPr>
        </a:p>
      </dsp:txBody>
      <dsp:txXfrm>
        <a:off x="1694487" y="406465"/>
        <a:ext cx="2004659" cy="1110082"/>
      </dsp:txXfrm>
    </dsp:sp>
    <dsp:sp modelId="{A30C99A7-2BA4-470E-8BD1-DE91A5936C36}">
      <dsp:nvSpPr>
        <dsp:cNvPr id="0" name=""/>
        <dsp:cNvSpPr/>
      </dsp:nvSpPr>
      <dsp:spPr>
        <a:xfrm>
          <a:off x="1634434" y="2142648"/>
          <a:ext cx="2124765" cy="1230188"/>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solidFill>
                <a:schemeClr val="tx2"/>
              </a:solidFill>
              <a:latin typeface="Times New Roman" panose="02020603050405020304" pitchFamily="18" charset="0"/>
              <a:cs typeface="Times New Roman" panose="02020603050405020304" pitchFamily="18" charset="0"/>
            </a:rPr>
            <a:t>NT </a:t>
          </a:r>
          <a:r>
            <a:rPr lang="en-US" sz="3600" b="1" kern="1200" dirty="0" err="1">
              <a:solidFill>
                <a:schemeClr val="tx2"/>
              </a:solidFill>
              <a:latin typeface="Times New Roman" panose="02020603050405020304" pitchFamily="18" charset="0"/>
              <a:cs typeface="Times New Roman" panose="02020603050405020304" pitchFamily="18" charset="0"/>
            </a:rPr>
            <a:t>kinh</a:t>
          </a:r>
          <a:r>
            <a:rPr lang="en-US" sz="3600" b="1" kern="1200" dirty="0">
              <a:solidFill>
                <a:schemeClr val="tx2"/>
              </a:solidFill>
              <a:latin typeface="Times New Roman" panose="02020603050405020304" pitchFamily="18" charset="0"/>
              <a:cs typeface="Times New Roman" panose="02020603050405020304" pitchFamily="18" charset="0"/>
            </a:rPr>
            <a:t> </a:t>
          </a:r>
          <a:r>
            <a:rPr lang="en-US" sz="3600" b="1" kern="1200" dirty="0" err="1">
              <a:solidFill>
                <a:schemeClr val="tx2"/>
              </a:solidFill>
              <a:latin typeface="Times New Roman" panose="02020603050405020304" pitchFamily="18" charset="0"/>
              <a:cs typeface="Times New Roman" panose="02020603050405020304" pitchFamily="18" charset="0"/>
            </a:rPr>
            <a:t>nghiệm</a:t>
          </a:r>
          <a:endParaRPr lang="en-US" sz="3600" b="1" kern="1200" dirty="0">
            <a:solidFill>
              <a:schemeClr val="tx2"/>
            </a:solidFill>
            <a:latin typeface="Times New Roman" panose="02020603050405020304" pitchFamily="18" charset="0"/>
            <a:cs typeface="Times New Roman" panose="02020603050405020304" pitchFamily="18" charset="0"/>
          </a:endParaRPr>
        </a:p>
      </dsp:txBody>
      <dsp:txXfrm>
        <a:off x="1694487" y="2202701"/>
        <a:ext cx="2004659" cy="1110082"/>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C84ED4-5479-4664-A16E-182E70E46F8F}">
      <dsp:nvSpPr>
        <dsp:cNvPr id="0" name=""/>
        <dsp:cNvSpPr/>
      </dsp:nvSpPr>
      <dsp:spPr>
        <a:xfrm>
          <a:off x="0" y="0"/>
          <a:ext cx="3270250" cy="3459163"/>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767476-E744-4631-A165-D62746AF4482}">
      <dsp:nvSpPr>
        <dsp:cNvPr id="0" name=""/>
        <dsp:cNvSpPr/>
      </dsp:nvSpPr>
      <dsp:spPr>
        <a:xfrm>
          <a:off x="1635125" y="346254"/>
          <a:ext cx="2125662" cy="1229624"/>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solidFill>
                <a:schemeClr val="tx2"/>
              </a:solidFill>
              <a:latin typeface="Times New Roman" panose="02020603050405020304" pitchFamily="18" charset="0"/>
              <a:cs typeface="Times New Roman" panose="02020603050405020304" pitchFamily="18" charset="0"/>
            </a:rPr>
            <a:t>NT </a:t>
          </a:r>
          <a:r>
            <a:rPr lang="en-US" sz="3600" b="1" kern="1200" dirty="0" err="1">
              <a:solidFill>
                <a:schemeClr val="tx2"/>
              </a:solidFill>
              <a:latin typeface="Times New Roman" panose="02020603050405020304" pitchFamily="18" charset="0"/>
              <a:cs typeface="Times New Roman" panose="02020603050405020304" pitchFamily="18" charset="0"/>
            </a:rPr>
            <a:t>khoa</a:t>
          </a:r>
          <a:r>
            <a:rPr lang="en-US" sz="3600" b="1" kern="1200" dirty="0">
              <a:solidFill>
                <a:schemeClr val="tx2"/>
              </a:solidFill>
              <a:latin typeface="Times New Roman" panose="02020603050405020304" pitchFamily="18" charset="0"/>
              <a:cs typeface="Times New Roman" panose="02020603050405020304" pitchFamily="18" charset="0"/>
            </a:rPr>
            <a:t> </a:t>
          </a:r>
          <a:r>
            <a:rPr lang="en-US" sz="3600" b="1" kern="1200" dirty="0" err="1">
              <a:solidFill>
                <a:schemeClr val="tx2"/>
              </a:solidFill>
              <a:latin typeface="Times New Roman" panose="02020603050405020304" pitchFamily="18" charset="0"/>
              <a:cs typeface="Times New Roman" panose="02020603050405020304" pitchFamily="18" charset="0"/>
            </a:rPr>
            <a:t>học</a:t>
          </a:r>
          <a:endParaRPr lang="en-US" sz="3600" b="1" kern="1200" dirty="0">
            <a:solidFill>
              <a:schemeClr val="tx2"/>
            </a:solidFill>
            <a:latin typeface="Times New Roman" panose="02020603050405020304" pitchFamily="18" charset="0"/>
            <a:cs typeface="Times New Roman" panose="02020603050405020304" pitchFamily="18" charset="0"/>
          </a:endParaRPr>
        </a:p>
      </dsp:txBody>
      <dsp:txXfrm>
        <a:off x="1695150" y="406279"/>
        <a:ext cx="2005612" cy="1109574"/>
      </dsp:txXfrm>
    </dsp:sp>
    <dsp:sp modelId="{A30C99A7-2BA4-470E-8BD1-DE91A5936C36}">
      <dsp:nvSpPr>
        <dsp:cNvPr id="0" name=""/>
        <dsp:cNvSpPr/>
      </dsp:nvSpPr>
      <dsp:spPr>
        <a:xfrm>
          <a:off x="1635125" y="2141665"/>
          <a:ext cx="2125662" cy="1229624"/>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1" kern="1200" dirty="0">
              <a:solidFill>
                <a:schemeClr val="tx2"/>
              </a:solidFill>
              <a:latin typeface="Times New Roman" panose="02020603050405020304" pitchFamily="18" charset="0"/>
              <a:cs typeface="Times New Roman" panose="02020603050405020304" pitchFamily="18" charset="0"/>
            </a:rPr>
            <a:t>NT </a:t>
          </a:r>
          <a:r>
            <a:rPr lang="en-US" sz="3200" b="1" kern="1200" dirty="0" err="1">
              <a:solidFill>
                <a:schemeClr val="tx2"/>
              </a:solidFill>
              <a:latin typeface="Times New Roman" panose="02020603050405020304" pitchFamily="18" charset="0"/>
              <a:cs typeface="Times New Roman" panose="02020603050405020304" pitchFamily="18" charset="0"/>
            </a:rPr>
            <a:t>thông</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thường</a:t>
          </a:r>
          <a:endParaRPr lang="en-US" sz="3200" b="1" kern="1200" dirty="0">
            <a:solidFill>
              <a:schemeClr val="tx2"/>
            </a:solidFill>
            <a:latin typeface="Times New Roman" panose="02020603050405020304" pitchFamily="18" charset="0"/>
            <a:cs typeface="Times New Roman" panose="02020603050405020304" pitchFamily="18" charset="0"/>
          </a:endParaRPr>
        </a:p>
      </dsp:txBody>
      <dsp:txXfrm>
        <a:off x="1695150" y="2201690"/>
        <a:ext cx="2005612" cy="1109574"/>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A3CE45-31EC-4F1E-B460-AE5C11441564}">
      <dsp:nvSpPr>
        <dsp:cNvPr id="0" name=""/>
        <dsp:cNvSpPr/>
      </dsp:nvSpPr>
      <dsp:spPr>
        <a:xfrm rot="5400000">
          <a:off x="-350669" y="351666"/>
          <a:ext cx="2337798" cy="1636459"/>
        </a:xfrm>
        <a:prstGeom prst="chevron">
          <a:avLst/>
        </a:prstGeom>
        <a:solidFill>
          <a:schemeClr val="accent2">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n-US" sz="4000" b="1" kern="1200">
              <a:solidFill>
                <a:schemeClr val="tx2"/>
              </a:solidFill>
              <a:latin typeface="Times New Roman" pitchFamily="18" charset="0"/>
              <a:cs typeface="Times New Roman" pitchFamily="18" charset="0"/>
            </a:rPr>
            <a:t>a.</a:t>
          </a:r>
          <a:endParaRPr lang="en-US" sz="4000" b="1" kern="1200" dirty="0">
            <a:solidFill>
              <a:schemeClr val="tx2"/>
            </a:solidFill>
            <a:latin typeface="Times New Roman" pitchFamily="18" charset="0"/>
            <a:cs typeface="Times New Roman" pitchFamily="18" charset="0"/>
          </a:endParaRPr>
        </a:p>
      </dsp:txBody>
      <dsp:txXfrm rot="-5400000">
        <a:off x="1" y="819227"/>
        <a:ext cx="1636459" cy="701339"/>
      </dsp:txXfrm>
    </dsp:sp>
    <dsp:sp modelId="{0DAB1469-03E9-4D9F-BEEA-7BAD8D0AC49F}">
      <dsp:nvSpPr>
        <dsp:cNvPr id="0" name=""/>
        <dsp:cNvSpPr/>
      </dsp:nvSpPr>
      <dsp:spPr>
        <a:xfrm rot="5400000">
          <a:off x="4566932" y="-2929477"/>
          <a:ext cx="1519569" cy="7380516"/>
        </a:xfrm>
        <a:prstGeom prst="round2SameRect">
          <a:avLst/>
        </a:prstGeom>
        <a:solidFill>
          <a:schemeClr val="lt1">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b="1" kern="1200">
              <a:latin typeface="Times New Roman" pitchFamily="18" charset="0"/>
              <a:cs typeface="Times New Roman" pitchFamily="18" charset="0"/>
            </a:rPr>
            <a:t>Phạm trù thực tiễn</a:t>
          </a:r>
          <a:endParaRPr lang="en-US" sz="3200" b="1" kern="1200" dirty="0">
            <a:latin typeface="Times New Roman" pitchFamily="18" charset="0"/>
            <a:cs typeface="Times New Roman" pitchFamily="18" charset="0"/>
          </a:endParaRPr>
        </a:p>
      </dsp:txBody>
      <dsp:txXfrm rot="-5400000">
        <a:off x="1636459" y="75175"/>
        <a:ext cx="7306337" cy="1371211"/>
      </dsp:txXfrm>
    </dsp:sp>
    <dsp:sp modelId="{D2E498E5-5D32-477C-AD89-F3DFDEA2421E}">
      <dsp:nvSpPr>
        <dsp:cNvPr id="0" name=""/>
        <dsp:cNvSpPr/>
      </dsp:nvSpPr>
      <dsp:spPr>
        <a:xfrm rot="5400000">
          <a:off x="-350669" y="2404362"/>
          <a:ext cx="2337798" cy="1636459"/>
        </a:xfrm>
        <a:prstGeom prst="chevron">
          <a:avLst/>
        </a:prstGeom>
        <a:solidFill>
          <a:schemeClr val="accent2">
            <a:alpha val="90000"/>
            <a:hueOff val="0"/>
            <a:satOff val="0"/>
            <a:lumOff val="0"/>
            <a:alphaOff val="-4000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n-US" sz="4000" b="1" kern="1200">
              <a:solidFill>
                <a:schemeClr val="tx2"/>
              </a:solidFill>
              <a:latin typeface="Times New Roman" pitchFamily="18" charset="0"/>
              <a:cs typeface="Times New Roman" pitchFamily="18" charset="0"/>
            </a:rPr>
            <a:t>b.</a:t>
          </a:r>
          <a:endParaRPr lang="en-US" sz="4000" b="1" kern="1200" dirty="0">
            <a:solidFill>
              <a:schemeClr val="tx2"/>
            </a:solidFill>
            <a:latin typeface="Times New Roman" pitchFamily="18" charset="0"/>
            <a:cs typeface="Times New Roman" pitchFamily="18" charset="0"/>
          </a:endParaRPr>
        </a:p>
      </dsp:txBody>
      <dsp:txXfrm rot="-5400000">
        <a:off x="1" y="2871923"/>
        <a:ext cx="1636459" cy="701339"/>
      </dsp:txXfrm>
    </dsp:sp>
    <dsp:sp modelId="{66EE8A80-F4D4-4B0E-81C4-C67A772FA914}">
      <dsp:nvSpPr>
        <dsp:cNvPr id="0" name=""/>
        <dsp:cNvSpPr/>
      </dsp:nvSpPr>
      <dsp:spPr>
        <a:xfrm rot="5400000">
          <a:off x="4566932" y="-876781"/>
          <a:ext cx="1519569" cy="7380516"/>
        </a:xfrm>
        <a:prstGeom prst="round2SameRect">
          <a:avLst/>
        </a:prstGeom>
        <a:solidFill>
          <a:schemeClr val="lt1">
            <a:alpha val="90000"/>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b="1" kern="1200" dirty="0" err="1">
              <a:latin typeface="Times New Roman" pitchFamily="18" charset="0"/>
              <a:cs typeface="Times New Roman" pitchFamily="18" charset="0"/>
            </a:rPr>
            <a:t>Vai</a:t>
          </a:r>
          <a:r>
            <a:rPr lang="en-US" sz="3200" b="1" kern="1200" dirty="0">
              <a:latin typeface="Times New Roman" pitchFamily="18" charset="0"/>
              <a:cs typeface="Times New Roman" pitchFamily="18" charset="0"/>
            </a:rPr>
            <a:t> </a:t>
          </a:r>
          <a:r>
            <a:rPr lang="en-US" sz="3200" b="1" kern="1200" dirty="0" err="1">
              <a:latin typeface="Times New Roman" pitchFamily="18" charset="0"/>
              <a:cs typeface="Times New Roman" pitchFamily="18" charset="0"/>
            </a:rPr>
            <a:t>trò</a:t>
          </a:r>
          <a:r>
            <a:rPr lang="en-US" sz="3200" b="1" kern="1200" dirty="0">
              <a:latin typeface="Times New Roman" pitchFamily="18" charset="0"/>
              <a:cs typeface="Times New Roman" pitchFamily="18" charset="0"/>
            </a:rPr>
            <a:t> </a:t>
          </a:r>
          <a:r>
            <a:rPr lang="en-US" sz="3200" b="1" kern="1200" dirty="0" err="1">
              <a:latin typeface="Times New Roman" pitchFamily="18" charset="0"/>
              <a:cs typeface="Times New Roman" pitchFamily="18" charset="0"/>
            </a:rPr>
            <a:t>của</a:t>
          </a:r>
          <a:r>
            <a:rPr lang="en-US" sz="3200" b="1" kern="1200" dirty="0">
              <a:latin typeface="Times New Roman" pitchFamily="18" charset="0"/>
              <a:cs typeface="Times New Roman" pitchFamily="18" charset="0"/>
            </a:rPr>
            <a:t> </a:t>
          </a:r>
          <a:r>
            <a:rPr lang="en-US" sz="3200" b="1" kern="1200" dirty="0" err="1">
              <a:latin typeface="Times New Roman" pitchFamily="18" charset="0"/>
              <a:cs typeface="Times New Roman" pitchFamily="18" charset="0"/>
            </a:rPr>
            <a:t>thực</a:t>
          </a:r>
          <a:r>
            <a:rPr lang="en-US" sz="3200" b="1" kern="1200" dirty="0">
              <a:latin typeface="Times New Roman" pitchFamily="18" charset="0"/>
              <a:cs typeface="Times New Roman" pitchFamily="18" charset="0"/>
            </a:rPr>
            <a:t> </a:t>
          </a:r>
          <a:r>
            <a:rPr lang="en-US" sz="3200" b="1" kern="1200" dirty="0" err="1">
              <a:latin typeface="Times New Roman" pitchFamily="18" charset="0"/>
              <a:cs typeface="Times New Roman" pitchFamily="18" charset="0"/>
            </a:rPr>
            <a:t>tiễn</a:t>
          </a:r>
          <a:r>
            <a:rPr lang="en-US" sz="3200" b="1" kern="1200" dirty="0">
              <a:latin typeface="Times New Roman" pitchFamily="18" charset="0"/>
              <a:cs typeface="Times New Roman" pitchFamily="18" charset="0"/>
            </a:rPr>
            <a:t> </a:t>
          </a:r>
          <a:r>
            <a:rPr lang="en-US" sz="3200" b="1" kern="1200" dirty="0" err="1">
              <a:latin typeface="Times New Roman" pitchFamily="18" charset="0"/>
              <a:cs typeface="Times New Roman" pitchFamily="18" charset="0"/>
            </a:rPr>
            <a:t>đối</a:t>
          </a:r>
          <a:r>
            <a:rPr lang="en-US" sz="3200" b="1" kern="1200" dirty="0">
              <a:latin typeface="Times New Roman" pitchFamily="18" charset="0"/>
              <a:cs typeface="Times New Roman" pitchFamily="18" charset="0"/>
            </a:rPr>
            <a:t> </a:t>
          </a:r>
          <a:r>
            <a:rPr lang="en-US" sz="3200" b="1" kern="1200" dirty="0" err="1">
              <a:latin typeface="Times New Roman" pitchFamily="18" charset="0"/>
              <a:cs typeface="Times New Roman" pitchFamily="18" charset="0"/>
            </a:rPr>
            <a:t>với</a:t>
          </a:r>
          <a:r>
            <a:rPr lang="en-US" sz="3200" b="1" kern="1200" dirty="0">
              <a:latin typeface="Times New Roman" pitchFamily="18" charset="0"/>
              <a:cs typeface="Times New Roman" pitchFamily="18" charset="0"/>
            </a:rPr>
            <a:t> </a:t>
          </a:r>
          <a:r>
            <a:rPr lang="en-US" sz="3200" b="1" kern="1200" dirty="0" err="1">
              <a:latin typeface="Times New Roman" pitchFamily="18" charset="0"/>
              <a:cs typeface="Times New Roman" pitchFamily="18" charset="0"/>
            </a:rPr>
            <a:t>nhận</a:t>
          </a:r>
          <a:r>
            <a:rPr lang="en-US" sz="3200" b="1" kern="1200" dirty="0">
              <a:latin typeface="Times New Roman" pitchFamily="18" charset="0"/>
              <a:cs typeface="Times New Roman" pitchFamily="18" charset="0"/>
            </a:rPr>
            <a:t> </a:t>
          </a:r>
          <a:r>
            <a:rPr lang="en-US" sz="3200" b="1" kern="1200" dirty="0" err="1">
              <a:latin typeface="Times New Roman" pitchFamily="18" charset="0"/>
              <a:cs typeface="Times New Roman" pitchFamily="18" charset="0"/>
            </a:rPr>
            <a:t>thức</a:t>
          </a:r>
          <a:endParaRPr lang="en-US" sz="3200" b="1" kern="1200" dirty="0">
            <a:latin typeface="Times New Roman" pitchFamily="18" charset="0"/>
            <a:cs typeface="Times New Roman" pitchFamily="18" charset="0"/>
          </a:endParaRPr>
        </a:p>
      </dsp:txBody>
      <dsp:txXfrm rot="-5400000">
        <a:off x="1636459" y="2127871"/>
        <a:ext cx="7306337" cy="1371211"/>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3C14B8-17F7-41B3-9C7E-D760189018AA}">
      <dsp:nvSpPr>
        <dsp:cNvPr id="0" name=""/>
        <dsp:cNvSpPr/>
      </dsp:nvSpPr>
      <dsp:spPr>
        <a:xfrm>
          <a:off x="5316" y="-211150"/>
          <a:ext cx="2504717" cy="2342344"/>
        </a:xfrm>
        <a:prstGeom prst="roundRect">
          <a:avLst>
            <a:gd name="adj" fmla="val 10000"/>
          </a:avLst>
        </a:prstGeom>
        <a:noFill/>
        <a:ln w="19050" cap="flat" cmpd="sng" algn="ctr">
          <a:solidFill>
            <a:srgbClr val="FFC000"/>
          </a:solidFill>
          <a:prstDash val="solid"/>
        </a:ln>
        <a:effectLst/>
      </dsp:spPr>
      <dsp:style>
        <a:lnRef idx="2">
          <a:scrgbClr r="0" g="0" b="0"/>
        </a:lnRef>
        <a:fillRef idx="1">
          <a:scrgbClr r="0" g="0" b="0"/>
        </a:fillRef>
        <a:effectRef idx="0">
          <a:scrgbClr r="0" g="0" b="0"/>
        </a:effectRef>
        <a:fontRef idx="minor"/>
      </dsp:style>
    </dsp:sp>
    <dsp:sp modelId="{7D5737CA-2698-4E3D-94B7-E434B2097BE6}">
      <dsp:nvSpPr>
        <dsp:cNvPr id="0" name=""/>
        <dsp:cNvSpPr/>
      </dsp:nvSpPr>
      <dsp:spPr>
        <a:xfrm>
          <a:off x="409529" y="771954"/>
          <a:ext cx="2504717" cy="3186947"/>
        </a:xfrm>
        <a:prstGeom prst="roundRect">
          <a:avLst>
            <a:gd name="adj" fmla="val 10000"/>
          </a:avLst>
        </a:prstGeom>
        <a:solidFill>
          <a:schemeClr val="accent3"/>
        </a:solidFill>
        <a:ln w="3810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just" defTabSz="1422400">
            <a:lnSpc>
              <a:spcPct val="90000"/>
            </a:lnSpc>
            <a:spcBef>
              <a:spcPct val="0"/>
            </a:spcBef>
            <a:spcAft>
              <a:spcPct val="35000"/>
            </a:spcAft>
            <a:buNone/>
          </a:pPr>
          <a:r>
            <a:rPr lang="en-US" sz="3200" b="1" kern="1200" dirty="0">
              <a:solidFill>
                <a:schemeClr val="tx2"/>
              </a:solidFill>
              <a:latin typeface="Times New Roman" panose="02020603050405020304" pitchFamily="18" charset="0"/>
              <a:cs typeface="Times New Roman" panose="02020603050405020304" pitchFamily="18" charset="0"/>
            </a:rPr>
            <a:t>TT </a:t>
          </a:r>
          <a:r>
            <a:rPr lang="en-US" sz="3200" b="1" kern="1200" dirty="0" err="1">
              <a:solidFill>
                <a:schemeClr val="tx2"/>
              </a:solidFill>
              <a:latin typeface="Times New Roman" panose="02020603050405020304" pitchFamily="18" charset="0"/>
              <a:cs typeface="Times New Roman" panose="02020603050405020304" pitchFamily="18" charset="0"/>
            </a:rPr>
            <a:t>Là</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hoạt</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động</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nhận</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thức</a:t>
          </a:r>
          <a:r>
            <a:rPr lang="en-US" sz="3200" b="1" kern="1200" dirty="0">
              <a:solidFill>
                <a:schemeClr val="tx2"/>
              </a:solidFill>
              <a:latin typeface="Times New Roman" panose="02020603050405020304" pitchFamily="18" charset="0"/>
              <a:cs typeface="Times New Roman" panose="02020603050405020304" pitchFamily="18" charset="0"/>
            </a:rPr>
            <a:t>, ý </a:t>
          </a:r>
          <a:r>
            <a:rPr lang="en-US" sz="3200" b="1" kern="1200" dirty="0" err="1">
              <a:solidFill>
                <a:schemeClr val="tx2"/>
              </a:solidFill>
              <a:latin typeface="Times New Roman" panose="02020603050405020304" pitchFamily="18" charset="0"/>
              <a:cs typeface="Times New Roman" panose="02020603050405020304" pitchFamily="18" charset="0"/>
            </a:rPr>
            <a:t>thức</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tinh</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thần</a:t>
          </a:r>
          <a:endParaRPr lang="en-US" sz="3200" b="1" kern="1200" dirty="0">
            <a:solidFill>
              <a:schemeClr val="tx2"/>
            </a:solidFill>
            <a:latin typeface="Times New Roman" panose="02020603050405020304" pitchFamily="18" charset="0"/>
            <a:cs typeface="Times New Roman" panose="02020603050405020304" pitchFamily="18" charset="0"/>
          </a:endParaRPr>
        </a:p>
      </dsp:txBody>
      <dsp:txXfrm>
        <a:off x="482890" y="845315"/>
        <a:ext cx="2357995" cy="3040225"/>
      </dsp:txXfrm>
    </dsp:sp>
    <dsp:sp modelId="{F6294260-EE10-4E75-B8DE-0201E97B3FDA}">
      <dsp:nvSpPr>
        <dsp:cNvPr id="0" name=""/>
        <dsp:cNvSpPr/>
      </dsp:nvSpPr>
      <dsp:spPr>
        <a:xfrm rot="21589134">
          <a:off x="2764998" y="652851"/>
          <a:ext cx="937460" cy="601848"/>
        </a:xfrm>
        <a:prstGeom prst="rightArrow">
          <a:avLst>
            <a:gd name="adj1" fmla="val 60000"/>
            <a:gd name="adj2" fmla="val 50000"/>
          </a:avLst>
        </a:prstGeom>
        <a:solidFill>
          <a:srgbClr val="FF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2764998" y="773506"/>
        <a:ext cx="756906" cy="361108"/>
      </dsp:txXfrm>
    </dsp:sp>
    <dsp:sp modelId="{868ACECC-2E94-4C90-93F1-7D96BEA3AC14}">
      <dsp:nvSpPr>
        <dsp:cNvPr id="0" name=""/>
        <dsp:cNvSpPr/>
      </dsp:nvSpPr>
      <dsp:spPr>
        <a:xfrm>
          <a:off x="3888501" y="-223424"/>
          <a:ext cx="2504717" cy="2342344"/>
        </a:xfrm>
        <a:prstGeom prst="roundRect">
          <a:avLst>
            <a:gd name="adj" fmla="val 10000"/>
          </a:avLst>
        </a:prstGeom>
        <a:noFill/>
        <a:ln w="19050" cap="flat" cmpd="sng" algn="ctr">
          <a:solidFill>
            <a:srgbClr val="FFC000"/>
          </a:solidFill>
          <a:prstDash val="solid"/>
        </a:ln>
        <a:effectLst/>
      </dsp:spPr>
      <dsp:style>
        <a:lnRef idx="2">
          <a:scrgbClr r="0" g="0" b="0"/>
        </a:lnRef>
        <a:fillRef idx="1">
          <a:scrgbClr r="0" g="0" b="0"/>
        </a:fillRef>
        <a:effectRef idx="0">
          <a:scrgbClr r="0" g="0" b="0"/>
        </a:effectRef>
        <a:fontRef idx="minor"/>
      </dsp:style>
    </dsp:sp>
    <dsp:sp modelId="{AE877034-79D0-4A07-A7B6-6109B6BE5EB3}">
      <dsp:nvSpPr>
        <dsp:cNvPr id="0" name=""/>
        <dsp:cNvSpPr/>
      </dsp:nvSpPr>
      <dsp:spPr>
        <a:xfrm>
          <a:off x="4296246" y="735133"/>
          <a:ext cx="2504717" cy="3236043"/>
        </a:xfrm>
        <a:prstGeom prst="roundRect">
          <a:avLst>
            <a:gd name="adj" fmla="val 10000"/>
          </a:avLst>
        </a:prstGeom>
        <a:solidFill>
          <a:schemeClr val="accent3"/>
        </a:solidFill>
        <a:ln w="3810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just" defTabSz="1422400">
            <a:lnSpc>
              <a:spcPct val="90000"/>
            </a:lnSpc>
            <a:spcBef>
              <a:spcPct val="0"/>
            </a:spcBef>
            <a:spcAft>
              <a:spcPct val="35000"/>
            </a:spcAft>
            <a:buNone/>
          </a:pPr>
          <a:r>
            <a:rPr lang="en-US" sz="3200" b="1" kern="1200" dirty="0">
              <a:solidFill>
                <a:schemeClr val="tx2"/>
              </a:solidFill>
              <a:latin typeface="Times New Roman" panose="02020603050405020304" pitchFamily="18" charset="0"/>
              <a:cs typeface="Times New Roman" panose="02020603050405020304" pitchFamily="18" charset="0"/>
            </a:rPr>
            <a:t>TT </a:t>
          </a:r>
          <a:r>
            <a:rPr lang="en-US" sz="3200" b="1" kern="1200" dirty="0" err="1">
              <a:solidFill>
                <a:schemeClr val="tx2"/>
              </a:solidFill>
              <a:latin typeface="Times New Roman" panose="02020603050405020304" pitchFamily="18" charset="0"/>
              <a:cs typeface="Times New Roman" panose="02020603050405020304" pitchFamily="18" charset="0"/>
            </a:rPr>
            <a:t>Là</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hoạt</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động</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sáng</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tạo</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ra</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vũ</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trụ</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của</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thượng</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đế</a:t>
          </a:r>
          <a:endParaRPr lang="en-US" sz="3200" b="1" kern="1200" dirty="0">
            <a:solidFill>
              <a:schemeClr val="tx2"/>
            </a:solidFill>
            <a:latin typeface="Times New Roman" panose="02020603050405020304" pitchFamily="18" charset="0"/>
            <a:cs typeface="Times New Roman" panose="02020603050405020304" pitchFamily="18" charset="0"/>
          </a:endParaRPr>
        </a:p>
      </dsp:txBody>
      <dsp:txXfrm>
        <a:off x="4369607" y="808494"/>
        <a:ext cx="2357995" cy="3089321"/>
      </dsp:txXfrm>
    </dsp:sp>
    <dsp:sp modelId="{CC04C360-FFFE-4B00-B123-A035D67D43E0}">
      <dsp:nvSpPr>
        <dsp:cNvPr id="0" name=""/>
        <dsp:cNvSpPr/>
      </dsp:nvSpPr>
      <dsp:spPr>
        <a:xfrm rot="21591762">
          <a:off x="6648185" y="642088"/>
          <a:ext cx="937458" cy="601848"/>
        </a:xfrm>
        <a:prstGeom prst="rightArrow">
          <a:avLst>
            <a:gd name="adj1" fmla="val 60000"/>
            <a:gd name="adj2" fmla="val 50000"/>
          </a:avLst>
        </a:prstGeom>
        <a:solidFill>
          <a:srgbClr val="FF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6648185" y="762674"/>
        <a:ext cx="756904" cy="361108"/>
      </dsp:txXfrm>
    </dsp:sp>
    <dsp:sp modelId="{008BA06D-362F-4412-A593-B81439107905}">
      <dsp:nvSpPr>
        <dsp:cNvPr id="0" name=""/>
        <dsp:cNvSpPr/>
      </dsp:nvSpPr>
      <dsp:spPr>
        <a:xfrm>
          <a:off x="7771686" y="-232729"/>
          <a:ext cx="2504717" cy="2342344"/>
        </a:xfrm>
        <a:prstGeom prst="roundRect">
          <a:avLst>
            <a:gd name="adj" fmla="val 10000"/>
          </a:avLst>
        </a:prstGeom>
        <a:noFill/>
        <a:ln w="19050" cap="flat" cmpd="sng" algn="ctr">
          <a:solidFill>
            <a:srgbClr val="FFC000"/>
          </a:solidFill>
          <a:prstDash val="solid"/>
        </a:ln>
        <a:effectLst/>
      </dsp:spPr>
      <dsp:style>
        <a:lnRef idx="2">
          <a:scrgbClr r="0" g="0" b="0"/>
        </a:lnRef>
        <a:fillRef idx="1">
          <a:scrgbClr r="0" g="0" b="0"/>
        </a:fillRef>
        <a:effectRef idx="0">
          <a:scrgbClr r="0" g="0" b="0"/>
        </a:effectRef>
        <a:fontRef idx="minor"/>
      </dsp:style>
    </dsp:sp>
    <dsp:sp modelId="{1F35E4A9-6F31-4DAE-AFF5-891D1927E5C0}">
      <dsp:nvSpPr>
        <dsp:cNvPr id="0" name=""/>
        <dsp:cNvSpPr/>
      </dsp:nvSpPr>
      <dsp:spPr>
        <a:xfrm>
          <a:off x="8162499" y="707218"/>
          <a:ext cx="2504717" cy="3273263"/>
        </a:xfrm>
        <a:prstGeom prst="roundRect">
          <a:avLst>
            <a:gd name="adj" fmla="val 10000"/>
          </a:avLst>
        </a:prstGeom>
        <a:solidFill>
          <a:schemeClr val="accent3"/>
        </a:solidFill>
        <a:ln w="3810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just" defTabSz="1155700">
            <a:lnSpc>
              <a:spcPct val="90000"/>
            </a:lnSpc>
            <a:spcBef>
              <a:spcPct val="0"/>
            </a:spcBef>
            <a:spcAft>
              <a:spcPct val="35000"/>
            </a:spcAft>
            <a:buNone/>
          </a:pPr>
          <a:r>
            <a:rPr lang="en-US" sz="2600" b="1" kern="1200" dirty="0" err="1">
              <a:solidFill>
                <a:schemeClr val="tx2"/>
              </a:solidFill>
              <a:latin typeface="Times New Roman" panose="02020603050405020304" pitchFamily="18" charset="0"/>
              <a:cs typeface="Times New Roman" panose="02020603050405020304" pitchFamily="18" charset="0"/>
            </a:rPr>
            <a:t>Chỉ</a:t>
          </a:r>
          <a:r>
            <a:rPr lang="en-US" sz="2600" b="1" kern="1200" dirty="0">
              <a:solidFill>
                <a:schemeClr val="tx2"/>
              </a:solidFill>
              <a:latin typeface="Times New Roman" panose="02020603050405020304" pitchFamily="18" charset="0"/>
              <a:cs typeface="Times New Roman" panose="02020603050405020304" pitchFamily="18" charset="0"/>
            </a:rPr>
            <a:t> </a:t>
          </a:r>
          <a:r>
            <a:rPr lang="en-US" sz="2600" b="1" kern="1200" dirty="0" err="1">
              <a:solidFill>
                <a:schemeClr val="tx2"/>
              </a:solidFill>
              <a:latin typeface="Times New Roman" panose="02020603050405020304" pitchFamily="18" charset="0"/>
              <a:cs typeface="Times New Roman" panose="02020603050405020304" pitchFamily="18" charset="0"/>
            </a:rPr>
            <a:t>mới</a:t>
          </a:r>
          <a:r>
            <a:rPr lang="en-US" sz="2600" b="1" kern="1200" dirty="0">
              <a:solidFill>
                <a:schemeClr val="tx2"/>
              </a:solidFill>
              <a:latin typeface="Times New Roman" panose="02020603050405020304" pitchFamily="18" charset="0"/>
              <a:cs typeface="Times New Roman" panose="02020603050405020304" pitchFamily="18" charset="0"/>
            </a:rPr>
            <a:t> NT </a:t>
          </a:r>
          <a:r>
            <a:rPr lang="en-US" sz="2600" b="1" kern="1200" dirty="0" err="1">
              <a:solidFill>
                <a:schemeClr val="tx2"/>
              </a:solidFill>
              <a:latin typeface="Times New Roman" panose="02020603050405020304" pitchFamily="18" charset="0"/>
              <a:cs typeface="Times New Roman" panose="02020603050405020304" pitchFamily="18" charset="0"/>
            </a:rPr>
            <a:t>dưới</a:t>
          </a:r>
          <a:r>
            <a:rPr lang="en-US" sz="2600" b="1" kern="1200" dirty="0">
              <a:solidFill>
                <a:schemeClr val="tx2"/>
              </a:solidFill>
              <a:latin typeface="Times New Roman" panose="02020603050405020304" pitchFamily="18" charset="0"/>
              <a:cs typeface="Times New Roman" panose="02020603050405020304" pitchFamily="18" charset="0"/>
            </a:rPr>
            <a:t> </a:t>
          </a:r>
          <a:r>
            <a:rPr lang="en-US" sz="2600" b="1" kern="1200" dirty="0" err="1">
              <a:solidFill>
                <a:schemeClr val="tx2"/>
              </a:solidFill>
              <a:latin typeface="Times New Roman" panose="02020603050405020304" pitchFamily="18" charset="0"/>
              <a:cs typeface="Times New Roman" panose="02020603050405020304" pitchFamily="18" charset="0"/>
            </a:rPr>
            <a:t>hình</a:t>
          </a:r>
          <a:r>
            <a:rPr lang="en-US" sz="2600" b="1" kern="1200" dirty="0">
              <a:solidFill>
                <a:schemeClr val="tx2"/>
              </a:solidFill>
              <a:latin typeface="Times New Roman" panose="02020603050405020304" pitchFamily="18" charset="0"/>
              <a:cs typeface="Times New Roman" panose="02020603050405020304" pitchFamily="18" charset="0"/>
            </a:rPr>
            <a:t> </a:t>
          </a:r>
          <a:r>
            <a:rPr lang="en-US" sz="2600" b="1" kern="1200" dirty="0" err="1">
              <a:solidFill>
                <a:schemeClr val="tx2"/>
              </a:solidFill>
              <a:latin typeface="Times New Roman" panose="02020603050405020304" pitchFamily="18" charset="0"/>
              <a:cs typeface="Times New Roman" panose="02020603050405020304" pitchFamily="18" charset="0"/>
            </a:rPr>
            <a:t>thức</a:t>
          </a:r>
          <a:r>
            <a:rPr lang="en-US" sz="2600" b="1" kern="1200" dirty="0">
              <a:solidFill>
                <a:schemeClr val="tx2"/>
              </a:solidFill>
              <a:latin typeface="Times New Roman" panose="02020603050405020304" pitchFamily="18" charset="0"/>
              <a:cs typeface="Times New Roman" panose="02020603050405020304" pitchFamily="18" charset="0"/>
            </a:rPr>
            <a:t> </a:t>
          </a:r>
          <a:r>
            <a:rPr lang="en-US" sz="2600" b="1" kern="1200" dirty="0" err="1">
              <a:solidFill>
                <a:schemeClr val="tx2"/>
              </a:solidFill>
              <a:latin typeface="Times New Roman" panose="02020603050405020304" pitchFamily="18" charset="0"/>
              <a:cs typeface="Times New Roman" panose="02020603050405020304" pitchFamily="18" charset="0"/>
            </a:rPr>
            <a:t>khách</a:t>
          </a:r>
          <a:r>
            <a:rPr lang="en-US" sz="2600" b="1" kern="1200" dirty="0">
              <a:solidFill>
                <a:schemeClr val="tx2"/>
              </a:solidFill>
              <a:latin typeface="Times New Roman" panose="02020603050405020304" pitchFamily="18" charset="0"/>
              <a:cs typeface="Times New Roman" panose="02020603050405020304" pitchFamily="18" charset="0"/>
            </a:rPr>
            <a:t> </a:t>
          </a:r>
          <a:r>
            <a:rPr lang="en-US" sz="2600" b="1" kern="1200" dirty="0" err="1">
              <a:solidFill>
                <a:schemeClr val="tx2"/>
              </a:solidFill>
              <a:latin typeface="Times New Roman" panose="02020603050405020304" pitchFamily="18" charset="0"/>
              <a:cs typeface="Times New Roman" panose="02020603050405020304" pitchFamily="18" charset="0"/>
            </a:rPr>
            <a:t>thể</a:t>
          </a:r>
          <a:r>
            <a:rPr lang="en-US" sz="2600" b="1" kern="1200" dirty="0">
              <a:solidFill>
                <a:schemeClr val="tx2"/>
              </a:solidFill>
              <a:latin typeface="Times New Roman" panose="02020603050405020304" pitchFamily="18" charset="0"/>
              <a:cs typeface="Times New Roman" panose="02020603050405020304" pitchFamily="18" charset="0"/>
            </a:rPr>
            <a:t>, </a:t>
          </a:r>
          <a:r>
            <a:rPr lang="en-US" sz="2600" b="1" kern="1200" dirty="0" err="1">
              <a:solidFill>
                <a:schemeClr val="tx2"/>
              </a:solidFill>
              <a:latin typeface="Times New Roman" panose="02020603050405020304" pitchFamily="18" charset="0"/>
              <a:cs typeface="Times New Roman" panose="02020603050405020304" pitchFamily="18" charset="0"/>
            </a:rPr>
            <a:t>trực</a:t>
          </a:r>
          <a:r>
            <a:rPr lang="en-US" sz="2600" b="1" kern="1200" dirty="0">
              <a:solidFill>
                <a:schemeClr val="tx2"/>
              </a:solidFill>
              <a:latin typeface="Times New Roman" panose="02020603050405020304" pitchFamily="18" charset="0"/>
              <a:cs typeface="Times New Roman" panose="02020603050405020304" pitchFamily="18" charset="0"/>
            </a:rPr>
            <a:t> </a:t>
          </a:r>
          <a:r>
            <a:rPr lang="en-US" sz="2600" b="1" kern="1200" dirty="0" err="1">
              <a:solidFill>
                <a:schemeClr val="tx2"/>
              </a:solidFill>
              <a:latin typeface="Times New Roman" panose="02020603050405020304" pitchFamily="18" charset="0"/>
              <a:cs typeface="Times New Roman" panose="02020603050405020304" pitchFamily="18" charset="0"/>
            </a:rPr>
            <a:t>quan</a:t>
          </a:r>
          <a:r>
            <a:rPr lang="en-US" sz="2600" b="1" kern="1200" dirty="0">
              <a:solidFill>
                <a:schemeClr val="tx2"/>
              </a:solidFill>
              <a:latin typeface="Times New Roman" panose="02020603050405020304" pitchFamily="18" charset="0"/>
              <a:cs typeface="Times New Roman" panose="02020603050405020304" pitchFamily="18" charset="0"/>
            </a:rPr>
            <a:t> </a:t>
          </a:r>
          <a:r>
            <a:rPr lang="en-US" sz="2600" b="1" kern="1200" dirty="0" err="1">
              <a:solidFill>
                <a:schemeClr val="tx2"/>
              </a:solidFill>
              <a:latin typeface="Times New Roman" panose="02020603050405020304" pitchFamily="18" charset="0"/>
              <a:cs typeface="Times New Roman" panose="02020603050405020304" pitchFamily="18" charset="0"/>
            </a:rPr>
            <a:t>không</a:t>
          </a:r>
          <a:r>
            <a:rPr lang="en-US" sz="2600" b="1" kern="1200" dirty="0">
              <a:solidFill>
                <a:schemeClr val="tx2"/>
              </a:solidFill>
              <a:latin typeface="Times New Roman" panose="02020603050405020304" pitchFamily="18" charset="0"/>
              <a:cs typeface="Times New Roman" panose="02020603050405020304" pitchFamily="18" charset="0"/>
            </a:rPr>
            <a:t> NT </a:t>
          </a:r>
          <a:r>
            <a:rPr lang="en-US" sz="2600" b="1" kern="1200" dirty="0" err="1">
              <a:solidFill>
                <a:schemeClr val="tx2"/>
              </a:solidFill>
              <a:latin typeface="Times New Roman" panose="02020603050405020304" pitchFamily="18" charset="0"/>
              <a:cs typeface="Times New Roman" panose="02020603050405020304" pitchFamily="18" charset="0"/>
            </a:rPr>
            <a:t>là</a:t>
          </a:r>
          <a:r>
            <a:rPr lang="en-US" sz="2600" b="1" kern="1200" dirty="0">
              <a:solidFill>
                <a:schemeClr val="tx2"/>
              </a:solidFill>
              <a:latin typeface="Times New Roman" panose="02020603050405020304" pitchFamily="18" charset="0"/>
              <a:cs typeface="Times New Roman" panose="02020603050405020304" pitchFamily="18" charset="0"/>
            </a:rPr>
            <a:t> </a:t>
          </a:r>
          <a:r>
            <a:rPr lang="en-US" sz="2600" b="1" kern="1200" dirty="0" err="1">
              <a:solidFill>
                <a:schemeClr val="tx2"/>
              </a:solidFill>
              <a:latin typeface="Times New Roman" panose="02020603050405020304" pitchFamily="18" charset="0"/>
              <a:cs typeface="Times New Roman" panose="02020603050405020304" pitchFamily="18" charset="0"/>
            </a:rPr>
            <a:t>hoạt</a:t>
          </a:r>
          <a:r>
            <a:rPr lang="en-US" sz="2600" b="1" kern="1200" dirty="0">
              <a:solidFill>
                <a:schemeClr val="tx2"/>
              </a:solidFill>
              <a:latin typeface="Times New Roman" panose="02020603050405020304" pitchFamily="18" charset="0"/>
              <a:cs typeface="Times New Roman" panose="02020603050405020304" pitchFamily="18" charset="0"/>
            </a:rPr>
            <a:t> </a:t>
          </a:r>
          <a:r>
            <a:rPr lang="en-US" sz="2600" b="1" kern="1200" dirty="0" err="1">
              <a:solidFill>
                <a:schemeClr val="tx2"/>
              </a:solidFill>
              <a:latin typeface="Times New Roman" panose="02020603050405020304" pitchFamily="18" charset="0"/>
              <a:cs typeface="Times New Roman" panose="02020603050405020304" pitchFamily="18" charset="0"/>
            </a:rPr>
            <a:t>động</a:t>
          </a:r>
          <a:r>
            <a:rPr lang="en-US" sz="2600" b="1" kern="1200" dirty="0">
              <a:solidFill>
                <a:schemeClr val="tx2"/>
              </a:solidFill>
              <a:latin typeface="Times New Roman" panose="02020603050405020304" pitchFamily="18" charset="0"/>
              <a:cs typeface="Times New Roman" panose="02020603050405020304" pitchFamily="18" charset="0"/>
            </a:rPr>
            <a:t> </a:t>
          </a:r>
          <a:r>
            <a:rPr lang="en-US" sz="2600" b="1" kern="1200" dirty="0" err="1">
              <a:solidFill>
                <a:schemeClr val="tx2"/>
              </a:solidFill>
              <a:latin typeface="Times New Roman" panose="02020603050405020304" pitchFamily="18" charset="0"/>
              <a:cs typeface="Times New Roman" panose="02020603050405020304" pitchFamily="18" charset="0"/>
            </a:rPr>
            <a:t>cảm</a:t>
          </a:r>
          <a:r>
            <a:rPr lang="en-US" sz="2600" b="1" kern="1200" dirty="0">
              <a:solidFill>
                <a:schemeClr val="tx2"/>
              </a:solidFill>
              <a:latin typeface="Times New Roman" panose="02020603050405020304" pitchFamily="18" charset="0"/>
              <a:cs typeface="Times New Roman" panose="02020603050405020304" pitchFamily="18" charset="0"/>
            </a:rPr>
            <a:t> </a:t>
          </a:r>
          <a:r>
            <a:rPr lang="en-US" sz="2600" b="1" kern="1200" dirty="0" err="1">
              <a:solidFill>
                <a:schemeClr val="tx2"/>
              </a:solidFill>
              <a:latin typeface="Times New Roman" panose="02020603050405020304" pitchFamily="18" charset="0"/>
              <a:cs typeface="Times New Roman" panose="02020603050405020304" pitchFamily="18" charset="0"/>
            </a:rPr>
            <a:t>giác</a:t>
          </a:r>
          <a:r>
            <a:rPr lang="en-US" sz="2600" b="1" kern="1200" dirty="0">
              <a:solidFill>
                <a:schemeClr val="tx2"/>
              </a:solidFill>
              <a:latin typeface="Times New Roman" panose="02020603050405020304" pitchFamily="18" charset="0"/>
              <a:cs typeface="Times New Roman" panose="02020603050405020304" pitchFamily="18" charset="0"/>
            </a:rPr>
            <a:t> </a:t>
          </a:r>
          <a:r>
            <a:rPr lang="en-US" sz="2600" b="1" kern="1200" dirty="0" err="1">
              <a:solidFill>
                <a:schemeClr val="tx2"/>
              </a:solidFill>
              <a:latin typeface="Times New Roman" panose="02020603050405020304" pitchFamily="18" charset="0"/>
              <a:cs typeface="Times New Roman" panose="02020603050405020304" pitchFamily="18" charset="0"/>
            </a:rPr>
            <a:t>của</a:t>
          </a:r>
          <a:r>
            <a:rPr lang="en-US" sz="2600" b="1" kern="1200" dirty="0">
              <a:solidFill>
                <a:schemeClr val="tx2"/>
              </a:solidFill>
              <a:latin typeface="Times New Roman" panose="02020603050405020304" pitchFamily="18" charset="0"/>
              <a:cs typeface="Times New Roman" panose="02020603050405020304" pitchFamily="18" charset="0"/>
            </a:rPr>
            <a:t> con </a:t>
          </a:r>
          <a:r>
            <a:rPr lang="en-US" sz="2600" b="1" kern="1200" dirty="0" err="1">
              <a:solidFill>
                <a:schemeClr val="tx2"/>
              </a:solidFill>
              <a:latin typeface="Times New Roman" panose="02020603050405020304" pitchFamily="18" charset="0"/>
              <a:cs typeface="Times New Roman" panose="02020603050405020304" pitchFamily="18" charset="0"/>
            </a:rPr>
            <a:t>người</a:t>
          </a:r>
          <a:r>
            <a:rPr lang="en-US" sz="2600" b="1" kern="1200" dirty="0">
              <a:solidFill>
                <a:schemeClr val="tx2"/>
              </a:solidFill>
              <a:latin typeface="Times New Roman" panose="02020603050405020304" pitchFamily="18" charset="0"/>
              <a:cs typeface="Times New Roman" panose="02020603050405020304" pitchFamily="18" charset="0"/>
            </a:rPr>
            <a:t> – </a:t>
          </a:r>
          <a:r>
            <a:rPr lang="en-US" sz="2600" b="1" kern="1200" dirty="0" err="1">
              <a:solidFill>
                <a:schemeClr val="tx2"/>
              </a:solidFill>
              <a:latin typeface="Times New Roman" panose="02020603050405020304" pitchFamily="18" charset="0"/>
              <a:cs typeface="Times New Roman" panose="02020603050405020304" pitchFamily="18" charset="0"/>
            </a:rPr>
            <a:t>thực</a:t>
          </a:r>
          <a:r>
            <a:rPr lang="en-US" sz="2600" b="1" kern="1200" dirty="0">
              <a:solidFill>
                <a:schemeClr val="tx2"/>
              </a:solidFill>
              <a:latin typeface="Times New Roman" panose="02020603050405020304" pitchFamily="18" charset="0"/>
              <a:cs typeface="Times New Roman" panose="02020603050405020304" pitchFamily="18" charset="0"/>
            </a:rPr>
            <a:t> </a:t>
          </a:r>
          <a:r>
            <a:rPr lang="en-US" sz="2600" b="1" kern="1200" dirty="0" err="1">
              <a:solidFill>
                <a:schemeClr val="tx2"/>
              </a:solidFill>
              <a:latin typeface="Times New Roman" panose="02020603050405020304" pitchFamily="18" charset="0"/>
              <a:cs typeface="Times New Roman" panose="02020603050405020304" pitchFamily="18" charset="0"/>
            </a:rPr>
            <a:t>tiễn</a:t>
          </a:r>
          <a:r>
            <a:rPr lang="en-US" sz="2600" b="1" kern="1200" dirty="0">
              <a:solidFill>
                <a:schemeClr val="tx2"/>
              </a:solidFill>
              <a:latin typeface="Times New Roman" panose="02020603050405020304" pitchFamily="18" charset="0"/>
              <a:cs typeface="Times New Roman" panose="02020603050405020304" pitchFamily="18" charset="0"/>
            </a:rPr>
            <a:t>  </a:t>
          </a:r>
        </a:p>
      </dsp:txBody>
      <dsp:txXfrm>
        <a:off x="8235860" y="780579"/>
        <a:ext cx="2357995" cy="3126541"/>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D27A48-2313-4300-B0F1-9B85E2EABDC5}">
      <dsp:nvSpPr>
        <dsp:cNvPr id="0" name=""/>
        <dsp:cNvSpPr/>
      </dsp:nvSpPr>
      <dsp:spPr>
        <a:xfrm>
          <a:off x="1299408" y="2088931"/>
          <a:ext cx="512091" cy="1404349"/>
        </a:xfrm>
        <a:custGeom>
          <a:avLst/>
          <a:gdLst/>
          <a:ahLst/>
          <a:cxnLst/>
          <a:rect l="0" t="0" r="0" b="0"/>
          <a:pathLst>
            <a:path>
              <a:moveTo>
                <a:pt x="0" y="0"/>
              </a:moveTo>
              <a:lnTo>
                <a:pt x="256045" y="0"/>
              </a:lnTo>
              <a:lnTo>
                <a:pt x="256045" y="1404349"/>
              </a:lnTo>
              <a:lnTo>
                <a:pt x="512091" y="1404349"/>
              </a:lnTo>
            </a:path>
          </a:pathLst>
        </a:custGeom>
        <a:noFill/>
        <a:ln w="19050" cap="flat" cmpd="sng" algn="ctr">
          <a:solidFill>
            <a:srgbClr val="FF000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244600">
            <a:lnSpc>
              <a:spcPct val="90000"/>
            </a:lnSpc>
            <a:spcBef>
              <a:spcPct val="0"/>
            </a:spcBef>
            <a:spcAft>
              <a:spcPct val="35000"/>
            </a:spcAft>
            <a:buNone/>
          </a:pPr>
          <a:endParaRPr lang="en-US" sz="2800" b="1" kern="1200">
            <a:solidFill>
              <a:schemeClr val="tx2"/>
            </a:solidFill>
            <a:effectLst/>
            <a:latin typeface="Times New Roman" panose="02020603050405020304" pitchFamily="18" charset="0"/>
            <a:cs typeface="Times New Roman" panose="02020603050405020304" pitchFamily="18" charset="0"/>
          </a:endParaRPr>
        </a:p>
      </dsp:txBody>
      <dsp:txXfrm>
        <a:off x="1518084" y="2753735"/>
        <a:ext cx="74740" cy="74740"/>
      </dsp:txXfrm>
    </dsp:sp>
    <dsp:sp modelId="{28E62AC2-45B0-4A8F-B923-05911BA243BE}">
      <dsp:nvSpPr>
        <dsp:cNvPr id="0" name=""/>
        <dsp:cNvSpPr/>
      </dsp:nvSpPr>
      <dsp:spPr>
        <a:xfrm>
          <a:off x="1299408" y="2043210"/>
          <a:ext cx="512091" cy="91440"/>
        </a:xfrm>
        <a:custGeom>
          <a:avLst/>
          <a:gdLst/>
          <a:ahLst/>
          <a:cxnLst/>
          <a:rect l="0" t="0" r="0" b="0"/>
          <a:pathLst>
            <a:path>
              <a:moveTo>
                <a:pt x="0" y="45720"/>
              </a:moveTo>
              <a:lnTo>
                <a:pt x="512091" y="457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42652" y="2076128"/>
        <a:ext cx="25604" cy="25604"/>
      </dsp:txXfrm>
    </dsp:sp>
    <dsp:sp modelId="{2F1E0EB0-2C67-413A-A46A-19F89AF95E6F}">
      <dsp:nvSpPr>
        <dsp:cNvPr id="0" name=""/>
        <dsp:cNvSpPr/>
      </dsp:nvSpPr>
      <dsp:spPr>
        <a:xfrm>
          <a:off x="1299408" y="667361"/>
          <a:ext cx="512091" cy="1421569"/>
        </a:xfrm>
        <a:custGeom>
          <a:avLst/>
          <a:gdLst/>
          <a:ahLst/>
          <a:cxnLst/>
          <a:rect l="0" t="0" r="0" b="0"/>
          <a:pathLst>
            <a:path>
              <a:moveTo>
                <a:pt x="0" y="1421569"/>
              </a:moveTo>
              <a:lnTo>
                <a:pt x="256045" y="1421569"/>
              </a:lnTo>
              <a:lnTo>
                <a:pt x="256045" y="0"/>
              </a:lnTo>
              <a:lnTo>
                <a:pt x="512091" y="0"/>
              </a:lnTo>
            </a:path>
          </a:pathLst>
        </a:custGeom>
        <a:noFill/>
        <a:ln w="19050" cap="flat" cmpd="sng" algn="ctr">
          <a:solidFill>
            <a:srgbClr val="FF000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244600">
            <a:lnSpc>
              <a:spcPct val="90000"/>
            </a:lnSpc>
            <a:spcBef>
              <a:spcPct val="0"/>
            </a:spcBef>
            <a:spcAft>
              <a:spcPct val="35000"/>
            </a:spcAft>
            <a:buNone/>
          </a:pPr>
          <a:endParaRPr lang="en-US" sz="2800" b="1" kern="1200">
            <a:solidFill>
              <a:schemeClr val="tx2"/>
            </a:solidFill>
            <a:effectLst/>
            <a:latin typeface="Times New Roman" panose="02020603050405020304" pitchFamily="18" charset="0"/>
            <a:cs typeface="Times New Roman" panose="02020603050405020304" pitchFamily="18" charset="0"/>
          </a:endParaRPr>
        </a:p>
      </dsp:txBody>
      <dsp:txXfrm>
        <a:off x="1517679" y="1340371"/>
        <a:ext cx="75549" cy="75549"/>
      </dsp:txXfrm>
    </dsp:sp>
    <dsp:sp modelId="{1D0588FC-874B-4D0F-8114-512C751E4162}">
      <dsp:nvSpPr>
        <dsp:cNvPr id="0" name=""/>
        <dsp:cNvSpPr/>
      </dsp:nvSpPr>
      <dsp:spPr>
        <a:xfrm rot="16200000">
          <a:off x="-1400676" y="1443129"/>
          <a:ext cx="4108566" cy="1291603"/>
        </a:xfrm>
        <a:prstGeom prst="rect">
          <a:avLst/>
        </a:prstGeom>
        <a:solidFill>
          <a:srgbClr val="002060"/>
        </a:solidFill>
        <a:ln w="19050" cap="flat" cmpd="sng" algn="ctr">
          <a:solidFill>
            <a:srgbClr val="FF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b="1" kern="1200" dirty="0" err="1">
              <a:solidFill>
                <a:schemeClr val="bg1"/>
              </a:solidFill>
              <a:effectLst/>
              <a:latin typeface="Times New Roman" panose="02020603050405020304" pitchFamily="18" charset="0"/>
              <a:cs typeface="Times New Roman" panose="02020603050405020304" pitchFamily="18" charset="0"/>
            </a:rPr>
            <a:t>Vai</a:t>
          </a:r>
          <a:r>
            <a:rPr lang="en-US" sz="3200" b="1" kern="1200" dirty="0">
              <a:solidFill>
                <a:schemeClr val="bg1"/>
              </a:solidFill>
              <a:effectLst/>
              <a:latin typeface="Times New Roman" panose="02020603050405020304" pitchFamily="18" charset="0"/>
              <a:cs typeface="Times New Roman" panose="02020603050405020304" pitchFamily="18" charset="0"/>
            </a:rPr>
            <a:t> </a:t>
          </a:r>
          <a:r>
            <a:rPr lang="en-US" sz="3200" b="1" kern="1200" dirty="0" err="1">
              <a:solidFill>
                <a:schemeClr val="bg1"/>
              </a:solidFill>
              <a:effectLst/>
              <a:latin typeface="Times New Roman" panose="02020603050405020304" pitchFamily="18" charset="0"/>
              <a:cs typeface="Times New Roman" panose="02020603050405020304" pitchFamily="18" charset="0"/>
            </a:rPr>
            <a:t>trò</a:t>
          </a:r>
          <a:r>
            <a:rPr lang="en-US" sz="3200" b="1" kern="1200" dirty="0">
              <a:solidFill>
                <a:schemeClr val="bg1"/>
              </a:solidFill>
              <a:effectLst/>
              <a:latin typeface="Times New Roman" panose="02020603050405020304" pitchFamily="18" charset="0"/>
              <a:cs typeface="Times New Roman" panose="02020603050405020304" pitchFamily="18" charset="0"/>
            </a:rPr>
            <a:t> </a:t>
          </a:r>
          <a:r>
            <a:rPr lang="en-US" sz="3200" b="1" kern="1200" dirty="0" err="1">
              <a:solidFill>
                <a:schemeClr val="bg1"/>
              </a:solidFill>
              <a:effectLst/>
              <a:latin typeface="Times New Roman" panose="02020603050405020304" pitchFamily="18" charset="0"/>
              <a:cs typeface="Times New Roman" panose="02020603050405020304" pitchFamily="18" charset="0"/>
            </a:rPr>
            <a:t>của</a:t>
          </a:r>
          <a:r>
            <a:rPr lang="en-US" sz="3200" b="1" kern="1200" dirty="0">
              <a:solidFill>
                <a:schemeClr val="bg1"/>
              </a:solidFill>
              <a:effectLst/>
              <a:latin typeface="Times New Roman" panose="02020603050405020304" pitchFamily="18" charset="0"/>
              <a:cs typeface="Times New Roman" panose="02020603050405020304" pitchFamily="18" charset="0"/>
            </a:rPr>
            <a:t> </a:t>
          </a:r>
          <a:r>
            <a:rPr lang="en-US" sz="3200" b="1" kern="1200" dirty="0" err="1">
              <a:solidFill>
                <a:schemeClr val="bg1"/>
              </a:solidFill>
              <a:effectLst/>
              <a:latin typeface="Times New Roman" panose="02020603050405020304" pitchFamily="18" charset="0"/>
              <a:cs typeface="Times New Roman" panose="02020603050405020304" pitchFamily="18" charset="0"/>
            </a:rPr>
            <a:t>thực</a:t>
          </a:r>
          <a:r>
            <a:rPr lang="en-US" sz="3200" b="1" kern="1200" dirty="0">
              <a:solidFill>
                <a:schemeClr val="bg1"/>
              </a:solidFill>
              <a:effectLst/>
              <a:latin typeface="Times New Roman" panose="02020603050405020304" pitchFamily="18" charset="0"/>
              <a:cs typeface="Times New Roman" panose="02020603050405020304" pitchFamily="18" charset="0"/>
            </a:rPr>
            <a:t> </a:t>
          </a:r>
          <a:r>
            <a:rPr lang="en-US" sz="3200" b="1" kern="1200" dirty="0" err="1">
              <a:solidFill>
                <a:schemeClr val="bg1"/>
              </a:solidFill>
              <a:effectLst/>
              <a:latin typeface="Times New Roman" panose="02020603050405020304" pitchFamily="18" charset="0"/>
              <a:cs typeface="Times New Roman" panose="02020603050405020304" pitchFamily="18" charset="0"/>
            </a:rPr>
            <a:t>tiễn</a:t>
          </a:r>
          <a:r>
            <a:rPr lang="en-US" sz="3200" b="1" kern="1200" dirty="0">
              <a:solidFill>
                <a:schemeClr val="bg1"/>
              </a:solidFill>
              <a:effectLst/>
              <a:latin typeface="Times New Roman" panose="02020603050405020304" pitchFamily="18" charset="0"/>
              <a:cs typeface="Times New Roman" panose="02020603050405020304" pitchFamily="18" charset="0"/>
            </a:rPr>
            <a:t> </a:t>
          </a:r>
          <a:r>
            <a:rPr lang="en-US" sz="3200" b="1" kern="1200" dirty="0" err="1">
              <a:solidFill>
                <a:schemeClr val="bg1"/>
              </a:solidFill>
              <a:effectLst/>
              <a:latin typeface="Times New Roman" panose="02020603050405020304" pitchFamily="18" charset="0"/>
              <a:cs typeface="Times New Roman" panose="02020603050405020304" pitchFamily="18" charset="0"/>
            </a:rPr>
            <a:t>đối</a:t>
          </a:r>
          <a:r>
            <a:rPr lang="en-US" sz="3200" b="1" kern="1200" dirty="0">
              <a:solidFill>
                <a:schemeClr val="bg1"/>
              </a:solidFill>
              <a:effectLst/>
              <a:latin typeface="Times New Roman" panose="02020603050405020304" pitchFamily="18" charset="0"/>
              <a:cs typeface="Times New Roman" panose="02020603050405020304" pitchFamily="18" charset="0"/>
            </a:rPr>
            <a:t> </a:t>
          </a:r>
          <a:r>
            <a:rPr lang="en-US" sz="3200" b="1" kern="1200" dirty="0" err="1">
              <a:solidFill>
                <a:schemeClr val="bg1"/>
              </a:solidFill>
              <a:effectLst/>
              <a:latin typeface="Times New Roman" panose="02020603050405020304" pitchFamily="18" charset="0"/>
              <a:cs typeface="Times New Roman" panose="02020603050405020304" pitchFamily="18" charset="0"/>
            </a:rPr>
            <a:t>với</a:t>
          </a:r>
          <a:r>
            <a:rPr lang="en-US" sz="3200" b="1" kern="1200" dirty="0">
              <a:solidFill>
                <a:schemeClr val="bg1"/>
              </a:solidFill>
              <a:effectLst/>
              <a:latin typeface="Times New Roman" panose="02020603050405020304" pitchFamily="18" charset="0"/>
              <a:cs typeface="Times New Roman" panose="02020603050405020304" pitchFamily="18" charset="0"/>
            </a:rPr>
            <a:t> </a:t>
          </a:r>
          <a:r>
            <a:rPr lang="en-US" sz="3200" b="1" kern="1200" dirty="0" err="1">
              <a:solidFill>
                <a:schemeClr val="bg1"/>
              </a:solidFill>
              <a:effectLst/>
              <a:latin typeface="Times New Roman" panose="02020603050405020304" pitchFamily="18" charset="0"/>
              <a:cs typeface="Times New Roman" panose="02020603050405020304" pitchFamily="18" charset="0"/>
            </a:rPr>
            <a:t>nhận</a:t>
          </a:r>
          <a:r>
            <a:rPr lang="en-US" sz="3200" b="1" kern="1200" dirty="0">
              <a:solidFill>
                <a:schemeClr val="bg1"/>
              </a:solidFill>
              <a:effectLst/>
              <a:latin typeface="Times New Roman" panose="02020603050405020304" pitchFamily="18" charset="0"/>
              <a:cs typeface="Times New Roman" panose="02020603050405020304" pitchFamily="18" charset="0"/>
            </a:rPr>
            <a:t> </a:t>
          </a:r>
          <a:r>
            <a:rPr lang="en-US" sz="3200" b="1" kern="1200" dirty="0" err="1">
              <a:solidFill>
                <a:schemeClr val="bg1"/>
              </a:solidFill>
              <a:effectLst/>
              <a:latin typeface="Times New Roman" panose="02020603050405020304" pitchFamily="18" charset="0"/>
              <a:cs typeface="Times New Roman" panose="02020603050405020304" pitchFamily="18" charset="0"/>
            </a:rPr>
            <a:t>thức</a:t>
          </a:r>
          <a:endParaRPr lang="en-US" sz="3200" b="1" kern="1200" dirty="0">
            <a:solidFill>
              <a:schemeClr val="bg1"/>
            </a:solidFill>
            <a:effectLst/>
            <a:latin typeface="Times New Roman" panose="02020603050405020304" pitchFamily="18" charset="0"/>
            <a:cs typeface="Times New Roman" panose="02020603050405020304" pitchFamily="18" charset="0"/>
          </a:endParaRPr>
        </a:p>
      </dsp:txBody>
      <dsp:txXfrm>
        <a:off x="-1400676" y="1443129"/>
        <a:ext cx="4108566" cy="1291603"/>
      </dsp:txXfrm>
    </dsp:sp>
    <dsp:sp modelId="{837DB715-139A-45B9-9C5C-603FD49FB439}">
      <dsp:nvSpPr>
        <dsp:cNvPr id="0" name=""/>
        <dsp:cNvSpPr/>
      </dsp:nvSpPr>
      <dsp:spPr>
        <a:xfrm>
          <a:off x="1811500" y="277047"/>
          <a:ext cx="6599480" cy="780627"/>
        </a:xfrm>
        <a:prstGeom prst="rect">
          <a:avLst/>
        </a:prstGeom>
        <a:solidFill>
          <a:schemeClr val="accent3"/>
        </a:solidFill>
        <a:ln w="19050" cap="flat" cmpd="sng" algn="ctr">
          <a:solidFill>
            <a:srgbClr val="FF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b="1" kern="1200" dirty="0" err="1">
              <a:solidFill>
                <a:schemeClr val="tx2"/>
              </a:solidFill>
              <a:effectLst/>
              <a:latin typeface="Times New Roman" panose="02020603050405020304" pitchFamily="18" charset="0"/>
              <a:cs typeface="Times New Roman" panose="02020603050405020304" pitchFamily="18" charset="0"/>
            </a:rPr>
            <a:t>Là</a:t>
          </a:r>
          <a:r>
            <a:rPr lang="en-US" sz="3200" b="1" kern="1200" dirty="0">
              <a:solidFill>
                <a:schemeClr val="tx2"/>
              </a:solidFill>
              <a:effectLst/>
              <a:latin typeface="Times New Roman" panose="02020603050405020304" pitchFamily="18" charset="0"/>
              <a:cs typeface="Times New Roman" panose="02020603050405020304" pitchFamily="18" charset="0"/>
            </a:rPr>
            <a:t> </a:t>
          </a:r>
          <a:r>
            <a:rPr lang="en-US" sz="3200" b="1" kern="1200" dirty="0" err="1">
              <a:solidFill>
                <a:schemeClr val="tx2"/>
              </a:solidFill>
              <a:effectLst/>
              <a:latin typeface="Times New Roman" panose="02020603050405020304" pitchFamily="18" charset="0"/>
              <a:cs typeface="Times New Roman" panose="02020603050405020304" pitchFamily="18" charset="0"/>
            </a:rPr>
            <a:t>cơ</a:t>
          </a:r>
          <a:r>
            <a:rPr lang="en-US" sz="3200" b="1" kern="1200" dirty="0">
              <a:solidFill>
                <a:schemeClr val="tx2"/>
              </a:solidFill>
              <a:effectLst/>
              <a:latin typeface="Times New Roman" panose="02020603050405020304" pitchFamily="18" charset="0"/>
              <a:cs typeface="Times New Roman" panose="02020603050405020304" pitchFamily="18" charset="0"/>
            </a:rPr>
            <a:t> </a:t>
          </a:r>
          <a:r>
            <a:rPr lang="en-US" sz="3200" b="1" kern="1200" dirty="0" err="1">
              <a:solidFill>
                <a:schemeClr val="tx2"/>
              </a:solidFill>
              <a:effectLst/>
              <a:latin typeface="Times New Roman" panose="02020603050405020304" pitchFamily="18" charset="0"/>
              <a:cs typeface="Times New Roman" panose="02020603050405020304" pitchFamily="18" charset="0"/>
            </a:rPr>
            <a:t>sở</a:t>
          </a:r>
          <a:r>
            <a:rPr lang="en-US" sz="3200" b="1" kern="1200" dirty="0">
              <a:solidFill>
                <a:schemeClr val="tx2"/>
              </a:solidFill>
              <a:effectLst/>
              <a:latin typeface="Times New Roman" panose="02020603050405020304" pitchFamily="18" charset="0"/>
              <a:cs typeface="Times New Roman" panose="02020603050405020304" pitchFamily="18" charset="0"/>
            </a:rPr>
            <a:t>, </a:t>
          </a:r>
          <a:r>
            <a:rPr lang="en-US" sz="3200" b="1" kern="1200" dirty="0" err="1">
              <a:solidFill>
                <a:schemeClr val="tx2"/>
              </a:solidFill>
              <a:effectLst/>
              <a:latin typeface="Times New Roman" panose="02020603050405020304" pitchFamily="18" charset="0"/>
              <a:cs typeface="Times New Roman" panose="02020603050405020304" pitchFamily="18" charset="0"/>
            </a:rPr>
            <a:t>động</a:t>
          </a:r>
          <a:r>
            <a:rPr lang="en-US" sz="3200" b="1" kern="1200" dirty="0">
              <a:solidFill>
                <a:schemeClr val="tx2"/>
              </a:solidFill>
              <a:effectLst/>
              <a:latin typeface="Times New Roman" panose="02020603050405020304" pitchFamily="18" charset="0"/>
              <a:cs typeface="Times New Roman" panose="02020603050405020304" pitchFamily="18" charset="0"/>
            </a:rPr>
            <a:t> </a:t>
          </a:r>
          <a:r>
            <a:rPr lang="en-US" sz="3200" b="1" kern="1200" dirty="0" err="1">
              <a:solidFill>
                <a:schemeClr val="tx2"/>
              </a:solidFill>
              <a:effectLst/>
              <a:latin typeface="Times New Roman" panose="02020603050405020304" pitchFamily="18" charset="0"/>
              <a:cs typeface="Times New Roman" panose="02020603050405020304" pitchFamily="18" charset="0"/>
            </a:rPr>
            <a:t>lực</a:t>
          </a:r>
          <a:r>
            <a:rPr lang="en-US" sz="3200" b="1" kern="1200" dirty="0">
              <a:solidFill>
                <a:schemeClr val="tx2"/>
              </a:solidFill>
              <a:effectLst/>
              <a:latin typeface="Times New Roman" panose="02020603050405020304" pitchFamily="18" charset="0"/>
              <a:cs typeface="Times New Roman" panose="02020603050405020304" pitchFamily="18" charset="0"/>
            </a:rPr>
            <a:t> </a:t>
          </a:r>
          <a:r>
            <a:rPr lang="en-US" sz="3200" b="1" kern="1200" dirty="0" err="1">
              <a:solidFill>
                <a:schemeClr val="tx2"/>
              </a:solidFill>
              <a:effectLst/>
              <a:latin typeface="Times New Roman" panose="02020603050405020304" pitchFamily="18" charset="0"/>
              <a:cs typeface="Times New Roman" panose="02020603050405020304" pitchFamily="18" charset="0"/>
            </a:rPr>
            <a:t>của</a:t>
          </a:r>
          <a:r>
            <a:rPr lang="en-US" sz="3200" b="1" kern="1200" dirty="0">
              <a:solidFill>
                <a:schemeClr val="tx2"/>
              </a:solidFill>
              <a:effectLst/>
              <a:latin typeface="Times New Roman" panose="02020603050405020304" pitchFamily="18" charset="0"/>
              <a:cs typeface="Times New Roman" panose="02020603050405020304" pitchFamily="18" charset="0"/>
            </a:rPr>
            <a:t> NT</a:t>
          </a:r>
        </a:p>
      </dsp:txBody>
      <dsp:txXfrm>
        <a:off x="1811500" y="277047"/>
        <a:ext cx="6599480" cy="780627"/>
      </dsp:txXfrm>
    </dsp:sp>
    <dsp:sp modelId="{D2DBB3C2-81D1-4C63-A80C-732A0977D8EA}">
      <dsp:nvSpPr>
        <dsp:cNvPr id="0" name=""/>
        <dsp:cNvSpPr/>
      </dsp:nvSpPr>
      <dsp:spPr>
        <a:xfrm>
          <a:off x="1811500" y="1698617"/>
          <a:ext cx="6599480" cy="780627"/>
        </a:xfrm>
        <a:prstGeom prst="rect">
          <a:avLst/>
        </a:prstGeom>
        <a:solidFill>
          <a:schemeClr val="accent3"/>
        </a:solidFill>
        <a:ln w="19050" cap="flat" cmpd="sng" algn="ctr">
          <a:solidFill>
            <a:srgbClr val="FF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b="1" kern="1200" dirty="0" err="1">
              <a:solidFill>
                <a:schemeClr val="tx2"/>
              </a:solidFill>
              <a:effectLst/>
              <a:latin typeface="Times New Roman" panose="02020603050405020304" pitchFamily="18" charset="0"/>
              <a:cs typeface="Times New Roman" panose="02020603050405020304" pitchFamily="18" charset="0"/>
            </a:rPr>
            <a:t>Là</a:t>
          </a:r>
          <a:r>
            <a:rPr lang="en-US" sz="3200" b="1" kern="1200" dirty="0">
              <a:solidFill>
                <a:schemeClr val="tx2"/>
              </a:solidFill>
              <a:effectLst/>
              <a:latin typeface="Times New Roman" panose="02020603050405020304" pitchFamily="18" charset="0"/>
              <a:cs typeface="Times New Roman" panose="02020603050405020304" pitchFamily="18" charset="0"/>
            </a:rPr>
            <a:t> </a:t>
          </a:r>
          <a:r>
            <a:rPr lang="en-US" sz="3200" b="1" kern="1200" dirty="0" err="1">
              <a:solidFill>
                <a:schemeClr val="tx2"/>
              </a:solidFill>
              <a:effectLst/>
              <a:latin typeface="Times New Roman" panose="02020603050405020304" pitchFamily="18" charset="0"/>
              <a:cs typeface="Times New Roman" panose="02020603050405020304" pitchFamily="18" charset="0"/>
            </a:rPr>
            <a:t>mục</a:t>
          </a:r>
          <a:r>
            <a:rPr lang="en-US" sz="3200" b="1" kern="1200" dirty="0">
              <a:solidFill>
                <a:schemeClr val="tx2"/>
              </a:solidFill>
              <a:effectLst/>
              <a:latin typeface="Times New Roman" panose="02020603050405020304" pitchFamily="18" charset="0"/>
              <a:cs typeface="Times New Roman" panose="02020603050405020304" pitchFamily="18" charset="0"/>
            </a:rPr>
            <a:t> </a:t>
          </a:r>
          <a:r>
            <a:rPr lang="en-US" sz="3200" b="1" kern="1200" dirty="0" err="1">
              <a:solidFill>
                <a:schemeClr val="tx2"/>
              </a:solidFill>
              <a:effectLst/>
              <a:latin typeface="Times New Roman" panose="02020603050405020304" pitchFamily="18" charset="0"/>
              <a:cs typeface="Times New Roman" panose="02020603050405020304" pitchFamily="18" charset="0"/>
            </a:rPr>
            <a:t>đích</a:t>
          </a:r>
          <a:r>
            <a:rPr lang="en-US" sz="3200" b="1" kern="1200" dirty="0">
              <a:solidFill>
                <a:schemeClr val="tx2"/>
              </a:solidFill>
              <a:effectLst/>
              <a:latin typeface="Times New Roman" panose="02020603050405020304" pitchFamily="18" charset="0"/>
              <a:cs typeface="Times New Roman" panose="02020603050405020304" pitchFamily="18" charset="0"/>
            </a:rPr>
            <a:t> </a:t>
          </a:r>
          <a:r>
            <a:rPr lang="en-US" sz="3200" b="1" kern="1200" dirty="0" err="1">
              <a:solidFill>
                <a:schemeClr val="tx2"/>
              </a:solidFill>
              <a:effectLst/>
              <a:latin typeface="Times New Roman" panose="02020603050405020304" pitchFamily="18" charset="0"/>
              <a:cs typeface="Times New Roman" panose="02020603050405020304" pitchFamily="18" charset="0"/>
            </a:rPr>
            <a:t>của</a:t>
          </a:r>
          <a:r>
            <a:rPr lang="en-US" sz="3200" b="1" kern="1200" dirty="0">
              <a:solidFill>
                <a:schemeClr val="tx2"/>
              </a:solidFill>
              <a:effectLst/>
              <a:latin typeface="Times New Roman" panose="02020603050405020304" pitchFamily="18" charset="0"/>
              <a:cs typeface="Times New Roman" panose="02020603050405020304" pitchFamily="18" charset="0"/>
            </a:rPr>
            <a:t> </a:t>
          </a:r>
          <a:r>
            <a:rPr lang="en-US" sz="3200" b="1" kern="1200" dirty="0" err="1">
              <a:solidFill>
                <a:schemeClr val="tx2"/>
              </a:solidFill>
              <a:effectLst/>
              <a:latin typeface="Times New Roman" panose="02020603050405020304" pitchFamily="18" charset="0"/>
              <a:cs typeface="Times New Roman" panose="02020603050405020304" pitchFamily="18" charset="0"/>
            </a:rPr>
            <a:t>nhận</a:t>
          </a:r>
          <a:r>
            <a:rPr lang="en-US" sz="3200" b="1" kern="1200" dirty="0">
              <a:solidFill>
                <a:schemeClr val="tx2"/>
              </a:solidFill>
              <a:effectLst/>
              <a:latin typeface="Times New Roman" panose="02020603050405020304" pitchFamily="18" charset="0"/>
              <a:cs typeface="Times New Roman" panose="02020603050405020304" pitchFamily="18" charset="0"/>
            </a:rPr>
            <a:t> </a:t>
          </a:r>
          <a:r>
            <a:rPr lang="en-US" sz="3200" b="1" kern="1200" dirty="0" err="1">
              <a:solidFill>
                <a:schemeClr val="tx2"/>
              </a:solidFill>
              <a:effectLst/>
              <a:latin typeface="Times New Roman" panose="02020603050405020304" pitchFamily="18" charset="0"/>
              <a:cs typeface="Times New Roman" panose="02020603050405020304" pitchFamily="18" charset="0"/>
            </a:rPr>
            <a:t>thức</a:t>
          </a:r>
          <a:endParaRPr lang="en-US" sz="3200" b="1" kern="1200" dirty="0">
            <a:solidFill>
              <a:schemeClr val="tx2"/>
            </a:solidFill>
            <a:effectLst/>
            <a:latin typeface="Times New Roman" panose="02020603050405020304" pitchFamily="18" charset="0"/>
            <a:cs typeface="Times New Roman" panose="02020603050405020304" pitchFamily="18" charset="0"/>
          </a:endParaRPr>
        </a:p>
      </dsp:txBody>
      <dsp:txXfrm>
        <a:off x="1811500" y="1698617"/>
        <a:ext cx="6599480" cy="780627"/>
      </dsp:txXfrm>
    </dsp:sp>
    <dsp:sp modelId="{67F7E68B-4EFD-408B-93DB-BD4472178DF8}">
      <dsp:nvSpPr>
        <dsp:cNvPr id="0" name=""/>
        <dsp:cNvSpPr/>
      </dsp:nvSpPr>
      <dsp:spPr>
        <a:xfrm>
          <a:off x="1811500" y="3102966"/>
          <a:ext cx="6599480" cy="780627"/>
        </a:xfrm>
        <a:prstGeom prst="rect">
          <a:avLst/>
        </a:prstGeom>
        <a:solidFill>
          <a:schemeClr val="accent3"/>
        </a:solidFill>
        <a:ln w="19050" cap="flat" cmpd="sng" algn="ctr">
          <a:solidFill>
            <a:srgbClr val="FF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b="1" kern="1200" dirty="0" err="1">
              <a:solidFill>
                <a:schemeClr val="tx2"/>
              </a:solidFill>
              <a:effectLst/>
              <a:latin typeface="Times New Roman" panose="02020603050405020304" pitchFamily="18" charset="0"/>
              <a:cs typeface="Times New Roman" panose="02020603050405020304" pitchFamily="18" charset="0"/>
            </a:rPr>
            <a:t>Là</a:t>
          </a:r>
          <a:r>
            <a:rPr lang="en-US" sz="3200" b="1" kern="1200" dirty="0">
              <a:solidFill>
                <a:schemeClr val="tx2"/>
              </a:solidFill>
              <a:effectLst/>
              <a:latin typeface="Times New Roman" panose="02020603050405020304" pitchFamily="18" charset="0"/>
              <a:cs typeface="Times New Roman" panose="02020603050405020304" pitchFamily="18" charset="0"/>
            </a:rPr>
            <a:t> </a:t>
          </a:r>
          <a:r>
            <a:rPr lang="en-US" sz="3200" b="1" kern="1200" dirty="0" err="1">
              <a:solidFill>
                <a:schemeClr val="tx2"/>
              </a:solidFill>
              <a:effectLst/>
              <a:latin typeface="Times New Roman" panose="02020603050405020304" pitchFamily="18" charset="0"/>
              <a:cs typeface="Times New Roman" panose="02020603050405020304" pitchFamily="18" charset="0"/>
            </a:rPr>
            <a:t>tiêu</a:t>
          </a:r>
          <a:r>
            <a:rPr lang="en-US" sz="3200" b="1" kern="1200" dirty="0">
              <a:solidFill>
                <a:schemeClr val="tx2"/>
              </a:solidFill>
              <a:effectLst/>
              <a:latin typeface="Times New Roman" panose="02020603050405020304" pitchFamily="18" charset="0"/>
              <a:cs typeface="Times New Roman" panose="02020603050405020304" pitchFamily="18" charset="0"/>
            </a:rPr>
            <a:t> </a:t>
          </a:r>
          <a:r>
            <a:rPr lang="en-US" sz="3200" b="1" kern="1200" dirty="0" err="1">
              <a:solidFill>
                <a:schemeClr val="tx2"/>
              </a:solidFill>
              <a:effectLst/>
              <a:latin typeface="Times New Roman" panose="02020603050405020304" pitchFamily="18" charset="0"/>
              <a:cs typeface="Times New Roman" panose="02020603050405020304" pitchFamily="18" charset="0"/>
            </a:rPr>
            <a:t>chuẩn</a:t>
          </a:r>
          <a:r>
            <a:rPr lang="en-US" sz="3200" b="1" kern="1200" dirty="0">
              <a:solidFill>
                <a:schemeClr val="tx2"/>
              </a:solidFill>
              <a:effectLst/>
              <a:latin typeface="Times New Roman" panose="02020603050405020304" pitchFamily="18" charset="0"/>
              <a:cs typeface="Times New Roman" panose="02020603050405020304" pitchFamily="18" charset="0"/>
            </a:rPr>
            <a:t> </a:t>
          </a:r>
          <a:r>
            <a:rPr lang="en-US" sz="3200" b="1" kern="1200" dirty="0" err="1">
              <a:solidFill>
                <a:schemeClr val="tx2"/>
              </a:solidFill>
              <a:effectLst/>
              <a:latin typeface="Times New Roman" panose="02020603050405020304" pitchFamily="18" charset="0"/>
              <a:cs typeface="Times New Roman" panose="02020603050405020304" pitchFamily="18" charset="0"/>
            </a:rPr>
            <a:t>của</a:t>
          </a:r>
          <a:r>
            <a:rPr lang="en-US" sz="3200" b="1" kern="1200" dirty="0">
              <a:solidFill>
                <a:schemeClr val="tx2"/>
              </a:solidFill>
              <a:effectLst/>
              <a:latin typeface="Times New Roman" panose="02020603050405020304" pitchFamily="18" charset="0"/>
              <a:cs typeface="Times New Roman" panose="02020603050405020304" pitchFamily="18" charset="0"/>
            </a:rPr>
            <a:t> </a:t>
          </a:r>
          <a:r>
            <a:rPr lang="en-US" sz="3200" b="1" kern="1200" dirty="0" err="1">
              <a:solidFill>
                <a:schemeClr val="tx2"/>
              </a:solidFill>
              <a:effectLst/>
              <a:latin typeface="Times New Roman" panose="02020603050405020304" pitchFamily="18" charset="0"/>
              <a:cs typeface="Times New Roman" panose="02020603050405020304" pitchFamily="18" charset="0"/>
            </a:rPr>
            <a:t>chân</a:t>
          </a:r>
          <a:r>
            <a:rPr lang="en-US" sz="3200" b="1" kern="1200" dirty="0">
              <a:solidFill>
                <a:schemeClr val="tx2"/>
              </a:solidFill>
              <a:effectLst/>
              <a:latin typeface="Times New Roman" panose="02020603050405020304" pitchFamily="18" charset="0"/>
              <a:cs typeface="Times New Roman" panose="02020603050405020304" pitchFamily="18" charset="0"/>
            </a:rPr>
            <a:t> </a:t>
          </a:r>
          <a:r>
            <a:rPr lang="en-US" sz="3200" b="1" kern="1200" dirty="0" err="1">
              <a:solidFill>
                <a:schemeClr val="tx2"/>
              </a:solidFill>
              <a:effectLst/>
              <a:latin typeface="Times New Roman" panose="02020603050405020304" pitchFamily="18" charset="0"/>
              <a:cs typeface="Times New Roman" panose="02020603050405020304" pitchFamily="18" charset="0"/>
            </a:rPr>
            <a:t>lý</a:t>
          </a:r>
          <a:endParaRPr lang="en-US" sz="3200" b="1" kern="1200" dirty="0">
            <a:solidFill>
              <a:schemeClr val="tx2"/>
            </a:solidFill>
            <a:effectLst/>
            <a:latin typeface="Times New Roman" panose="02020603050405020304" pitchFamily="18" charset="0"/>
            <a:cs typeface="Times New Roman" panose="02020603050405020304" pitchFamily="18" charset="0"/>
          </a:endParaRPr>
        </a:p>
      </dsp:txBody>
      <dsp:txXfrm>
        <a:off x="1811500" y="3102966"/>
        <a:ext cx="6599480" cy="78062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167214-5D06-4D30-A712-0097C14FBF66}">
      <dsp:nvSpPr>
        <dsp:cNvPr id="0" name=""/>
        <dsp:cNvSpPr/>
      </dsp:nvSpPr>
      <dsp:spPr>
        <a:xfrm>
          <a:off x="1104303" y="2784500"/>
          <a:ext cx="380746" cy="1834030"/>
        </a:xfrm>
        <a:custGeom>
          <a:avLst/>
          <a:gdLst/>
          <a:ahLst/>
          <a:cxnLst/>
          <a:rect l="0" t="0" r="0" b="0"/>
          <a:pathLst>
            <a:path>
              <a:moveTo>
                <a:pt x="0" y="0"/>
              </a:moveTo>
              <a:lnTo>
                <a:pt x="166030" y="0"/>
              </a:lnTo>
              <a:lnTo>
                <a:pt x="166030" y="1834030"/>
              </a:lnTo>
              <a:lnTo>
                <a:pt x="380746" y="183403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D44327-885B-4824-A7D8-F6BA4648AC48}">
      <dsp:nvSpPr>
        <dsp:cNvPr id="0" name=""/>
        <dsp:cNvSpPr/>
      </dsp:nvSpPr>
      <dsp:spPr>
        <a:xfrm>
          <a:off x="1104303" y="2678285"/>
          <a:ext cx="430818" cy="106215"/>
        </a:xfrm>
        <a:custGeom>
          <a:avLst/>
          <a:gdLst/>
          <a:ahLst/>
          <a:cxnLst/>
          <a:rect l="0" t="0" r="0" b="0"/>
          <a:pathLst>
            <a:path>
              <a:moveTo>
                <a:pt x="0" y="106215"/>
              </a:moveTo>
              <a:lnTo>
                <a:pt x="216102" y="106215"/>
              </a:lnTo>
              <a:lnTo>
                <a:pt x="216102" y="0"/>
              </a:lnTo>
              <a:lnTo>
                <a:pt x="430818"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EB97799-4A7B-45AE-A095-51889536F46E}">
      <dsp:nvSpPr>
        <dsp:cNvPr id="0" name=""/>
        <dsp:cNvSpPr/>
      </dsp:nvSpPr>
      <dsp:spPr>
        <a:xfrm>
          <a:off x="1104303" y="995493"/>
          <a:ext cx="382099" cy="1789007"/>
        </a:xfrm>
        <a:custGeom>
          <a:avLst/>
          <a:gdLst/>
          <a:ahLst/>
          <a:cxnLst/>
          <a:rect l="0" t="0" r="0" b="0"/>
          <a:pathLst>
            <a:path>
              <a:moveTo>
                <a:pt x="0" y="1789007"/>
              </a:moveTo>
              <a:lnTo>
                <a:pt x="167383" y="1789007"/>
              </a:lnTo>
              <a:lnTo>
                <a:pt x="167383" y="0"/>
              </a:lnTo>
              <a:lnTo>
                <a:pt x="382099"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44185E-AFBE-4080-8C30-69600EFC1EFB}">
      <dsp:nvSpPr>
        <dsp:cNvPr id="0" name=""/>
        <dsp:cNvSpPr/>
      </dsp:nvSpPr>
      <dsp:spPr>
        <a:xfrm>
          <a:off x="0" y="869487"/>
          <a:ext cx="1104303" cy="3830025"/>
        </a:xfrm>
        <a:prstGeom prst="rect">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b="1" kern="1200" dirty="0" err="1">
              <a:solidFill>
                <a:schemeClr val="tx2"/>
              </a:solidFill>
              <a:latin typeface="Times New Roman" panose="02020603050405020304" pitchFamily="18" charset="0"/>
              <a:cs typeface="Times New Roman" panose="02020603050405020304" pitchFamily="18" charset="0"/>
            </a:rPr>
            <a:t>Tính</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chất</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của</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mối</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liên</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hệ</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phổ</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biến</a:t>
          </a:r>
          <a:endParaRPr lang="en-US" sz="3200" b="1" kern="1200" dirty="0">
            <a:solidFill>
              <a:schemeClr val="tx2"/>
            </a:solidFill>
            <a:latin typeface="Times New Roman" panose="02020603050405020304" pitchFamily="18" charset="0"/>
            <a:cs typeface="Times New Roman" panose="02020603050405020304" pitchFamily="18" charset="0"/>
          </a:endParaRPr>
        </a:p>
      </dsp:txBody>
      <dsp:txXfrm>
        <a:off x="0" y="869487"/>
        <a:ext cx="1104303" cy="3830025"/>
      </dsp:txXfrm>
    </dsp:sp>
    <dsp:sp modelId="{6DB0BD7F-9AD3-4BA4-9079-3F037A41CDF2}">
      <dsp:nvSpPr>
        <dsp:cNvPr id="0" name=""/>
        <dsp:cNvSpPr/>
      </dsp:nvSpPr>
      <dsp:spPr>
        <a:xfrm>
          <a:off x="1486402" y="523693"/>
          <a:ext cx="2147154" cy="943600"/>
        </a:xfrm>
        <a:prstGeom prst="rect">
          <a:avLst/>
        </a:prstGeom>
        <a:solidFill>
          <a:schemeClr val="accent3"/>
        </a:solidFill>
        <a:ln w="9525"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1" kern="1200" dirty="0" err="1">
              <a:solidFill>
                <a:schemeClr val="tx2"/>
              </a:solidFill>
              <a:latin typeface="Times New Roman" panose="02020603050405020304" pitchFamily="18" charset="0"/>
              <a:cs typeface="Times New Roman" panose="02020603050405020304" pitchFamily="18" charset="0"/>
            </a:rPr>
            <a:t>Tính</a:t>
          </a:r>
          <a:r>
            <a:rPr lang="en-US" sz="2900" b="1" kern="1200" dirty="0">
              <a:solidFill>
                <a:schemeClr val="tx2"/>
              </a:solidFill>
              <a:latin typeface="Times New Roman" panose="02020603050405020304" pitchFamily="18" charset="0"/>
              <a:cs typeface="Times New Roman" panose="02020603050405020304" pitchFamily="18" charset="0"/>
            </a:rPr>
            <a:t> </a:t>
          </a:r>
          <a:r>
            <a:rPr lang="en-US" sz="2900" b="1" kern="1200" dirty="0" err="1">
              <a:solidFill>
                <a:schemeClr val="tx2"/>
              </a:solidFill>
              <a:latin typeface="Times New Roman" panose="02020603050405020304" pitchFamily="18" charset="0"/>
              <a:cs typeface="Times New Roman" panose="02020603050405020304" pitchFamily="18" charset="0"/>
            </a:rPr>
            <a:t>khách</a:t>
          </a:r>
          <a:r>
            <a:rPr lang="en-US" sz="2900" b="1" kern="1200" dirty="0">
              <a:solidFill>
                <a:schemeClr val="tx2"/>
              </a:solidFill>
              <a:latin typeface="Times New Roman" panose="02020603050405020304" pitchFamily="18" charset="0"/>
              <a:cs typeface="Times New Roman" panose="02020603050405020304" pitchFamily="18" charset="0"/>
            </a:rPr>
            <a:t> </a:t>
          </a:r>
          <a:r>
            <a:rPr lang="en-US" sz="2900" b="1" kern="1200" dirty="0" err="1">
              <a:solidFill>
                <a:schemeClr val="tx2"/>
              </a:solidFill>
              <a:latin typeface="Times New Roman" panose="02020603050405020304" pitchFamily="18" charset="0"/>
              <a:cs typeface="Times New Roman" panose="02020603050405020304" pitchFamily="18" charset="0"/>
            </a:rPr>
            <a:t>quan</a:t>
          </a:r>
          <a:endParaRPr lang="en-US" sz="2900" b="1" kern="1200" dirty="0">
            <a:solidFill>
              <a:schemeClr val="tx2"/>
            </a:solidFill>
            <a:latin typeface="Times New Roman" panose="02020603050405020304" pitchFamily="18" charset="0"/>
            <a:cs typeface="Times New Roman" panose="02020603050405020304" pitchFamily="18" charset="0"/>
          </a:endParaRPr>
        </a:p>
      </dsp:txBody>
      <dsp:txXfrm>
        <a:off x="1486402" y="523693"/>
        <a:ext cx="2147154" cy="943600"/>
      </dsp:txXfrm>
    </dsp:sp>
    <dsp:sp modelId="{5A83AAF2-8050-452C-9212-857754A4D343}">
      <dsp:nvSpPr>
        <dsp:cNvPr id="0" name=""/>
        <dsp:cNvSpPr/>
      </dsp:nvSpPr>
      <dsp:spPr>
        <a:xfrm>
          <a:off x="1535121" y="2211642"/>
          <a:ext cx="2147154" cy="933285"/>
        </a:xfrm>
        <a:prstGeom prst="rect">
          <a:avLst/>
        </a:prstGeom>
        <a:solidFill>
          <a:schemeClr val="accent3"/>
        </a:solidFill>
        <a:ln w="9525"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1" kern="1200" dirty="0" err="1">
              <a:solidFill>
                <a:schemeClr val="tx2"/>
              </a:solidFill>
              <a:latin typeface="Times New Roman" panose="02020603050405020304" pitchFamily="18" charset="0"/>
              <a:cs typeface="Times New Roman" panose="02020603050405020304" pitchFamily="18" charset="0"/>
            </a:rPr>
            <a:t>Tính</a:t>
          </a:r>
          <a:r>
            <a:rPr lang="en-US" sz="2900" b="1" kern="1200" dirty="0">
              <a:solidFill>
                <a:schemeClr val="tx2"/>
              </a:solidFill>
              <a:latin typeface="Times New Roman" panose="02020603050405020304" pitchFamily="18" charset="0"/>
              <a:cs typeface="Times New Roman" panose="02020603050405020304" pitchFamily="18" charset="0"/>
            </a:rPr>
            <a:t> </a:t>
          </a:r>
          <a:r>
            <a:rPr lang="en-US" sz="2900" b="1" kern="1200" dirty="0" err="1">
              <a:solidFill>
                <a:schemeClr val="tx2"/>
              </a:solidFill>
              <a:latin typeface="Times New Roman" panose="02020603050405020304" pitchFamily="18" charset="0"/>
              <a:cs typeface="Times New Roman" panose="02020603050405020304" pitchFamily="18" charset="0"/>
            </a:rPr>
            <a:t>phổ</a:t>
          </a:r>
          <a:r>
            <a:rPr lang="en-US" sz="2900" b="1" kern="1200" dirty="0">
              <a:solidFill>
                <a:schemeClr val="tx2"/>
              </a:solidFill>
              <a:latin typeface="Times New Roman" panose="02020603050405020304" pitchFamily="18" charset="0"/>
              <a:cs typeface="Times New Roman" panose="02020603050405020304" pitchFamily="18" charset="0"/>
            </a:rPr>
            <a:t> </a:t>
          </a:r>
          <a:r>
            <a:rPr lang="en-US" sz="2900" b="1" kern="1200" dirty="0" err="1">
              <a:solidFill>
                <a:schemeClr val="tx2"/>
              </a:solidFill>
              <a:latin typeface="Times New Roman" panose="02020603050405020304" pitchFamily="18" charset="0"/>
              <a:cs typeface="Times New Roman" panose="02020603050405020304" pitchFamily="18" charset="0"/>
            </a:rPr>
            <a:t>biến</a:t>
          </a:r>
          <a:endParaRPr lang="en-US" sz="2900" b="1" kern="1200" dirty="0">
            <a:solidFill>
              <a:schemeClr val="tx2"/>
            </a:solidFill>
            <a:latin typeface="Times New Roman" panose="02020603050405020304" pitchFamily="18" charset="0"/>
            <a:cs typeface="Times New Roman" panose="02020603050405020304" pitchFamily="18" charset="0"/>
          </a:endParaRPr>
        </a:p>
      </dsp:txBody>
      <dsp:txXfrm>
        <a:off x="1535121" y="2211642"/>
        <a:ext cx="2147154" cy="933285"/>
      </dsp:txXfrm>
    </dsp:sp>
    <dsp:sp modelId="{362218EE-24FF-4B5F-AED9-81A04D868AAF}">
      <dsp:nvSpPr>
        <dsp:cNvPr id="0" name=""/>
        <dsp:cNvSpPr/>
      </dsp:nvSpPr>
      <dsp:spPr>
        <a:xfrm>
          <a:off x="1485049" y="4115683"/>
          <a:ext cx="2147154" cy="1005695"/>
        </a:xfrm>
        <a:prstGeom prst="rect">
          <a:avLst/>
        </a:prstGeom>
        <a:solidFill>
          <a:schemeClr val="accent3"/>
        </a:solidFill>
        <a:ln w="9525"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1" kern="1200" dirty="0" err="1">
              <a:solidFill>
                <a:schemeClr val="tx2"/>
              </a:solidFill>
              <a:latin typeface="Times New Roman" panose="02020603050405020304" pitchFamily="18" charset="0"/>
              <a:cs typeface="Times New Roman" panose="02020603050405020304" pitchFamily="18" charset="0"/>
            </a:rPr>
            <a:t>Tính</a:t>
          </a:r>
          <a:r>
            <a:rPr lang="en-US" sz="2900" b="1" kern="1200" dirty="0">
              <a:solidFill>
                <a:schemeClr val="tx2"/>
              </a:solidFill>
              <a:latin typeface="Times New Roman" panose="02020603050405020304" pitchFamily="18" charset="0"/>
              <a:cs typeface="Times New Roman" panose="02020603050405020304" pitchFamily="18" charset="0"/>
            </a:rPr>
            <a:t> </a:t>
          </a:r>
          <a:r>
            <a:rPr lang="en-US" sz="2900" b="1" kern="1200" dirty="0" err="1">
              <a:solidFill>
                <a:schemeClr val="tx2"/>
              </a:solidFill>
              <a:latin typeface="Times New Roman" panose="02020603050405020304" pitchFamily="18" charset="0"/>
              <a:cs typeface="Times New Roman" panose="02020603050405020304" pitchFamily="18" charset="0"/>
            </a:rPr>
            <a:t>phong</a:t>
          </a:r>
          <a:r>
            <a:rPr lang="en-US" sz="2900" b="1" kern="1200" dirty="0">
              <a:solidFill>
                <a:schemeClr val="tx2"/>
              </a:solidFill>
              <a:latin typeface="Times New Roman" panose="02020603050405020304" pitchFamily="18" charset="0"/>
              <a:cs typeface="Times New Roman" panose="02020603050405020304" pitchFamily="18" charset="0"/>
            </a:rPr>
            <a:t> </a:t>
          </a:r>
          <a:r>
            <a:rPr lang="en-US" sz="2900" b="1" kern="1200" dirty="0" err="1">
              <a:solidFill>
                <a:schemeClr val="tx2"/>
              </a:solidFill>
              <a:latin typeface="Times New Roman" panose="02020603050405020304" pitchFamily="18" charset="0"/>
              <a:cs typeface="Times New Roman" panose="02020603050405020304" pitchFamily="18" charset="0"/>
            </a:rPr>
            <a:t>phú</a:t>
          </a:r>
          <a:r>
            <a:rPr lang="en-US" sz="2900" b="1" kern="1200" dirty="0">
              <a:solidFill>
                <a:schemeClr val="tx2"/>
              </a:solidFill>
              <a:latin typeface="Times New Roman" panose="02020603050405020304" pitchFamily="18" charset="0"/>
              <a:cs typeface="Times New Roman" panose="02020603050405020304" pitchFamily="18" charset="0"/>
            </a:rPr>
            <a:t>, </a:t>
          </a:r>
          <a:r>
            <a:rPr lang="en-US" sz="2900" b="1" kern="1200" dirty="0" err="1">
              <a:solidFill>
                <a:schemeClr val="tx2"/>
              </a:solidFill>
              <a:latin typeface="Times New Roman" panose="02020603050405020304" pitchFamily="18" charset="0"/>
              <a:cs typeface="Times New Roman" panose="02020603050405020304" pitchFamily="18" charset="0"/>
            </a:rPr>
            <a:t>đa</a:t>
          </a:r>
          <a:r>
            <a:rPr lang="en-US" sz="2900" b="1" kern="1200" dirty="0">
              <a:solidFill>
                <a:schemeClr val="tx2"/>
              </a:solidFill>
              <a:latin typeface="Times New Roman" panose="02020603050405020304" pitchFamily="18" charset="0"/>
              <a:cs typeface="Times New Roman" panose="02020603050405020304" pitchFamily="18" charset="0"/>
            </a:rPr>
            <a:t> </a:t>
          </a:r>
          <a:r>
            <a:rPr lang="en-US" sz="2900" b="1" kern="1200" dirty="0" err="1">
              <a:solidFill>
                <a:schemeClr val="tx2"/>
              </a:solidFill>
              <a:latin typeface="Times New Roman" panose="02020603050405020304" pitchFamily="18" charset="0"/>
              <a:cs typeface="Times New Roman" panose="02020603050405020304" pitchFamily="18" charset="0"/>
            </a:rPr>
            <a:t>dạng</a:t>
          </a:r>
          <a:endParaRPr lang="en-US" sz="2900" b="1" kern="1200" dirty="0">
            <a:solidFill>
              <a:schemeClr val="tx2"/>
            </a:solidFill>
            <a:latin typeface="Times New Roman" panose="02020603050405020304" pitchFamily="18" charset="0"/>
            <a:cs typeface="Times New Roman" panose="02020603050405020304" pitchFamily="18" charset="0"/>
          </a:endParaRPr>
        </a:p>
      </dsp:txBody>
      <dsp:txXfrm>
        <a:off x="1485049" y="4115683"/>
        <a:ext cx="2147154" cy="1005695"/>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E9C7F6-5496-40EA-B9BD-FC5998F260FB}">
      <dsp:nvSpPr>
        <dsp:cNvPr id="0" name=""/>
        <dsp:cNvSpPr/>
      </dsp:nvSpPr>
      <dsp:spPr>
        <a:xfrm>
          <a:off x="48" y="223281"/>
          <a:ext cx="4619104" cy="1827564"/>
        </a:xfrm>
        <a:prstGeom prst="rect">
          <a:avLst/>
        </a:prstGeom>
        <a:solidFill>
          <a:srgbClr val="0070C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6936" tIns="215392" rIns="376936" bIns="215392" numCol="1" spcCol="1270" anchor="ctr" anchorCtr="0">
          <a:noAutofit/>
        </a:bodyPr>
        <a:lstStyle/>
        <a:p>
          <a:pPr marL="0" lvl="0" indent="0" algn="ctr" defTabSz="2355850">
            <a:lnSpc>
              <a:spcPct val="90000"/>
            </a:lnSpc>
            <a:spcBef>
              <a:spcPct val="0"/>
            </a:spcBef>
            <a:spcAft>
              <a:spcPct val="35000"/>
            </a:spcAft>
            <a:buNone/>
          </a:pPr>
          <a:r>
            <a:rPr lang="en-US" sz="5300" b="1" kern="1200" dirty="0" err="1">
              <a:latin typeface="Times New Roman" panose="02020603050405020304" pitchFamily="18" charset="0"/>
              <a:cs typeface="Times New Roman" panose="02020603050405020304" pitchFamily="18" charset="0"/>
            </a:rPr>
            <a:t>Khái</a:t>
          </a:r>
          <a:r>
            <a:rPr lang="en-US" sz="5300" b="1" kern="1200" dirty="0">
              <a:latin typeface="Times New Roman" panose="02020603050405020304" pitchFamily="18" charset="0"/>
              <a:cs typeface="Times New Roman" panose="02020603050405020304" pitchFamily="18" charset="0"/>
            </a:rPr>
            <a:t> </a:t>
          </a:r>
          <a:r>
            <a:rPr lang="en-US" sz="5300" b="1" kern="1200" dirty="0" err="1">
              <a:latin typeface="Times New Roman" panose="02020603050405020304" pitchFamily="18" charset="0"/>
              <a:cs typeface="Times New Roman" panose="02020603050405020304" pitchFamily="18" charset="0"/>
            </a:rPr>
            <a:t>niệm</a:t>
          </a:r>
          <a:r>
            <a:rPr lang="en-US" sz="5300" b="1" kern="1200" dirty="0">
              <a:latin typeface="Times New Roman" panose="02020603050405020304" pitchFamily="18" charset="0"/>
              <a:cs typeface="Times New Roman" panose="02020603050405020304" pitchFamily="18" charset="0"/>
            </a:rPr>
            <a:t> </a:t>
          </a:r>
          <a:r>
            <a:rPr lang="en-US" sz="5300" b="1" kern="1200" dirty="0" err="1">
              <a:latin typeface="Times New Roman" panose="02020603050405020304" pitchFamily="18" charset="0"/>
              <a:cs typeface="Times New Roman" panose="02020603050405020304" pitchFamily="18" charset="0"/>
            </a:rPr>
            <a:t>chân</a:t>
          </a:r>
          <a:r>
            <a:rPr lang="en-US" sz="5300" b="1" kern="1200" dirty="0">
              <a:latin typeface="Times New Roman" panose="02020603050405020304" pitchFamily="18" charset="0"/>
              <a:cs typeface="Times New Roman" panose="02020603050405020304" pitchFamily="18" charset="0"/>
            </a:rPr>
            <a:t> </a:t>
          </a:r>
          <a:r>
            <a:rPr lang="en-US" sz="5300" b="1" kern="1200" dirty="0" err="1">
              <a:latin typeface="Times New Roman" panose="02020603050405020304" pitchFamily="18" charset="0"/>
              <a:cs typeface="Times New Roman" panose="02020603050405020304" pitchFamily="18" charset="0"/>
            </a:rPr>
            <a:t>lý</a:t>
          </a:r>
          <a:endParaRPr lang="en-US" sz="5300" b="1" kern="1200" dirty="0">
            <a:latin typeface="Times New Roman" panose="02020603050405020304" pitchFamily="18" charset="0"/>
            <a:cs typeface="Times New Roman" panose="02020603050405020304" pitchFamily="18" charset="0"/>
          </a:endParaRPr>
        </a:p>
      </dsp:txBody>
      <dsp:txXfrm>
        <a:off x="48" y="223281"/>
        <a:ext cx="4619104" cy="1827564"/>
      </dsp:txXfrm>
    </dsp:sp>
    <dsp:sp modelId="{FE234E31-C1FA-4932-AA84-6BDE71E18B05}">
      <dsp:nvSpPr>
        <dsp:cNvPr id="0" name=""/>
        <dsp:cNvSpPr/>
      </dsp:nvSpPr>
      <dsp:spPr>
        <a:xfrm>
          <a:off x="48" y="2050845"/>
          <a:ext cx="4619104" cy="2618729"/>
        </a:xfrm>
        <a:prstGeom prst="rect">
          <a:avLst/>
        </a:prstGeom>
        <a:solidFill>
          <a:schemeClr val="accent6">
            <a:lumMod val="60000"/>
            <a:lumOff val="4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just" defTabSz="1422400">
            <a:lnSpc>
              <a:spcPct val="90000"/>
            </a:lnSpc>
            <a:spcBef>
              <a:spcPct val="0"/>
            </a:spcBef>
            <a:spcAft>
              <a:spcPct val="15000"/>
            </a:spcAft>
            <a:buChar char="•"/>
          </a:pPr>
          <a:endParaRPr lang="en-US" sz="3200" b="1" kern="1200" dirty="0">
            <a:solidFill>
              <a:schemeClr val="tx2"/>
            </a:solidFill>
            <a:latin typeface="Times New Roman" panose="02020603050405020304" pitchFamily="18" charset="0"/>
            <a:cs typeface="Times New Roman" panose="02020603050405020304" pitchFamily="18" charset="0"/>
          </a:endParaRPr>
        </a:p>
        <a:p>
          <a:pPr marL="285750" lvl="1" indent="-285750" algn="just" defTabSz="1422400">
            <a:lnSpc>
              <a:spcPct val="90000"/>
            </a:lnSpc>
            <a:spcBef>
              <a:spcPct val="0"/>
            </a:spcBef>
            <a:spcAft>
              <a:spcPct val="15000"/>
            </a:spcAft>
            <a:buChar char="•"/>
          </a:pPr>
          <a:r>
            <a:rPr lang="en-US" sz="3200" b="1" kern="1200" dirty="0" err="1">
              <a:solidFill>
                <a:schemeClr val="tx2"/>
              </a:solidFill>
              <a:latin typeface="Times New Roman" panose="02020603050405020304" pitchFamily="18" charset="0"/>
              <a:cs typeface="Times New Roman" panose="02020603050405020304" pitchFamily="18" charset="0"/>
            </a:rPr>
            <a:t>Là</a:t>
          </a:r>
          <a:r>
            <a:rPr lang="en-US" sz="3200" b="1" kern="1200" dirty="0">
              <a:solidFill>
                <a:schemeClr val="tx2"/>
              </a:solidFill>
              <a:latin typeface="Times New Roman" panose="02020603050405020304" pitchFamily="18" charset="0"/>
              <a:cs typeface="Times New Roman" panose="02020603050405020304" pitchFamily="18" charset="0"/>
            </a:rPr>
            <a:t> tri </a:t>
          </a:r>
          <a:r>
            <a:rPr lang="en-US" sz="3200" b="1" kern="1200" dirty="0" err="1">
              <a:solidFill>
                <a:schemeClr val="tx2"/>
              </a:solidFill>
              <a:latin typeface="Times New Roman" panose="02020603050405020304" pitchFamily="18" charset="0"/>
              <a:cs typeface="Times New Roman" panose="02020603050405020304" pitchFamily="18" charset="0"/>
            </a:rPr>
            <a:t>thức</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phù</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hợp</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với</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hiện</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thực</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khách</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quan</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được</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thực</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tiễn</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kiểm</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nghiệm</a:t>
          </a:r>
          <a:r>
            <a:rPr lang="en-US" sz="3200" b="1" kern="1200" dirty="0">
              <a:solidFill>
                <a:schemeClr val="tx2"/>
              </a:solidFill>
              <a:latin typeface="Times New Roman" panose="02020603050405020304" pitchFamily="18" charset="0"/>
              <a:cs typeface="Times New Roman" panose="02020603050405020304" pitchFamily="18" charset="0"/>
            </a:rPr>
            <a:t>.</a:t>
          </a:r>
        </a:p>
      </dsp:txBody>
      <dsp:txXfrm>
        <a:off x="48" y="2050845"/>
        <a:ext cx="4619104" cy="2618729"/>
      </dsp:txXfrm>
    </dsp:sp>
    <dsp:sp modelId="{5989E1D6-DDDF-4865-AC1C-F293D7926341}">
      <dsp:nvSpPr>
        <dsp:cNvPr id="0" name=""/>
        <dsp:cNvSpPr/>
      </dsp:nvSpPr>
      <dsp:spPr>
        <a:xfrm>
          <a:off x="5265827" y="223281"/>
          <a:ext cx="4619104" cy="1827564"/>
        </a:xfrm>
        <a:prstGeom prst="rect">
          <a:avLst/>
        </a:prstGeom>
        <a:solidFill>
          <a:srgbClr val="0070C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6936" tIns="215392" rIns="376936" bIns="215392" numCol="1" spcCol="1270" anchor="ctr" anchorCtr="0">
          <a:noAutofit/>
        </a:bodyPr>
        <a:lstStyle/>
        <a:p>
          <a:pPr marL="0" lvl="0" indent="0" algn="ctr" defTabSz="2355850">
            <a:lnSpc>
              <a:spcPct val="90000"/>
            </a:lnSpc>
            <a:spcBef>
              <a:spcPct val="0"/>
            </a:spcBef>
            <a:spcAft>
              <a:spcPct val="35000"/>
            </a:spcAft>
            <a:buNone/>
          </a:pPr>
          <a:r>
            <a:rPr lang="en-US" sz="5300" b="1" kern="1200" dirty="0" err="1">
              <a:latin typeface="Times New Roman" panose="02020603050405020304" pitchFamily="18" charset="0"/>
              <a:cs typeface="Times New Roman" panose="02020603050405020304" pitchFamily="18" charset="0"/>
            </a:rPr>
            <a:t>Tính</a:t>
          </a:r>
          <a:r>
            <a:rPr lang="en-US" sz="5300" b="1" kern="1200" dirty="0">
              <a:latin typeface="Times New Roman" panose="02020603050405020304" pitchFamily="18" charset="0"/>
              <a:cs typeface="Times New Roman" panose="02020603050405020304" pitchFamily="18" charset="0"/>
            </a:rPr>
            <a:t> </a:t>
          </a:r>
          <a:r>
            <a:rPr lang="en-US" sz="5300" b="1" kern="1200" dirty="0" err="1">
              <a:latin typeface="Times New Roman" panose="02020603050405020304" pitchFamily="18" charset="0"/>
              <a:cs typeface="Times New Roman" panose="02020603050405020304" pitchFamily="18" charset="0"/>
            </a:rPr>
            <a:t>chất</a:t>
          </a:r>
          <a:r>
            <a:rPr lang="en-US" sz="5300" b="1" kern="1200" dirty="0">
              <a:latin typeface="Times New Roman" panose="02020603050405020304" pitchFamily="18" charset="0"/>
              <a:cs typeface="Times New Roman" panose="02020603050405020304" pitchFamily="18" charset="0"/>
            </a:rPr>
            <a:t> </a:t>
          </a:r>
          <a:r>
            <a:rPr lang="en-US" sz="5300" b="1" kern="1200" dirty="0" err="1">
              <a:latin typeface="Times New Roman" panose="02020603050405020304" pitchFamily="18" charset="0"/>
              <a:cs typeface="Times New Roman" panose="02020603050405020304" pitchFamily="18" charset="0"/>
            </a:rPr>
            <a:t>của</a:t>
          </a:r>
          <a:r>
            <a:rPr lang="en-US" sz="5300" b="1" kern="1200" dirty="0">
              <a:latin typeface="Times New Roman" panose="02020603050405020304" pitchFamily="18" charset="0"/>
              <a:cs typeface="Times New Roman" panose="02020603050405020304" pitchFamily="18" charset="0"/>
            </a:rPr>
            <a:t> </a:t>
          </a:r>
          <a:r>
            <a:rPr lang="en-US" sz="5300" b="1" kern="1200" dirty="0" err="1">
              <a:latin typeface="Times New Roman" panose="02020603050405020304" pitchFamily="18" charset="0"/>
              <a:cs typeface="Times New Roman" panose="02020603050405020304" pitchFamily="18" charset="0"/>
            </a:rPr>
            <a:t>chân</a:t>
          </a:r>
          <a:r>
            <a:rPr lang="en-US" sz="5300" b="1" kern="1200" dirty="0">
              <a:latin typeface="Times New Roman" panose="02020603050405020304" pitchFamily="18" charset="0"/>
              <a:cs typeface="Times New Roman" panose="02020603050405020304" pitchFamily="18" charset="0"/>
            </a:rPr>
            <a:t> </a:t>
          </a:r>
          <a:r>
            <a:rPr lang="en-US" sz="5300" b="1" kern="1200" dirty="0" err="1">
              <a:latin typeface="Times New Roman" panose="02020603050405020304" pitchFamily="18" charset="0"/>
              <a:cs typeface="Times New Roman" panose="02020603050405020304" pitchFamily="18" charset="0"/>
            </a:rPr>
            <a:t>lý</a:t>
          </a:r>
          <a:endParaRPr lang="en-US" sz="5300" b="1" kern="1200" dirty="0">
            <a:latin typeface="Times New Roman" panose="02020603050405020304" pitchFamily="18" charset="0"/>
            <a:cs typeface="Times New Roman" panose="02020603050405020304" pitchFamily="18" charset="0"/>
          </a:endParaRPr>
        </a:p>
      </dsp:txBody>
      <dsp:txXfrm>
        <a:off x="5265827" y="223281"/>
        <a:ext cx="4619104" cy="1827564"/>
      </dsp:txXfrm>
    </dsp:sp>
    <dsp:sp modelId="{7149F567-F367-4B69-B404-9D4A84C0AD9A}">
      <dsp:nvSpPr>
        <dsp:cNvPr id="0" name=""/>
        <dsp:cNvSpPr/>
      </dsp:nvSpPr>
      <dsp:spPr>
        <a:xfrm>
          <a:off x="5265827" y="2050845"/>
          <a:ext cx="4619104" cy="2618729"/>
        </a:xfrm>
        <a:prstGeom prst="rect">
          <a:avLst/>
        </a:prstGeom>
        <a:solidFill>
          <a:schemeClr val="accent6">
            <a:lumMod val="60000"/>
            <a:lumOff val="4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just" defTabSz="1422400">
            <a:lnSpc>
              <a:spcPct val="90000"/>
            </a:lnSpc>
            <a:spcBef>
              <a:spcPct val="0"/>
            </a:spcBef>
            <a:spcAft>
              <a:spcPct val="15000"/>
            </a:spcAft>
            <a:buChar char="•"/>
          </a:pPr>
          <a:r>
            <a:rPr lang="en-US" sz="3200" b="1" kern="1200" dirty="0" err="1">
              <a:solidFill>
                <a:schemeClr val="tx2"/>
              </a:solidFill>
              <a:latin typeface="Times New Roman" panose="02020603050405020304" pitchFamily="18" charset="0"/>
              <a:cs typeface="Times New Roman" panose="02020603050405020304" pitchFamily="18" charset="0"/>
            </a:rPr>
            <a:t>Chân</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lý</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khách</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quan</a:t>
          </a:r>
          <a:endParaRPr lang="en-US" sz="3200" b="1" kern="1200" dirty="0">
            <a:solidFill>
              <a:schemeClr val="tx2"/>
            </a:solidFill>
            <a:latin typeface="Times New Roman" panose="02020603050405020304" pitchFamily="18" charset="0"/>
            <a:cs typeface="Times New Roman" panose="02020603050405020304" pitchFamily="18" charset="0"/>
          </a:endParaRPr>
        </a:p>
        <a:p>
          <a:pPr marL="285750" lvl="1" indent="-285750" algn="just" defTabSz="1422400">
            <a:lnSpc>
              <a:spcPct val="90000"/>
            </a:lnSpc>
            <a:spcBef>
              <a:spcPct val="0"/>
            </a:spcBef>
            <a:spcAft>
              <a:spcPct val="15000"/>
            </a:spcAft>
            <a:buChar char="•"/>
          </a:pPr>
          <a:r>
            <a:rPr lang="en-US" sz="3200" b="1" kern="1200" dirty="0" err="1">
              <a:solidFill>
                <a:schemeClr val="tx2"/>
              </a:solidFill>
              <a:latin typeface="Times New Roman" panose="02020603050405020304" pitchFamily="18" charset="0"/>
              <a:cs typeface="Times New Roman" panose="02020603050405020304" pitchFamily="18" charset="0"/>
            </a:rPr>
            <a:t>Chân</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lý</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tuyệt</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đối</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và</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tương</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đối</a:t>
          </a:r>
          <a:endParaRPr lang="en-US" sz="3200" b="1" kern="1200" dirty="0">
            <a:solidFill>
              <a:schemeClr val="tx2"/>
            </a:solidFill>
            <a:latin typeface="Times New Roman" panose="02020603050405020304" pitchFamily="18" charset="0"/>
            <a:cs typeface="Times New Roman" panose="02020603050405020304" pitchFamily="18" charset="0"/>
          </a:endParaRPr>
        </a:p>
        <a:p>
          <a:pPr marL="285750" lvl="1" indent="-285750" algn="just" defTabSz="1422400">
            <a:lnSpc>
              <a:spcPct val="90000"/>
            </a:lnSpc>
            <a:spcBef>
              <a:spcPct val="0"/>
            </a:spcBef>
            <a:spcAft>
              <a:spcPct val="15000"/>
            </a:spcAft>
            <a:buChar char="•"/>
          </a:pPr>
          <a:r>
            <a:rPr lang="en-US" sz="3200" b="1" kern="1200" dirty="0" err="1">
              <a:solidFill>
                <a:schemeClr val="tx2"/>
              </a:solidFill>
              <a:latin typeface="Times New Roman" panose="02020603050405020304" pitchFamily="18" charset="0"/>
              <a:cs typeface="Times New Roman" panose="02020603050405020304" pitchFamily="18" charset="0"/>
            </a:rPr>
            <a:t>Chân</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lý</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cụ</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thể</a:t>
          </a:r>
          <a:endParaRPr lang="en-US" sz="3200" b="1" kern="1200" dirty="0">
            <a:solidFill>
              <a:schemeClr val="tx2"/>
            </a:solidFill>
            <a:latin typeface="Times New Roman" panose="02020603050405020304" pitchFamily="18" charset="0"/>
            <a:cs typeface="Times New Roman" panose="02020603050405020304" pitchFamily="18" charset="0"/>
          </a:endParaRPr>
        </a:p>
      </dsp:txBody>
      <dsp:txXfrm>
        <a:off x="5265827" y="2050845"/>
        <a:ext cx="4619104" cy="261872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558FC4-4B64-4AD1-A2B4-086059AEA95E}">
      <dsp:nvSpPr>
        <dsp:cNvPr id="0" name=""/>
        <dsp:cNvSpPr/>
      </dsp:nvSpPr>
      <dsp:spPr>
        <a:xfrm>
          <a:off x="-246104" y="3439069"/>
          <a:ext cx="9442063"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63A709-0449-4007-990E-9AEBBB59B971}">
      <dsp:nvSpPr>
        <dsp:cNvPr id="0" name=""/>
        <dsp:cNvSpPr/>
      </dsp:nvSpPr>
      <dsp:spPr>
        <a:xfrm>
          <a:off x="-246104" y="1961934"/>
          <a:ext cx="9442063"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B90B6B-7448-4611-8EA7-F766776FCBB0}">
      <dsp:nvSpPr>
        <dsp:cNvPr id="0" name=""/>
        <dsp:cNvSpPr/>
      </dsp:nvSpPr>
      <dsp:spPr>
        <a:xfrm>
          <a:off x="-246104" y="484799"/>
          <a:ext cx="9442063"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EE8269-3D05-4C18-9054-9F2A8367E5E0}">
      <dsp:nvSpPr>
        <dsp:cNvPr id="0" name=""/>
        <dsp:cNvSpPr/>
      </dsp:nvSpPr>
      <dsp:spPr>
        <a:xfrm>
          <a:off x="1416177" y="540"/>
          <a:ext cx="7971543" cy="484258"/>
        </a:xfrm>
        <a:prstGeom prst="rect">
          <a:avLst/>
        </a:prstGeom>
        <a:solidFill>
          <a:schemeClr val="accent3"/>
        </a:solid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marL="0" lvl="0" indent="0" algn="l" defTabSz="1244600">
            <a:lnSpc>
              <a:spcPct val="90000"/>
            </a:lnSpc>
            <a:spcBef>
              <a:spcPct val="0"/>
            </a:spcBef>
            <a:spcAft>
              <a:spcPct val="35000"/>
            </a:spcAft>
            <a:buNone/>
          </a:pPr>
          <a:r>
            <a:rPr lang="en-US" sz="2800" b="1" kern="1200" dirty="0" err="1">
              <a:solidFill>
                <a:schemeClr val="tx2"/>
              </a:solidFill>
              <a:latin typeface="Times New Roman" panose="02020603050405020304" pitchFamily="18" charset="0"/>
              <a:cs typeface="Times New Roman" panose="02020603050405020304" pitchFamily="18" charset="0"/>
            </a:rPr>
            <a:t>Khi</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nghiên</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cứu</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xem</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xét</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các</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đối</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tượng</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cụ</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thể</a:t>
          </a:r>
          <a:r>
            <a:rPr lang="en-US" sz="2800" b="1" kern="1200" dirty="0">
              <a:solidFill>
                <a:schemeClr val="tx2"/>
              </a:solidFill>
              <a:latin typeface="Times New Roman" panose="02020603050405020304" pitchFamily="18" charset="0"/>
              <a:cs typeface="Times New Roman" panose="02020603050405020304" pitchFamily="18" charset="0"/>
            </a:rPr>
            <a:t>:</a:t>
          </a:r>
          <a:r>
            <a:rPr lang="en-US" sz="2800" b="1" kern="1200" dirty="0">
              <a:solidFill>
                <a:schemeClr val="accent3"/>
              </a:solidFill>
              <a:latin typeface="Times New Roman" panose="02020603050405020304" pitchFamily="18" charset="0"/>
              <a:cs typeface="Times New Roman" panose="02020603050405020304" pitchFamily="18" charset="0"/>
            </a:rPr>
            <a:t>:</a:t>
          </a:r>
        </a:p>
      </dsp:txBody>
      <dsp:txXfrm>
        <a:off x="1416177" y="540"/>
        <a:ext cx="7971543" cy="484258"/>
      </dsp:txXfrm>
    </dsp:sp>
    <dsp:sp modelId="{95AA686E-C137-4A3E-9FEF-D3AD0912EC31}">
      <dsp:nvSpPr>
        <dsp:cNvPr id="0" name=""/>
        <dsp:cNvSpPr/>
      </dsp:nvSpPr>
      <dsp:spPr>
        <a:xfrm>
          <a:off x="0" y="540"/>
          <a:ext cx="1363324" cy="484258"/>
        </a:xfrm>
        <a:prstGeom prst="round2SameRect">
          <a:avLst>
            <a:gd name="adj1" fmla="val 16670"/>
            <a:gd name="adj2" fmla="val 0"/>
          </a:avLst>
        </a:prstGeom>
        <a:solidFill>
          <a:srgbClr val="FFFF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US" sz="2800" b="1" kern="1200">
              <a:solidFill>
                <a:schemeClr val="tx2"/>
              </a:solidFill>
              <a:latin typeface="Times New Roman" panose="02020603050405020304" pitchFamily="18" charset="0"/>
              <a:cs typeface="Times New Roman" panose="02020603050405020304" pitchFamily="18" charset="0"/>
            </a:rPr>
            <a:t>Một là:</a:t>
          </a:r>
          <a:endParaRPr lang="en-US" sz="2800" b="1" kern="1200" dirty="0">
            <a:solidFill>
              <a:schemeClr val="tx2"/>
            </a:solidFill>
            <a:latin typeface="Times New Roman" panose="02020603050405020304" pitchFamily="18" charset="0"/>
            <a:cs typeface="Times New Roman" panose="02020603050405020304" pitchFamily="18" charset="0"/>
          </a:endParaRPr>
        </a:p>
      </dsp:txBody>
      <dsp:txXfrm>
        <a:off x="23644" y="24184"/>
        <a:ext cx="1316036" cy="460614"/>
      </dsp:txXfrm>
    </dsp:sp>
    <dsp:sp modelId="{7614B290-0C2E-4744-B26B-D7F2B8EE6BE5}">
      <dsp:nvSpPr>
        <dsp:cNvPr id="0" name=""/>
        <dsp:cNvSpPr/>
      </dsp:nvSpPr>
      <dsp:spPr>
        <a:xfrm>
          <a:off x="0" y="484799"/>
          <a:ext cx="9442063" cy="968663"/>
        </a:xfrm>
        <a:prstGeom prst="rect">
          <a:avLst/>
        </a:prstGeom>
        <a:noFill/>
        <a:ln>
          <a:solidFill>
            <a:srgbClr val="FF0000"/>
          </a:solid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285750" lvl="1" indent="-285750" algn="just" defTabSz="1244600">
            <a:lnSpc>
              <a:spcPct val="90000"/>
            </a:lnSpc>
            <a:spcBef>
              <a:spcPct val="0"/>
            </a:spcBef>
            <a:spcAft>
              <a:spcPct val="15000"/>
            </a:spcAft>
            <a:buChar char="•"/>
          </a:pPr>
          <a:r>
            <a:rPr lang="en-US" sz="28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Cần</a:t>
          </a:r>
          <a:r>
            <a:rPr lang="en-US" sz="28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đặt</a:t>
          </a:r>
          <a:r>
            <a:rPr lang="en-US" sz="28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trong</a:t>
          </a:r>
          <a:r>
            <a:rPr lang="en-US" sz="28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chỉnh</a:t>
          </a:r>
          <a:r>
            <a:rPr lang="en-US" sz="28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thể</a:t>
          </a:r>
          <a:r>
            <a:rPr lang="en-US" sz="28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thống</a:t>
          </a:r>
          <a:r>
            <a:rPr lang="en-US" sz="28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nhất</a:t>
          </a:r>
          <a:r>
            <a:rPr lang="en-US" sz="28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của</a:t>
          </a:r>
          <a:r>
            <a:rPr lang="en-US" sz="28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tất</a:t>
          </a:r>
          <a:r>
            <a:rPr lang="en-US" sz="28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cả</a:t>
          </a:r>
          <a:r>
            <a:rPr lang="en-US" sz="28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các</a:t>
          </a:r>
          <a:r>
            <a:rPr lang="en-US" sz="28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mặt</a:t>
          </a:r>
          <a:r>
            <a:rPr lang="en-US" sz="28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các</a:t>
          </a:r>
          <a:r>
            <a:rPr lang="en-US" sz="28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bộ</a:t>
          </a:r>
          <a:r>
            <a:rPr lang="en-US" sz="28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phận</a:t>
          </a:r>
          <a:r>
            <a:rPr lang="en-US" sz="28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các</a:t>
          </a:r>
          <a:r>
            <a:rPr lang="en-US" sz="28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yếu</a:t>
          </a:r>
          <a:r>
            <a:rPr lang="en-US" sz="28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tố</a:t>
          </a:r>
          <a:r>
            <a:rPr lang="en-US" sz="28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các</a:t>
          </a:r>
          <a:r>
            <a:rPr lang="en-US" sz="28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MLH </a:t>
          </a:r>
          <a:r>
            <a:rPr lang="en-US" sz="28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của</a:t>
          </a:r>
          <a:r>
            <a:rPr lang="en-US" sz="28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chỉnh</a:t>
          </a:r>
          <a:r>
            <a:rPr lang="en-US" sz="28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thể</a:t>
          </a:r>
          <a:r>
            <a:rPr lang="en-US" sz="28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đó</a:t>
          </a:r>
          <a:endParaRPr lang="en-US" sz="28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endParaRPr>
        </a:p>
      </dsp:txBody>
      <dsp:txXfrm>
        <a:off x="0" y="484799"/>
        <a:ext cx="9442063" cy="968663"/>
      </dsp:txXfrm>
    </dsp:sp>
    <dsp:sp modelId="{99AB1CB7-AD60-4AC4-8294-C4C512DEC9C5}">
      <dsp:nvSpPr>
        <dsp:cNvPr id="0" name=""/>
        <dsp:cNvSpPr/>
      </dsp:nvSpPr>
      <dsp:spPr>
        <a:xfrm>
          <a:off x="1416177" y="1477675"/>
          <a:ext cx="7971543" cy="484258"/>
        </a:xfrm>
        <a:prstGeom prst="rect">
          <a:avLst/>
        </a:prstGeom>
        <a:solidFill>
          <a:schemeClr val="accent3"/>
        </a:solid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marL="0" lvl="0" indent="0" algn="l" defTabSz="1244600">
            <a:lnSpc>
              <a:spcPct val="90000"/>
            </a:lnSpc>
            <a:spcBef>
              <a:spcPct val="0"/>
            </a:spcBef>
            <a:spcAft>
              <a:spcPct val="35000"/>
            </a:spcAft>
            <a:buNone/>
          </a:pPr>
          <a:endParaRPr lang="en-US" sz="2800" b="0" kern="1200" dirty="0">
            <a:latin typeface="Times New Roman" panose="02020603050405020304" pitchFamily="18" charset="0"/>
            <a:cs typeface="Times New Roman" panose="02020603050405020304" pitchFamily="18" charset="0"/>
          </a:endParaRPr>
        </a:p>
      </dsp:txBody>
      <dsp:txXfrm>
        <a:off x="1416177" y="1477675"/>
        <a:ext cx="7971543" cy="484258"/>
      </dsp:txXfrm>
    </dsp:sp>
    <dsp:sp modelId="{35A2A7BB-015C-43D2-BF83-AC92864CEFEF}">
      <dsp:nvSpPr>
        <dsp:cNvPr id="0" name=""/>
        <dsp:cNvSpPr/>
      </dsp:nvSpPr>
      <dsp:spPr>
        <a:xfrm>
          <a:off x="0" y="1477675"/>
          <a:ext cx="1363324" cy="484258"/>
        </a:xfrm>
        <a:prstGeom prst="round2SameRect">
          <a:avLst>
            <a:gd name="adj1" fmla="val 16670"/>
            <a:gd name="adj2" fmla="val 0"/>
          </a:avLst>
        </a:prstGeom>
        <a:solidFill>
          <a:srgbClr val="FFFF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US" sz="2800" b="1" kern="1200" dirty="0" err="1">
              <a:solidFill>
                <a:schemeClr val="tx2"/>
              </a:solidFill>
              <a:latin typeface="Times New Roman" panose="02020603050405020304" pitchFamily="18" charset="0"/>
              <a:cs typeface="Times New Roman" panose="02020603050405020304" pitchFamily="18" charset="0"/>
            </a:rPr>
            <a:t>Hai</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là</a:t>
          </a:r>
          <a:r>
            <a:rPr lang="en-US" sz="2800" b="1" kern="1200" dirty="0">
              <a:solidFill>
                <a:schemeClr val="tx2"/>
              </a:solidFill>
              <a:latin typeface="Times New Roman" panose="02020603050405020304" pitchFamily="18" charset="0"/>
              <a:cs typeface="Times New Roman" panose="02020603050405020304" pitchFamily="18" charset="0"/>
            </a:rPr>
            <a:t>:</a:t>
          </a:r>
        </a:p>
      </dsp:txBody>
      <dsp:txXfrm>
        <a:off x="23644" y="1501319"/>
        <a:ext cx="1316036" cy="460614"/>
      </dsp:txXfrm>
    </dsp:sp>
    <dsp:sp modelId="{5302FF2D-792F-459A-96EF-9AA82992B7BC}">
      <dsp:nvSpPr>
        <dsp:cNvPr id="0" name=""/>
        <dsp:cNvSpPr/>
      </dsp:nvSpPr>
      <dsp:spPr>
        <a:xfrm>
          <a:off x="0" y="1961934"/>
          <a:ext cx="9442063" cy="968663"/>
        </a:xfrm>
        <a:prstGeom prst="rect">
          <a:avLst/>
        </a:prstGeom>
        <a:noFill/>
        <a:ln>
          <a:solidFill>
            <a:srgbClr val="FF0000"/>
          </a:solid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285750" lvl="1" indent="-285750" algn="just" defTabSz="1244600">
            <a:lnSpc>
              <a:spcPct val="90000"/>
            </a:lnSpc>
            <a:spcBef>
              <a:spcPct val="0"/>
            </a:spcBef>
            <a:spcAft>
              <a:spcPct val="15000"/>
            </a:spcAft>
            <a:buChar char="•"/>
          </a:pPr>
          <a:r>
            <a:rPr lang="en-US" sz="2800" b="0" kern="1200" dirty="0" err="1">
              <a:solidFill>
                <a:schemeClr val="tx2"/>
              </a:solidFill>
              <a:latin typeface="Times New Roman" panose="02020603050405020304" pitchFamily="18" charset="0"/>
              <a:cs typeface="Times New Roman" panose="02020603050405020304" pitchFamily="18" charset="0"/>
            </a:rPr>
            <a:t>Chủ</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thể</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phải</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rút</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ra</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được</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các</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mặt</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các</a:t>
          </a:r>
          <a:r>
            <a:rPr lang="en-US" sz="2800" b="0" kern="1200" dirty="0">
              <a:solidFill>
                <a:schemeClr val="tx2"/>
              </a:solidFill>
              <a:latin typeface="Times New Roman" panose="02020603050405020304" pitchFamily="18" charset="0"/>
              <a:cs typeface="Times New Roman" panose="02020603050405020304" pitchFamily="18" charset="0"/>
            </a:rPr>
            <a:t> MLH </a:t>
          </a:r>
          <a:r>
            <a:rPr lang="en-US" sz="2800" b="0" kern="1200" dirty="0" err="1">
              <a:solidFill>
                <a:schemeClr val="tx2"/>
              </a:solidFill>
              <a:latin typeface="Times New Roman" panose="02020603050405020304" pitchFamily="18" charset="0"/>
              <a:cs typeface="Times New Roman" panose="02020603050405020304" pitchFamily="18" charset="0"/>
            </a:rPr>
            <a:t>tất</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yếu</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của</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đối</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tượng</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đó</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nhận</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thức</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chúng</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trong</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sự</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thống</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nhất</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hữu</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cơ</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nội</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tại</a:t>
          </a:r>
          <a:r>
            <a:rPr lang="en-US" sz="2800" b="1" kern="1200" dirty="0">
              <a:solidFill>
                <a:schemeClr val="tx2"/>
              </a:solidFill>
              <a:latin typeface="Times New Roman" panose="02020603050405020304" pitchFamily="18" charset="0"/>
              <a:cs typeface="Times New Roman" panose="02020603050405020304" pitchFamily="18" charset="0"/>
            </a:rPr>
            <a:t>.</a:t>
          </a:r>
        </a:p>
      </dsp:txBody>
      <dsp:txXfrm>
        <a:off x="0" y="1961934"/>
        <a:ext cx="9442063" cy="968663"/>
      </dsp:txXfrm>
    </dsp:sp>
    <dsp:sp modelId="{FA569536-F33F-41D7-94FC-DEC6393CC89C}">
      <dsp:nvSpPr>
        <dsp:cNvPr id="0" name=""/>
        <dsp:cNvSpPr/>
      </dsp:nvSpPr>
      <dsp:spPr>
        <a:xfrm>
          <a:off x="1416177" y="2954810"/>
          <a:ext cx="7971543" cy="484258"/>
        </a:xfrm>
        <a:prstGeom prst="rect">
          <a:avLst/>
        </a:prstGeom>
        <a:solidFill>
          <a:schemeClr val="accent3"/>
        </a:solid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marL="0" lvl="0" indent="0" algn="l" defTabSz="1244600">
            <a:lnSpc>
              <a:spcPct val="90000"/>
            </a:lnSpc>
            <a:spcBef>
              <a:spcPct val="0"/>
            </a:spcBef>
            <a:spcAft>
              <a:spcPct val="35000"/>
            </a:spcAft>
            <a:buNone/>
          </a:pPr>
          <a:endParaRPr lang="en-US" sz="2800" b="1" kern="1200" dirty="0">
            <a:solidFill>
              <a:schemeClr val="accent3"/>
            </a:solidFill>
            <a:latin typeface="Times New Roman" panose="02020603050405020304" pitchFamily="18" charset="0"/>
            <a:cs typeface="Times New Roman" panose="02020603050405020304" pitchFamily="18" charset="0"/>
          </a:endParaRPr>
        </a:p>
      </dsp:txBody>
      <dsp:txXfrm>
        <a:off x="1416177" y="2954810"/>
        <a:ext cx="7971543" cy="484258"/>
      </dsp:txXfrm>
    </dsp:sp>
    <dsp:sp modelId="{CAFF16D3-8520-47DB-867D-62AAB3E9B6DC}">
      <dsp:nvSpPr>
        <dsp:cNvPr id="0" name=""/>
        <dsp:cNvSpPr/>
      </dsp:nvSpPr>
      <dsp:spPr>
        <a:xfrm>
          <a:off x="0" y="2954810"/>
          <a:ext cx="1363324" cy="484258"/>
        </a:xfrm>
        <a:prstGeom prst="round2SameRect">
          <a:avLst>
            <a:gd name="adj1" fmla="val 16670"/>
            <a:gd name="adj2" fmla="val 0"/>
          </a:avLst>
        </a:prstGeom>
        <a:solidFill>
          <a:srgbClr val="FFFF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2"/>
              </a:solidFill>
              <a:latin typeface="Times New Roman" panose="02020603050405020304" pitchFamily="18" charset="0"/>
              <a:cs typeface="Times New Roman" panose="02020603050405020304" pitchFamily="18" charset="0"/>
            </a:rPr>
            <a:t>Ba </a:t>
          </a:r>
          <a:r>
            <a:rPr lang="en-US" sz="2800" b="1" kern="1200" dirty="0" err="1">
              <a:solidFill>
                <a:schemeClr val="tx2"/>
              </a:solidFill>
              <a:latin typeface="Times New Roman" panose="02020603050405020304" pitchFamily="18" charset="0"/>
              <a:cs typeface="Times New Roman" panose="02020603050405020304" pitchFamily="18" charset="0"/>
            </a:rPr>
            <a:t>là</a:t>
          </a:r>
          <a:r>
            <a:rPr lang="en-US" sz="2800" b="1" kern="1200" dirty="0">
              <a:solidFill>
                <a:schemeClr val="tx2"/>
              </a:solidFill>
              <a:latin typeface="Times New Roman" panose="02020603050405020304" pitchFamily="18" charset="0"/>
              <a:cs typeface="Times New Roman" panose="02020603050405020304" pitchFamily="18" charset="0"/>
            </a:rPr>
            <a:t>:</a:t>
          </a:r>
        </a:p>
      </dsp:txBody>
      <dsp:txXfrm>
        <a:off x="23644" y="2978454"/>
        <a:ext cx="1316036" cy="460614"/>
      </dsp:txXfrm>
    </dsp:sp>
    <dsp:sp modelId="{6006F572-17F4-4C7C-97F9-A69521F64595}">
      <dsp:nvSpPr>
        <dsp:cNvPr id="0" name=""/>
        <dsp:cNvSpPr/>
      </dsp:nvSpPr>
      <dsp:spPr>
        <a:xfrm>
          <a:off x="0" y="3439069"/>
          <a:ext cx="9442063" cy="968663"/>
        </a:xfrm>
        <a:prstGeom prst="rect">
          <a:avLst/>
        </a:prstGeom>
        <a:noFill/>
        <a:ln>
          <a:solidFill>
            <a:srgbClr val="FF0000"/>
          </a:solid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285750" lvl="1" indent="-285750" algn="just" defTabSz="1244600">
            <a:lnSpc>
              <a:spcPct val="90000"/>
            </a:lnSpc>
            <a:spcBef>
              <a:spcPct val="0"/>
            </a:spcBef>
            <a:spcAft>
              <a:spcPct val="15000"/>
            </a:spcAft>
            <a:buChar char="•"/>
          </a:pPr>
          <a:r>
            <a:rPr lang="en-US" sz="2800" b="1" kern="1200" dirty="0" err="1">
              <a:solidFill>
                <a:schemeClr val="tx2"/>
              </a:solidFill>
              <a:latin typeface="Times New Roman" panose="02020603050405020304" pitchFamily="18" charset="0"/>
              <a:cs typeface="Times New Roman" panose="02020603050405020304" pitchFamily="18" charset="0"/>
            </a:rPr>
            <a:t>Cần</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xem</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xét</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đối</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tượng</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này</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trong</a:t>
          </a:r>
          <a:r>
            <a:rPr lang="en-US" sz="2800" b="1" kern="1200" dirty="0">
              <a:solidFill>
                <a:schemeClr val="tx2"/>
              </a:solidFill>
              <a:latin typeface="Times New Roman" panose="02020603050405020304" pitchFamily="18" charset="0"/>
              <a:cs typeface="Times New Roman" panose="02020603050405020304" pitchFamily="18" charset="0"/>
            </a:rPr>
            <a:t> MLH </a:t>
          </a:r>
          <a:r>
            <a:rPr lang="en-US" sz="2800" b="1" kern="1200" dirty="0" err="1">
              <a:solidFill>
                <a:schemeClr val="tx2"/>
              </a:solidFill>
              <a:latin typeface="Times New Roman" panose="02020603050405020304" pitchFamily="18" charset="0"/>
              <a:cs typeface="Times New Roman" panose="02020603050405020304" pitchFamily="18" charset="0"/>
            </a:rPr>
            <a:t>với</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đối</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tượng</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khác</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và</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với</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môi</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trường</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xung</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quanh</a:t>
          </a:r>
          <a:r>
            <a:rPr lang="en-US" sz="2800" b="1" kern="1200" dirty="0">
              <a:solidFill>
                <a:schemeClr val="tx2"/>
              </a:solidFill>
              <a:latin typeface="Times New Roman" panose="02020603050405020304" pitchFamily="18" charset="0"/>
              <a:cs typeface="Times New Roman" panose="02020603050405020304" pitchFamily="18" charset="0"/>
            </a:rPr>
            <a:t> - </a:t>
          </a:r>
          <a:r>
            <a:rPr lang="en-US" sz="2800" b="1" i="1" kern="1200" dirty="0" err="1">
              <a:solidFill>
                <a:srgbClr val="FF0000"/>
              </a:solidFill>
              <a:latin typeface="Times New Roman" panose="02020603050405020304" pitchFamily="18" charset="0"/>
              <a:cs typeface="Times New Roman" panose="02020603050405020304" pitchFamily="18" charset="0"/>
            </a:rPr>
            <a:t>lịch</a:t>
          </a:r>
          <a:r>
            <a:rPr lang="en-US" sz="2800" b="1" i="1" kern="1200" dirty="0">
              <a:solidFill>
                <a:srgbClr val="FF0000"/>
              </a:solidFill>
              <a:latin typeface="Times New Roman" panose="02020603050405020304" pitchFamily="18" charset="0"/>
              <a:cs typeface="Times New Roman" panose="02020603050405020304" pitchFamily="18" charset="0"/>
            </a:rPr>
            <a:t> </a:t>
          </a:r>
          <a:r>
            <a:rPr lang="en-US" sz="2800" b="1" i="1" kern="1200" dirty="0" err="1">
              <a:solidFill>
                <a:srgbClr val="FF0000"/>
              </a:solidFill>
              <a:latin typeface="Times New Roman" panose="02020603050405020304" pitchFamily="18" charset="0"/>
              <a:cs typeface="Times New Roman" panose="02020603050405020304" pitchFamily="18" charset="0"/>
            </a:rPr>
            <a:t>sử</a:t>
          </a:r>
          <a:r>
            <a:rPr lang="en-US" sz="2800" b="1" i="1" kern="1200" dirty="0">
              <a:solidFill>
                <a:srgbClr val="FF0000"/>
              </a:solidFill>
              <a:latin typeface="Times New Roman" panose="02020603050405020304" pitchFamily="18" charset="0"/>
              <a:cs typeface="Times New Roman" panose="02020603050405020304" pitchFamily="18" charset="0"/>
            </a:rPr>
            <a:t> - </a:t>
          </a:r>
          <a:r>
            <a:rPr lang="en-US" sz="2800" b="1" i="1" kern="1200" dirty="0" err="1">
              <a:solidFill>
                <a:srgbClr val="FF0000"/>
              </a:solidFill>
              <a:latin typeface="Times New Roman" panose="02020603050405020304" pitchFamily="18" charset="0"/>
              <a:cs typeface="Times New Roman" panose="02020603050405020304" pitchFamily="18" charset="0"/>
            </a:rPr>
            <a:t>cụ</a:t>
          </a:r>
          <a:r>
            <a:rPr lang="en-US" sz="2800" b="1" i="1" kern="1200" dirty="0">
              <a:solidFill>
                <a:srgbClr val="FF0000"/>
              </a:solidFill>
              <a:latin typeface="Times New Roman" panose="02020603050405020304" pitchFamily="18" charset="0"/>
              <a:cs typeface="Times New Roman" panose="02020603050405020304" pitchFamily="18" charset="0"/>
            </a:rPr>
            <a:t> </a:t>
          </a:r>
          <a:r>
            <a:rPr lang="en-US" sz="2800" b="1" i="1" kern="1200" dirty="0" err="1">
              <a:solidFill>
                <a:srgbClr val="FF0000"/>
              </a:solidFill>
              <a:latin typeface="Times New Roman" panose="02020603050405020304" pitchFamily="18" charset="0"/>
              <a:cs typeface="Times New Roman" panose="02020603050405020304" pitchFamily="18" charset="0"/>
            </a:rPr>
            <a:t>thể</a:t>
          </a:r>
          <a:endParaRPr lang="en-US" sz="2800" b="1" i="1" kern="1200" dirty="0">
            <a:solidFill>
              <a:srgbClr val="FF0000"/>
            </a:solidFill>
            <a:latin typeface="Times New Roman" panose="02020603050405020304" pitchFamily="18" charset="0"/>
            <a:cs typeface="Times New Roman" panose="02020603050405020304" pitchFamily="18" charset="0"/>
          </a:endParaRPr>
        </a:p>
      </dsp:txBody>
      <dsp:txXfrm>
        <a:off x="0" y="3439069"/>
        <a:ext cx="9442063" cy="96866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D012E3-C8CA-974A-A469-4DEAEF3067DA}">
      <dsp:nvSpPr>
        <dsp:cNvPr id="0" name=""/>
        <dsp:cNvSpPr/>
      </dsp:nvSpPr>
      <dsp:spPr>
        <a:xfrm>
          <a:off x="0" y="0"/>
          <a:ext cx="7640320" cy="791154"/>
        </a:xfrm>
        <a:prstGeom prst="roundRect">
          <a:avLst>
            <a:gd name="adj" fmla="val 10000"/>
          </a:avLst>
        </a:prstGeom>
        <a:solidFill>
          <a:schemeClr val="bg1"/>
        </a:solidFill>
        <a:ln w="25400" cap="flat" cmpd="sng" algn="ctr">
          <a:solidFill>
            <a:schemeClr val="accent6">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Khái</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niệm</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và</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các</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quan</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điểm</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về</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sự</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phát</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triển</a:t>
          </a:r>
          <a:endParaRPr lang="en-US" sz="2800" b="0" kern="1200" dirty="0">
            <a:solidFill>
              <a:schemeClr val="tx2"/>
            </a:solidFill>
            <a:latin typeface="Times New Roman" panose="02020603050405020304" pitchFamily="18" charset="0"/>
            <a:cs typeface="Times New Roman" panose="02020603050405020304" pitchFamily="18" charset="0"/>
          </a:endParaRPr>
        </a:p>
      </dsp:txBody>
      <dsp:txXfrm>
        <a:off x="23172" y="23172"/>
        <a:ext cx="6719750" cy="744810"/>
      </dsp:txXfrm>
    </dsp:sp>
    <dsp:sp modelId="{4B4BC749-FB34-914C-9676-4CB524454C6C}">
      <dsp:nvSpPr>
        <dsp:cNvPr id="0" name=""/>
        <dsp:cNvSpPr/>
      </dsp:nvSpPr>
      <dsp:spPr>
        <a:xfrm>
          <a:off x="639876" y="935000"/>
          <a:ext cx="7640320" cy="791154"/>
        </a:xfrm>
        <a:prstGeom prst="roundRect">
          <a:avLst>
            <a:gd name="adj" fmla="val 10000"/>
          </a:avLst>
        </a:prstGeom>
        <a:noFill/>
        <a:ln w="25400" cap="flat" cmpd="sng" algn="ctr">
          <a:solidFill>
            <a:schemeClr val="accent6">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solidFill>
                <a:schemeClr val="tx2"/>
              </a:solidFill>
            </a:rPr>
            <a:t>*</a:t>
          </a:r>
          <a:r>
            <a:rPr lang="en-US" sz="3500" kern="1200" dirty="0"/>
            <a:t> </a:t>
          </a:r>
          <a:r>
            <a:rPr lang="en-US" sz="3200" kern="1200" dirty="0" err="1">
              <a:solidFill>
                <a:schemeClr val="tx2"/>
              </a:solidFill>
              <a:latin typeface="Times New Roman" panose="02020603050405020304" pitchFamily="18" charset="0"/>
              <a:cs typeface="Times New Roman" panose="02020603050405020304" pitchFamily="18" charset="0"/>
            </a:rPr>
            <a:t>Nguồn</a:t>
          </a:r>
          <a:r>
            <a:rPr lang="en-US" sz="3200" kern="1200" dirty="0">
              <a:solidFill>
                <a:schemeClr val="tx2"/>
              </a:solidFill>
              <a:latin typeface="Times New Roman" panose="02020603050405020304" pitchFamily="18" charset="0"/>
              <a:cs typeface="Times New Roman" panose="02020603050405020304" pitchFamily="18" charset="0"/>
            </a:rPr>
            <a:t> </a:t>
          </a:r>
          <a:r>
            <a:rPr lang="en-US" sz="3200" kern="1200" dirty="0" err="1">
              <a:solidFill>
                <a:schemeClr val="tx2"/>
              </a:solidFill>
              <a:latin typeface="Times New Roman" panose="02020603050405020304" pitchFamily="18" charset="0"/>
              <a:cs typeface="Times New Roman" panose="02020603050405020304" pitchFamily="18" charset="0"/>
            </a:rPr>
            <a:t>gốc</a:t>
          </a:r>
          <a:r>
            <a:rPr lang="en-US" sz="3200" kern="1200" dirty="0">
              <a:solidFill>
                <a:schemeClr val="tx2"/>
              </a:solidFill>
              <a:latin typeface="Times New Roman" panose="02020603050405020304" pitchFamily="18" charset="0"/>
              <a:cs typeface="Times New Roman" panose="02020603050405020304" pitchFamily="18" charset="0"/>
            </a:rPr>
            <a:t> </a:t>
          </a:r>
          <a:r>
            <a:rPr lang="en-US" sz="3200" kern="1200" dirty="0" err="1">
              <a:solidFill>
                <a:schemeClr val="tx2"/>
              </a:solidFill>
              <a:latin typeface="Times New Roman" panose="02020603050405020304" pitchFamily="18" charset="0"/>
              <a:cs typeface="Times New Roman" panose="02020603050405020304" pitchFamily="18" charset="0"/>
            </a:rPr>
            <a:t>của</a:t>
          </a:r>
          <a:r>
            <a:rPr lang="en-US" sz="3200" kern="1200" dirty="0">
              <a:solidFill>
                <a:schemeClr val="tx2"/>
              </a:solidFill>
              <a:latin typeface="Times New Roman" panose="02020603050405020304" pitchFamily="18" charset="0"/>
              <a:cs typeface="Times New Roman" panose="02020603050405020304" pitchFamily="18" charset="0"/>
            </a:rPr>
            <a:t> </a:t>
          </a:r>
          <a:r>
            <a:rPr lang="en-US" sz="3200" kern="1200" dirty="0" err="1">
              <a:solidFill>
                <a:schemeClr val="tx2"/>
              </a:solidFill>
              <a:latin typeface="Times New Roman" panose="02020603050405020304" pitchFamily="18" charset="0"/>
              <a:cs typeface="Times New Roman" panose="02020603050405020304" pitchFamily="18" charset="0"/>
            </a:rPr>
            <a:t>sự</a:t>
          </a:r>
          <a:r>
            <a:rPr lang="en-US" sz="3200" kern="1200" dirty="0">
              <a:solidFill>
                <a:schemeClr val="tx2"/>
              </a:solidFill>
              <a:latin typeface="Times New Roman" panose="02020603050405020304" pitchFamily="18" charset="0"/>
              <a:cs typeface="Times New Roman" panose="02020603050405020304" pitchFamily="18" charset="0"/>
            </a:rPr>
            <a:t> </a:t>
          </a:r>
          <a:r>
            <a:rPr lang="en-US" sz="3200" kern="1200" dirty="0" err="1">
              <a:solidFill>
                <a:schemeClr val="tx2"/>
              </a:solidFill>
              <a:latin typeface="Times New Roman" panose="02020603050405020304" pitchFamily="18" charset="0"/>
              <a:cs typeface="Times New Roman" panose="02020603050405020304" pitchFamily="18" charset="0"/>
            </a:rPr>
            <a:t>phát</a:t>
          </a:r>
          <a:r>
            <a:rPr lang="en-US" sz="3200" kern="1200" dirty="0">
              <a:solidFill>
                <a:schemeClr val="tx2"/>
              </a:solidFill>
              <a:latin typeface="Times New Roman" panose="02020603050405020304" pitchFamily="18" charset="0"/>
              <a:cs typeface="Times New Roman" panose="02020603050405020304" pitchFamily="18" charset="0"/>
            </a:rPr>
            <a:t> </a:t>
          </a:r>
          <a:r>
            <a:rPr lang="en-US" sz="3200" kern="1200" dirty="0" err="1">
              <a:solidFill>
                <a:schemeClr val="tx2"/>
              </a:solidFill>
              <a:latin typeface="Times New Roman" panose="02020603050405020304" pitchFamily="18" charset="0"/>
              <a:cs typeface="Times New Roman" panose="02020603050405020304" pitchFamily="18" charset="0"/>
            </a:rPr>
            <a:t>triển</a:t>
          </a:r>
          <a:endParaRPr lang="en-US" sz="3200" kern="1200" dirty="0">
            <a:solidFill>
              <a:schemeClr val="tx2"/>
            </a:solidFill>
            <a:latin typeface="Times New Roman" panose="02020603050405020304" pitchFamily="18" charset="0"/>
            <a:cs typeface="Times New Roman" panose="02020603050405020304" pitchFamily="18" charset="0"/>
          </a:endParaRPr>
        </a:p>
      </dsp:txBody>
      <dsp:txXfrm>
        <a:off x="663048" y="958172"/>
        <a:ext cx="6439848" cy="744810"/>
      </dsp:txXfrm>
    </dsp:sp>
    <dsp:sp modelId="{7E3B7609-1A0F-9446-A7AB-B7C0C23CE288}">
      <dsp:nvSpPr>
        <dsp:cNvPr id="0" name=""/>
        <dsp:cNvSpPr/>
      </dsp:nvSpPr>
      <dsp:spPr>
        <a:xfrm>
          <a:off x="1270203" y="1870001"/>
          <a:ext cx="7640320" cy="791154"/>
        </a:xfrm>
        <a:prstGeom prst="roundRect">
          <a:avLst>
            <a:gd name="adj" fmla="val 10000"/>
          </a:avLst>
        </a:prstGeom>
        <a:solidFill>
          <a:schemeClr val="bg1"/>
        </a:solidFill>
        <a:ln w="25400" cap="flat" cmpd="sng" algn="ctr">
          <a:solidFill>
            <a:schemeClr val="accent6">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just" defTabSz="1244600">
            <a:lnSpc>
              <a:spcPct val="90000"/>
            </a:lnSpc>
            <a:spcBef>
              <a:spcPct val="0"/>
            </a:spcBef>
            <a:spcAft>
              <a:spcPct val="35000"/>
            </a:spcAft>
            <a:buNone/>
          </a:pP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Tính</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chất</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của</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sự</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phát</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triển</a:t>
          </a:r>
          <a:endParaRPr lang="en-US" sz="2800" b="0" kern="1200" dirty="0">
            <a:solidFill>
              <a:schemeClr val="tx2"/>
            </a:solidFill>
            <a:latin typeface="Times New Roman" panose="02020603050405020304" pitchFamily="18" charset="0"/>
            <a:cs typeface="Times New Roman" panose="02020603050405020304" pitchFamily="18" charset="0"/>
          </a:endParaRPr>
        </a:p>
      </dsp:txBody>
      <dsp:txXfrm>
        <a:off x="1293375" y="1893173"/>
        <a:ext cx="6449399" cy="744810"/>
      </dsp:txXfrm>
    </dsp:sp>
    <dsp:sp modelId="{CFD3F95C-2F5E-C44F-A845-573A80BC7513}">
      <dsp:nvSpPr>
        <dsp:cNvPr id="0" name=""/>
        <dsp:cNvSpPr/>
      </dsp:nvSpPr>
      <dsp:spPr>
        <a:xfrm>
          <a:off x="1910079" y="2805002"/>
          <a:ext cx="7640320" cy="791154"/>
        </a:xfrm>
        <a:prstGeom prst="roundRect">
          <a:avLst>
            <a:gd name="adj" fmla="val 10000"/>
          </a:avLst>
        </a:prstGeom>
        <a:solidFill>
          <a:schemeClr val="bg1"/>
        </a:solidFill>
        <a:ln w="25400" cap="flat" cmpd="sng" algn="ctr">
          <a:solidFill>
            <a:schemeClr val="accent6">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kern="1200" dirty="0">
              <a:solidFill>
                <a:schemeClr val="tx2"/>
              </a:solidFill>
              <a:latin typeface="Times New Roman" panose="02020603050405020304" pitchFamily="18" charset="0"/>
              <a:cs typeface="Times New Roman" panose="02020603050405020304" pitchFamily="18" charset="0"/>
            </a:rPr>
            <a:t>* Ý </a:t>
          </a:r>
          <a:r>
            <a:rPr lang="en-US" sz="2800" b="0" kern="1200" dirty="0" err="1">
              <a:solidFill>
                <a:schemeClr val="tx2"/>
              </a:solidFill>
              <a:latin typeface="Times New Roman" panose="02020603050405020304" pitchFamily="18" charset="0"/>
              <a:cs typeface="Times New Roman" panose="02020603050405020304" pitchFamily="18" charset="0"/>
            </a:rPr>
            <a:t>nghĩa</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phương</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pháp</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luận</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của</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nguyên</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lý</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về</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sự</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phát</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triển</a:t>
          </a:r>
          <a:endParaRPr lang="en-US" sz="2800" b="0" kern="1200" dirty="0">
            <a:solidFill>
              <a:schemeClr val="tx2"/>
            </a:solidFill>
            <a:latin typeface="Times New Roman" panose="02020603050405020304" pitchFamily="18" charset="0"/>
            <a:cs typeface="Times New Roman" panose="02020603050405020304" pitchFamily="18" charset="0"/>
          </a:endParaRPr>
        </a:p>
      </dsp:txBody>
      <dsp:txXfrm>
        <a:off x="1933251" y="2828174"/>
        <a:ext cx="6439848" cy="744810"/>
      </dsp:txXfrm>
    </dsp:sp>
    <dsp:sp modelId="{0DDA18B0-896A-2547-874F-201768AE0ABF}">
      <dsp:nvSpPr>
        <dsp:cNvPr id="0" name=""/>
        <dsp:cNvSpPr/>
      </dsp:nvSpPr>
      <dsp:spPr>
        <a:xfrm>
          <a:off x="7126069" y="605952"/>
          <a:ext cx="514250" cy="514250"/>
        </a:xfrm>
        <a:prstGeom prst="downArrow">
          <a:avLst>
            <a:gd name="adj1" fmla="val 55000"/>
            <a:gd name="adj2" fmla="val 45000"/>
          </a:avLst>
        </a:prstGeom>
        <a:solidFill>
          <a:srgbClr val="FF0000">
            <a:alpha val="90000"/>
          </a:srgb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b="0" kern="1200"/>
        </a:p>
      </dsp:txBody>
      <dsp:txXfrm>
        <a:off x="7241775" y="605952"/>
        <a:ext cx="282838" cy="386973"/>
      </dsp:txXfrm>
    </dsp:sp>
    <dsp:sp modelId="{32A9F1C7-2B29-D14D-B847-2083579ED02F}">
      <dsp:nvSpPr>
        <dsp:cNvPr id="0" name=""/>
        <dsp:cNvSpPr/>
      </dsp:nvSpPr>
      <dsp:spPr>
        <a:xfrm>
          <a:off x="7765946" y="1540953"/>
          <a:ext cx="514250" cy="514250"/>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7881652" y="1540953"/>
        <a:ext cx="282838" cy="386973"/>
      </dsp:txXfrm>
    </dsp:sp>
    <dsp:sp modelId="{09F7C1CD-5ECC-8E4F-B9CC-DBC0F2A33AD2}">
      <dsp:nvSpPr>
        <dsp:cNvPr id="0" name=""/>
        <dsp:cNvSpPr/>
      </dsp:nvSpPr>
      <dsp:spPr>
        <a:xfrm>
          <a:off x="8396272" y="2475954"/>
          <a:ext cx="514250" cy="514250"/>
        </a:xfrm>
        <a:prstGeom prst="downArrow">
          <a:avLst>
            <a:gd name="adj1" fmla="val 55000"/>
            <a:gd name="adj2" fmla="val 45000"/>
          </a:avLst>
        </a:prstGeom>
        <a:solidFill>
          <a:srgbClr val="FF0000">
            <a:alpha val="90000"/>
          </a:srgb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b="0" kern="1200"/>
        </a:p>
      </dsp:txBody>
      <dsp:txXfrm>
        <a:off x="8511978" y="2475954"/>
        <a:ext cx="282838" cy="38697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AAC7D6-B95E-4304-9224-55F3CBFFD92B}">
      <dsp:nvSpPr>
        <dsp:cNvPr id="0" name=""/>
        <dsp:cNvSpPr/>
      </dsp:nvSpPr>
      <dsp:spPr>
        <a:xfrm>
          <a:off x="0" y="0"/>
          <a:ext cx="4838922" cy="4838922"/>
        </a:xfrm>
        <a:prstGeom prst="pie">
          <a:avLst>
            <a:gd name="adj1" fmla="val 5400000"/>
            <a:gd name="adj2" fmla="val 16200000"/>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AD22AD-3FF9-4284-9B17-A53E3D949D85}">
      <dsp:nvSpPr>
        <dsp:cNvPr id="0" name=""/>
        <dsp:cNvSpPr/>
      </dsp:nvSpPr>
      <dsp:spPr>
        <a:xfrm>
          <a:off x="2396118" y="0"/>
          <a:ext cx="8336770" cy="4838922"/>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just" defTabSz="1422400">
            <a:lnSpc>
              <a:spcPct val="90000"/>
            </a:lnSpc>
            <a:spcBef>
              <a:spcPct val="0"/>
            </a:spcBef>
            <a:spcAft>
              <a:spcPct val="35000"/>
            </a:spcAft>
            <a:buNone/>
          </a:pPr>
          <a:r>
            <a:rPr lang="en-US" sz="3200" b="1" kern="1200" dirty="0" err="1">
              <a:solidFill>
                <a:srgbClr val="FF0000"/>
              </a:solidFill>
              <a:latin typeface="Times New Roman" panose="02020603050405020304" pitchFamily="18" charset="0"/>
              <a:cs typeface="Times New Roman" panose="02020603050405020304" pitchFamily="18" charset="0"/>
            </a:rPr>
            <a:t>Phát</a:t>
          </a:r>
          <a:r>
            <a:rPr lang="en-US" sz="3200" b="1" kern="1200" dirty="0">
              <a:solidFill>
                <a:srgbClr val="FF0000"/>
              </a:solidFill>
              <a:latin typeface="Times New Roman" panose="02020603050405020304" pitchFamily="18" charset="0"/>
              <a:cs typeface="Times New Roman" panose="02020603050405020304" pitchFamily="18" charset="0"/>
            </a:rPr>
            <a:t> </a:t>
          </a:r>
          <a:r>
            <a:rPr lang="en-US" sz="3200" b="1" kern="1200" dirty="0" err="1">
              <a:solidFill>
                <a:srgbClr val="FF0000"/>
              </a:solidFill>
              <a:latin typeface="Times New Roman" panose="02020603050405020304" pitchFamily="18" charset="0"/>
              <a:cs typeface="Times New Roman" panose="02020603050405020304" pitchFamily="18" charset="0"/>
            </a:rPr>
            <a:t>triển</a:t>
          </a:r>
          <a:r>
            <a:rPr lang="en-US" sz="3200" b="1" kern="1200" dirty="0">
              <a:solidFill>
                <a:srgbClr val="FF0000"/>
              </a:solidFill>
              <a:latin typeface="Times New Roman" panose="02020603050405020304" pitchFamily="18" charset="0"/>
              <a:cs typeface="Times New Roman" panose="02020603050405020304" pitchFamily="18" charset="0"/>
            </a:rPr>
            <a:t>:</a:t>
          </a:r>
        </a:p>
      </dsp:txBody>
      <dsp:txXfrm>
        <a:off x="2396118" y="0"/>
        <a:ext cx="8336770" cy="1451679"/>
      </dsp:txXfrm>
    </dsp:sp>
    <dsp:sp modelId="{345178B3-87ED-4C45-9A40-E90F5BF284B3}">
      <dsp:nvSpPr>
        <dsp:cNvPr id="0" name=""/>
        <dsp:cNvSpPr/>
      </dsp:nvSpPr>
      <dsp:spPr>
        <a:xfrm>
          <a:off x="846812" y="1451679"/>
          <a:ext cx="3145296" cy="3145296"/>
        </a:xfrm>
        <a:prstGeom prst="pie">
          <a:avLst>
            <a:gd name="adj1" fmla="val 5400000"/>
            <a:gd name="adj2" fmla="val 16200000"/>
          </a:avLst>
        </a:prstGeom>
        <a:solidFill>
          <a:schemeClr val="accent6">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9A4A2A-0336-480D-BF83-D8A3FD38D367}">
      <dsp:nvSpPr>
        <dsp:cNvPr id="0" name=""/>
        <dsp:cNvSpPr/>
      </dsp:nvSpPr>
      <dsp:spPr>
        <a:xfrm>
          <a:off x="2419461" y="1451679"/>
          <a:ext cx="8336770" cy="3145296"/>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just" defTabSz="1422400">
            <a:lnSpc>
              <a:spcPct val="90000"/>
            </a:lnSpc>
            <a:spcBef>
              <a:spcPct val="0"/>
            </a:spcBef>
            <a:spcAft>
              <a:spcPct val="35000"/>
            </a:spcAft>
            <a:buNone/>
          </a:pPr>
          <a:r>
            <a:rPr lang="en-US" sz="3200" b="1" kern="1200" dirty="0" err="1">
              <a:solidFill>
                <a:srgbClr val="FF0000"/>
              </a:solidFill>
              <a:latin typeface="Times New Roman" panose="02020603050405020304" pitchFamily="18" charset="0"/>
              <a:cs typeface="Times New Roman" panose="02020603050405020304" pitchFamily="18" charset="0"/>
            </a:rPr>
            <a:t>Tiến</a:t>
          </a:r>
          <a:r>
            <a:rPr lang="en-US" sz="3200" b="1" kern="1200" dirty="0">
              <a:solidFill>
                <a:srgbClr val="FF0000"/>
              </a:solidFill>
              <a:latin typeface="Times New Roman" panose="02020603050405020304" pitchFamily="18" charset="0"/>
              <a:cs typeface="Times New Roman" panose="02020603050405020304" pitchFamily="18" charset="0"/>
            </a:rPr>
            <a:t> </a:t>
          </a:r>
          <a:r>
            <a:rPr lang="en-US" sz="3200" b="1" kern="1200" dirty="0" err="1">
              <a:solidFill>
                <a:srgbClr val="FF0000"/>
              </a:solidFill>
              <a:latin typeface="Times New Roman" panose="02020603050405020304" pitchFamily="18" charset="0"/>
              <a:cs typeface="Times New Roman" panose="02020603050405020304" pitchFamily="18" charset="0"/>
            </a:rPr>
            <a:t>bộ</a:t>
          </a:r>
          <a:r>
            <a:rPr lang="en-US" sz="3200" b="1" kern="1200" dirty="0">
              <a:solidFill>
                <a:srgbClr val="FF0000"/>
              </a:solidFill>
              <a:latin typeface="Times New Roman" panose="02020603050405020304" pitchFamily="18" charset="0"/>
              <a:cs typeface="Times New Roman" panose="02020603050405020304" pitchFamily="18" charset="0"/>
            </a:rPr>
            <a:t>:</a:t>
          </a:r>
        </a:p>
      </dsp:txBody>
      <dsp:txXfrm>
        <a:off x="2419461" y="1451679"/>
        <a:ext cx="8336770" cy="1451674"/>
      </dsp:txXfrm>
    </dsp:sp>
    <dsp:sp modelId="{17EA0EFD-1A13-4D76-B281-027BEDE8E365}">
      <dsp:nvSpPr>
        <dsp:cNvPr id="0" name=""/>
        <dsp:cNvSpPr/>
      </dsp:nvSpPr>
      <dsp:spPr>
        <a:xfrm>
          <a:off x="1693623" y="2903354"/>
          <a:ext cx="1451675" cy="1451675"/>
        </a:xfrm>
        <a:prstGeom prst="pie">
          <a:avLst>
            <a:gd name="adj1" fmla="val 5400000"/>
            <a:gd name="adj2" fmla="val 16200000"/>
          </a:avLst>
        </a:prstGeom>
        <a:solidFill>
          <a:schemeClr val="accent6">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CA4874-E75B-4EDF-AD2B-146C92955ED3}">
      <dsp:nvSpPr>
        <dsp:cNvPr id="0" name=""/>
        <dsp:cNvSpPr/>
      </dsp:nvSpPr>
      <dsp:spPr>
        <a:xfrm>
          <a:off x="2419461" y="2903354"/>
          <a:ext cx="8336770" cy="145167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just" defTabSz="1422400">
            <a:lnSpc>
              <a:spcPct val="90000"/>
            </a:lnSpc>
            <a:spcBef>
              <a:spcPct val="0"/>
            </a:spcBef>
            <a:spcAft>
              <a:spcPct val="35000"/>
            </a:spcAft>
            <a:buNone/>
          </a:pPr>
          <a:r>
            <a:rPr lang="en-US" sz="3200" b="1" kern="1200" dirty="0" err="1">
              <a:solidFill>
                <a:srgbClr val="FF0000"/>
              </a:solidFill>
              <a:latin typeface="Times New Roman" panose="02020603050405020304" pitchFamily="18" charset="0"/>
              <a:cs typeface="Times New Roman" panose="02020603050405020304" pitchFamily="18" charset="0"/>
            </a:rPr>
            <a:t>Tiến</a:t>
          </a:r>
          <a:r>
            <a:rPr lang="en-US" sz="3200" b="1" kern="1200" dirty="0">
              <a:solidFill>
                <a:srgbClr val="FF0000"/>
              </a:solidFill>
              <a:latin typeface="Times New Roman" panose="02020603050405020304" pitchFamily="18" charset="0"/>
              <a:cs typeface="Times New Roman" panose="02020603050405020304" pitchFamily="18" charset="0"/>
            </a:rPr>
            <a:t> </a:t>
          </a:r>
          <a:r>
            <a:rPr lang="en-US" sz="3200" b="1" kern="1200" dirty="0" err="1">
              <a:solidFill>
                <a:srgbClr val="FF0000"/>
              </a:solidFill>
              <a:latin typeface="Times New Roman" panose="02020603050405020304" pitchFamily="18" charset="0"/>
              <a:cs typeface="Times New Roman" panose="02020603050405020304" pitchFamily="18" charset="0"/>
            </a:rPr>
            <a:t>hóa</a:t>
          </a:r>
          <a:r>
            <a:rPr lang="en-US" sz="3200" b="1" kern="1200" dirty="0">
              <a:solidFill>
                <a:srgbClr val="FF0000"/>
              </a:solidFill>
              <a:latin typeface="Times New Roman" panose="02020603050405020304" pitchFamily="18" charset="0"/>
              <a:cs typeface="Times New Roman" panose="02020603050405020304" pitchFamily="18" charset="0"/>
            </a:rPr>
            <a:t>:</a:t>
          </a:r>
        </a:p>
      </dsp:txBody>
      <dsp:txXfrm>
        <a:off x="2419461" y="2903354"/>
        <a:ext cx="8336770" cy="145167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4A6397-0319-461C-88B8-B6CCDF879B7E}">
      <dsp:nvSpPr>
        <dsp:cNvPr id="0" name=""/>
        <dsp:cNvSpPr/>
      </dsp:nvSpPr>
      <dsp:spPr>
        <a:xfrm rot="16200000">
          <a:off x="-1202148" y="1207722"/>
          <a:ext cx="3562536" cy="1157962"/>
        </a:xfrm>
        <a:prstGeom prst="rect">
          <a:avLst/>
        </a:prstGeom>
        <a:solidFill>
          <a:schemeClr val="accent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2800350">
            <a:lnSpc>
              <a:spcPct val="90000"/>
            </a:lnSpc>
            <a:spcBef>
              <a:spcPct val="0"/>
            </a:spcBef>
            <a:spcAft>
              <a:spcPct val="35000"/>
            </a:spcAft>
            <a:buNone/>
          </a:pPr>
          <a:r>
            <a:rPr lang="en-US" sz="6300" b="1" kern="1200" dirty="0" err="1">
              <a:solidFill>
                <a:schemeClr val="tx2"/>
              </a:solidFill>
              <a:latin typeface="Times New Roman" panose="02020603050405020304" pitchFamily="18" charset="0"/>
              <a:cs typeface="Times New Roman" panose="02020603050405020304" pitchFamily="18" charset="0"/>
            </a:rPr>
            <a:t>Phát</a:t>
          </a:r>
          <a:r>
            <a:rPr lang="en-US" sz="6300" b="1" kern="1200" dirty="0">
              <a:solidFill>
                <a:schemeClr val="tx2"/>
              </a:solidFill>
              <a:latin typeface="Times New Roman" panose="02020603050405020304" pitchFamily="18" charset="0"/>
              <a:cs typeface="Times New Roman" panose="02020603050405020304" pitchFamily="18" charset="0"/>
            </a:rPr>
            <a:t> </a:t>
          </a:r>
          <a:r>
            <a:rPr lang="en-US" sz="6300" b="1" kern="1200" dirty="0" err="1">
              <a:solidFill>
                <a:schemeClr val="tx2"/>
              </a:solidFill>
              <a:latin typeface="Times New Roman" panose="02020603050405020304" pitchFamily="18" charset="0"/>
              <a:cs typeface="Times New Roman" panose="02020603050405020304" pitchFamily="18" charset="0"/>
            </a:rPr>
            <a:t>triển</a:t>
          </a:r>
          <a:endParaRPr lang="en-US" sz="6300" b="1" kern="1200" dirty="0">
            <a:solidFill>
              <a:schemeClr val="tx2"/>
            </a:solidFill>
            <a:latin typeface="Times New Roman" panose="02020603050405020304" pitchFamily="18" charset="0"/>
            <a:cs typeface="Times New Roman" panose="02020603050405020304" pitchFamily="18" charset="0"/>
          </a:endParaRPr>
        </a:p>
      </dsp:txBody>
      <dsp:txXfrm>
        <a:off x="-1202148" y="1207722"/>
        <a:ext cx="3562536" cy="115796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5B9297-6D1B-7344-9534-ADC36C8A4B71}">
      <dsp:nvSpPr>
        <dsp:cNvPr id="0" name=""/>
        <dsp:cNvSpPr/>
      </dsp:nvSpPr>
      <dsp:spPr>
        <a:xfrm>
          <a:off x="0" y="428160"/>
          <a:ext cx="7001434" cy="730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9CB26B8-08E8-2440-A20B-60B5033AE9BD}">
      <dsp:nvSpPr>
        <dsp:cNvPr id="0" name=""/>
        <dsp:cNvSpPr/>
      </dsp:nvSpPr>
      <dsp:spPr>
        <a:xfrm>
          <a:off x="350071" y="120"/>
          <a:ext cx="4901003" cy="8560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5246" tIns="0" rIns="185246" bIns="0" numCol="1" spcCol="1270" anchor="ctr" anchorCtr="0">
          <a:noAutofit/>
        </a:bodyPr>
        <a:lstStyle/>
        <a:p>
          <a:pPr marL="0" lvl="0" indent="0" algn="l" defTabSz="1289050">
            <a:lnSpc>
              <a:spcPct val="90000"/>
            </a:lnSpc>
            <a:spcBef>
              <a:spcPct val="0"/>
            </a:spcBef>
            <a:spcAft>
              <a:spcPct val="35000"/>
            </a:spcAft>
            <a:buNone/>
          </a:pPr>
          <a:r>
            <a:rPr lang="en-US" sz="2900" kern="1200" dirty="0" err="1"/>
            <a:t>Tính</a:t>
          </a:r>
          <a:r>
            <a:rPr lang="en-US" sz="2900" kern="1200" dirty="0"/>
            <a:t> </a:t>
          </a:r>
          <a:r>
            <a:rPr lang="en-US" sz="2900" kern="1200" dirty="0" err="1"/>
            <a:t>khách</a:t>
          </a:r>
          <a:r>
            <a:rPr lang="en-US" sz="2900" kern="1200" dirty="0"/>
            <a:t> </a:t>
          </a:r>
          <a:r>
            <a:rPr lang="en-US" sz="2900" kern="1200" dirty="0" err="1"/>
            <a:t>quan</a:t>
          </a:r>
          <a:endParaRPr lang="en-US" sz="2900" kern="1200" dirty="0"/>
        </a:p>
      </dsp:txBody>
      <dsp:txXfrm>
        <a:off x="391861" y="41910"/>
        <a:ext cx="4817423" cy="772500"/>
      </dsp:txXfrm>
    </dsp:sp>
    <dsp:sp modelId="{A83A128D-EFBE-3945-82D3-E464DCACE396}">
      <dsp:nvSpPr>
        <dsp:cNvPr id="0" name=""/>
        <dsp:cNvSpPr/>
      </dsp:nvSpPr>
      <dsp:spPr>
        <a:xfrm>
          <a:off x="0" y="1743600"/>
          <a:ext cx="7001434" cy="730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5DB8970-EFCD-0F48-8BDB-B8C9654E0BD7}">
      <dsp:nvSpPr>
        <dsp:cNvPr id="0" name=""/>
        <dsp:cNvSpPr/>
      </dsp:nvSpPr>
      <dsp:spPr>
        <a:xfrm>
          <a:off x="350071" y="1315560"/>
          <a:ext cx="4901003" cy="8560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5246" tIns="0" rIns="185246" bIns="0" numCol="1" spcCol="1270" anchor="ctr" anchorCtr="0">
          <a:noAutofit/>
        </a:bodyPr>
        <a:lstStyle/>
        <a:p>
          <a:pPr marL="0" lvl="0" indent="0" algn="l" defTabSz="1289050">
            <a:lnSpc>
              <a:spcPct val="90000"/>
            </a:lnSpc>
            <a:spcBef>
              <a:spcPct val="0"/>
            </a:spcBef>
            <a:spcAft>
              <a:spcPct val="35000"/>
            </a:spcAft>
            <a:buNone/>
          </a:pPr>
          <a:r>
            <a:rPr lang="en-US" sz="2900" kern="1200" dirty="0" err="1"/>
            <a:t>Tính</a:t>
          </a:r>
          <a:r>
            <a:rPr lang="en-US" sz="2900" kern="1200" dirty="0"/>
            <a:t> </a:t>
          </a:r>
          <a:r>
            <a:rPr lang="en-US" sz="2900" kern="1200" dirty="0" err="1"/>
            <a:t>phổ</a:t>
          </a:r>
          <a:r>
            <a:rPr lang="en-US" sz="2900" kern="1200" dirty="0"/>
            <a:t> </a:t>
          </a:r>
          <a:r>
            <a:rPr lang="en-US" sz="2900" kern="1200" dirty="0" err="1"/>
            <a:t>biến</a:t>
          </a:r>
          <a:endParaRPr lang="en-US" sz="2900" kern="1200" dirty="0"/>
        </a:p>
      </dsp:txBody>
      <dsp:txXfrm>
        <a:off x="391861" y="1357350"/>
        <a:ext cx="4817423" cy="772500"/>
      </dsp:txXfrm>
    </dsp:sp>
    <dsp:sp modelId="{BBA00A3E-3929-D34F-B5F6-F61315E08F8B}">
      <dsp:nvSpPr>
        <dsp:cNvPr id="0" name=""/>
        <dsp:cNvSpPr/>
      </dsp:nvSpPr>
      <dsp:spPr>
        <a:xfrm>
          <a:off x="0" y="3059040"/>
          <a:ext cx="7001434" cy="730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49D7EE6-7268-1646-A6CE-345AF9B69F4E}">
      <dsp:nvSpPr>
        <dsp:cNvPr id="0" name=""/>
        <dsp:cNvSpPr/>
      </dsp:nvSpPr>
      <dsp:spPr>
        <a:xfrm>
          <a:off x="350071" y="2631000"/>
          <a:ext cx="4901003" cy="8560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5246" tIns="0" rIns="185246" bIns="0" numCol="1" spcCol="1270" anchor="ctr" anchorCtr="0">
          <a:noAutofit/>
        </a:bodyPr>
        <a:lstStyle/>
        <a:p>
          <a:pPr marL="0" lvl="0" indent="0" algn="l" defTabSz="1289050">
            <a:lnSpc>
              <a:spcPct val="90000"/>
            </a:lnSpc>
            <a:spcBef>
              <a:spcPct val="0"/>
            </a:spcBef>
            <a:spcAft>
              <a:spcPct val="35000"/>
            </a:spcAft>
            <a:buNone/>
          </a:pPr>
          <a:r>
            <a:rPr lang="en-US" sz="2900" kern="1200" dirty="0" err="1"/>
            <a:t>Tính</a:t>
          </a:r>
          <a:r>
            <a:rPr lang="en-US" sz="2900" kern="1200" dirty="0"/>
            <a:t> </a:t>
          </a:r>
          <a:r>
            <a:rPr lang="en-US" sz="2900" kern="1200" dirty="0" err="1"/>
            <a:t>đa</a:t>
          </a:r>
          <a:r>
            <a:rPr lang="en-US" sz="2900" kern="1200" dirty="0"/>
            <a:t> </a:t>
          </a:r>
          <a:r>
            <a:rPr lang="en-US" sz="2900" kern="1200" dirty="0" err="1"/>
            <a:t>dạng</a:t>
          </a:r>
          <a:r>
            <a:rPr lang="en-US" sz="2900" kern="1200" dirty="0"/>
            <a:t>, </a:t>
          </a:r>
          <a:r>
            <a:rPr lang="en-US" sz="2900" kern="1200" dirty="0" err="1"/>
            <a:t>phong</a:t>
          </a:r>
          <a:r>
            <a:rPr lang="en-US" sz="2900" kern="1200" dirty="0"/>
            <a:t> </a:t>
          </a:r>
          <a:r>
            <a:rPr lang="en-US" sz="2900" kern="1200" dirty="0" err="1"/>
            <a:t>phú</a:t>
          </a:r>
          <a:endParaRPr lang="en-US" sz="2900" kern="1200" dirty="0"/>
        </a:p>
      </dsp:txBody>
      <dsp:txXfrm>
        <a:off x="391861" y="2672790"/>
        <a:ext cx="4817423" cy="772500"/>
      </dsp:txXfrm>
    </dsp:sp>
    <dsp:sp modelId="{67DD53DF-E88D-C04F-9982-8D5A2BBF67DA}">
      <dsp:nvSpPr>
        <dsp:cNvPr id="0" name=""/>
        <dsp:cNvSpPr/>
      </dsp:nvSpPr>
      <dsp:spPr>
        <a:xfrm>
          <a:off x="0" y="4374479"/>
          <a:ext cx="7001434" cy="730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32A6024-3F64-704F-8086-A16499B2BD27}">
      <dsp:nvSpPr>
        <dsp:cNvPr id="0" name=""/>
        <dsp:cNvSpPr/>
      </dsp:nvSpPr>
      <dsp:spPr>
        <a:xfrm>
          <a:off x="350071" y="3946440"/>
          <a:ext cx="4901003" cy="8560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5246" tIns="0" rIns="185246" bIns="0" numCol="1" spcCol="1270" anchor="ctr" anchorCtr="0">
          <a:noAutofit/>
        </a:bodyPr>
        <a:lstStyle/>
        <a:p>
          <a:pPr marL="0" lvl="0" indent="0" algn="l" defTabSz="1289050">
            <a:lnSpc>
              <a:spcPct val="90000"/>
            </a:lnSpc>
            <a:spcBef>
              <a:spcPct val="0"/>
            </a:spcBef>
            <a:spcAft>
              <a:spcPct val="35000"/>
            </a:spcAft>
            <a:buNone/>
          </a:pPr>
          <a:r>
            <a:rPr lang="en-US" sz="2900" kern="1200" dirty="0" err="1"/>
            <a:t>Tính</a:t>
          </a:r>
          <a:r>
            <a:rPr lang="en-US" sz="2900" kern="1200" dirty="0"/>
            <a:t> </a:t>
          </a:r>
          <a:r>
            <a:rPr lang="en-US" sz="2900" kern="1200" dirty="0" err="1"/>
            <a:t>kế</a:t>
          </a:r>
          <a:r>
            <a:rPr lang="en-US" sz="2900" kern="1200" dirty="0"/>
            <a:t> </a:t>
          </a:r>
          <a:r>
            <a:rPr lang="en-US" sz="2900" kern="1200" dirty="0" err="1"/>
            <a:t>thừa</a:t>
          </a:r>
          <a:endParaRPr lang="en-US" sz="2900" kern="1200" dirty="0"/>
        </a:p>
      </dsp:txBody>
      <dsp:txXfrm>
        <a:off x="391861" y="3988230"/>
        <a:ext cx="4817423" cy="772500"/>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13.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14.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15.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16.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17.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18.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9.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2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9/3/layout/FramedTextPicture">
  <dgm:title val=""/>
  <dgm:desc val=""/>
  <dgm:catLst>
    <dgm:cat type="picture" pri="20000"/>
    <dgm:cat type="pictureconvert" pri="20000"/>
  </dgm:catLst>
  <dgm:sampData>
    <dgm:dataModel>
      <dgm:ptLst>
        <dgm:pt modelId="0" type="doc"/>
        <dgm:pt modelId="10">
          <dgm:prSet phldr="1"/>
        </dgm:pt>
      </dgm:ptLst>
      <dgm:cxnLst>
        <dgm:cxn modelId="20" srcId="0" destId="10" srcOrd="0" destOrd="0"/>
      </dgm:cxnLst>
      <dgm:bg/>
      <dgm:whole/>
    </dgm:dataModel>
  </dgm:sampData>
  <dgm:styleData>
    <dgm:dataModel>
      <dgm:ptLst>
        <dgm:pt modelId="0" type="doc"/>
        <dgm:pt modelId="10">
          <dgm:prSet phldr="1"/>
        </dgm:pt>
      </dgm:ptLst>
      <dgm:cxnLst>
        <dgm:cxn modelId="20" srcId="0" destId="10" srcOrd="0" destOrd="0"/>
      </dgm:cxnLst>
      <dgm:bg/>
      <dgm:whole/>
    </dgm:dataModel>
  </dgm:styleData>
  <dgm:clrData>
    <dgm:dataModel>
      <dgm:ptLst>
        <dgm:pt modelId="0" type="doc"/>
        <dgm:pt modelId="10">
          <dgm:prSet phldr="1"/>
        </dgm:pt>
      </dgm:ptLst>
      <dgm:cxnLst>
        <dgm:cxn modelId="20" srcId="0" destId="10" srcOrd="0" destOrd="0"/>
      </dgm:cxnLst>
      <dgm:bg/>
      <dgm:whole/>
    </dgm:dataModel>
  </dgm:clrData>
  <dgm:layoutNode name="Name0">
    <dgm:varLst>
      <dgm:chMax/>
      <dgm:chPref/>
      <dgm:dir/>
    </dgm:varLst>
    <dgm:choose name="Name1">
      <dgm:if name="Name2" func="var" arg="dir" op="equ" val="norm">
        <dgm:alg type="snake">
          <dgm:param type="grDir" val="tL"/>
          <dgm:param type="off" val="ctr"/>
        </dgm:alg>
      </dgm:if>
      <dgm:else name="Name3">
        <dgm:alg type="snake">
          <dgm:param type="grDir" val="tR"/>
          <dgm:param type="off" val="ctr"/>
        </dgm:alg>
      </dgm:else>
    </dgm:choose>
    <dgm:shape xmlns:r="http://schemas.openxmlformats.org/officeDocument/2006/relationships" r:blip="">
      <dgm:adjLst/>
    </dgm:shape>
    <dgm:constrLst>
      <dgm:constr type="w" for="ch" forName="composite" refType="w"/>
      <dgm:constr type="h" for="ch" forName="composite" refType="h"/>
      <dgm:constr type="primFontSz" for="des" ptType="node" op="equ" val="65"/>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dgm:chPref/>
        </dgm:varLst>
        <dgm:alg type="composite">
          <dgm:param type="ar" val="1.5179"/>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w" fact="0.3856"/>
              <dgm:constr type="h" for="ch" forName="Image" refType="h" fact="0.3902"/>
              <dgm:constr type="l" for="ch" forName="ParentText" refType="w" fact="0.4017"/>
              <dgm:constr type="t" for="ch" forName="ParentText" refType="h" fact="0.4146"/>
              <dgm:constr type="w" for="ch" forName="ParentText" refType="w" fact="0.5463"/>
              <dgm:constr type="h" for="ch" forName="ParentText" refType="h" fact="0.5122"/>
              <dgm:constr type="l" for="ch" forName="tlFrame" refType="w" fact="0.3535"/>
              <dgm:constr type="t" for="ch" forName="tlFrame" refType="h" fact="0.3415"/>
              <dgm:constr type="w" for="ch" forName="tlFrame" refType="w" fact="0.1312"/>
              <dgm:constr type="h" for="ch" forName="tlFrame" refType="h" fact="0.1992"/>
              <dgm:constr type="l" for="ch" forName="trFrame" refType="w" fact="0.8688"/>
              <dgm:constr type="t" for="ch" forName="trFrame" refType="h" fact="0.3415"/>
              <dgm:constr type="w" for="ch" forName="trFrame" refType="w" fact="0.1312"/>
              <dgm:constr type="h" for="ch" forName="trFrame" refType="h" fact="0.1992"/>
              <dgm:constr type="l" for="ch" forName="blFrame" refType="w" fact="0.3535"/>
              <dgm:constr type="t" for="ch" forName="blFrame" refType="h" fact="0.8008"/>
              <dgm:constr type="w" for="ch" forName="blFrame" refType="w" fact="0.1312"/>
              <dgm:constr type="h" for="ch" forName="blFrame" refType="h" fact="0.1992"/>
              <dgm:constr type="l" for="ch" forName="brFrame" refType="w" fact="0.8688"/>
              <dgm:constr type="t" for="ch" forName="brFrame" refType="h" fact="0.8008"/>
              <dgm:constr type="w" for="ch" forName="brFrame" refType="w" fact="0.1312"/>
              <dgm:constr type="h" for="ch" forName="brFrame" refType="h" fact="0.1992"/>
            </dgm:constrLst>
          </dgm:if>
          <dgm:else name="Name6">
            <dgm:constrLst>
              <dgm:constr type="l" for="ch" forName="Image" refType="w" fact="0.6144"/>
              <dgm:constr type="t" for="ch" forName="Image" refType="h" fact="0"/>
              <dgm:constr type="w" for="ch" forName="Image" refType="w" fact="0.3856"/>
              <dgm:constr type="h" for="ch" forName="Image" refType="h" fact="0.3902"/>
              <dgm:constr type="l" for="ch" forName="ParentText" refType="w" fact="0.0482"/>
              <dgm:constr type="t" for="ch" forName="ParentText" refType="h" fact="0.4146"/>
              <dgm:constr type="w" for="ch" forName="ParentText" refType="w" fact="0.5463"/>
              <dgm:constr type="h" for="ch" forName="ParentText" refType="h" fact="0.5122"/>
              <dgm:constr type="l" for="ch" forName="tlFrame" refType="w" fact="0"/>
              <dgm:constr type="t" for="ch" forName="tlFrame" refType="h" fact="0.3415"/>
              <dgm:constr type="w" for="ch" forName="tlFrame" refType="w" fact="0.1312"/>
              <dgm:constr type="h" for="ch" forName="tlFrame" refType="h" fact="0.1992"/>
              <dgm:constr type="l" for="ch" forName="trFrame" refType="w" fact="0.5153"/>
              <dgm:constr type="t" for="ch" forName="trFrame" refType="h" fact="0.3415"/>
              <dgm:constr type="w" for="ch" forName="trFrame" refType="w" fact="0.1312"/>
              <dgm:constr type="h" for="ch" forName="trFrame" refType="h" fact="0.1992"/>
              <dgm:constr type="l" for="ch" forName="blFrame" refType="w" fact="0"/>
              <dgm:constr type="t" for="ch" forName="blFrame" refType="h" fact="0.8008"/>
              <dgm:constr type="w" for="ch" forName="blFrame" refType="w" fact="0.1312"/>
              <dgm:constr type="h" for="ch" forName="blFrame" refType="h" fact="0.1992"/>
              <dgm:constr type="l" for="ch" forName="brFrame" refType="w" fact="0.5153"/>
              <dgm:constr type="t" for="ch" forName="brFrame" refType="h" fact="0.8008"/>
              <dgm:constr type="w" for="ch" forName="brFrame" refType="w" fact="0.1312"/>
              <dgm:constr type="h" for="ch" forName="brFrame" refType="h" fact="0.1992"/>
            </dgm:constrLst>
          </dgm:else>
        </dgm:choose>
        <dgm:layoutNode name="Image" styleLbl="bgImgPlace1">
          <dgm:alg type="sp"/>
          <dgm:shape xmlns:r="http://schemas.openxmlformats.org/officeDocument/2006/relationships" type="rect" r:blip="" blipPhldr="1">
            <dgm:adjLst/>
          </dgm:shape>
          <dgm:presOf/>
        </dgm:layoutNode>
        <dgm:layoutNode name="ParentText" styleLbl="revTx">
          <dgm:varLst>
            <dgm:chMax val="0"/>
            <dgm:chPref val="0"/>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lFrame" styleLbl="node1">
          <dgm:alg type="sp"/>
          <dgm:shape xmlns:r="http://schemas.openxmlformats.org/officeDocument/2006/relationships" type="halfFrame" r:blip="">
            <dgm:adjLst>
              <dgm:adj idx="1" val="0.2577"/>
              <dgm:adj idx="2" val="0.2577"/>
            </dgm:adjLst>
          </dgm:shape>
          <dgm:presOf/>
        </dgm:layoutNode>
        <dgm:layoutNode name="trFrame" styleLbl="node1">
          <dgm:alg type="sp"/>
          <dgm:shape xmlns:r="http://schemas.openxmlformats.org/officeDocument/2006/relationships" rot="90" type="halfFrame" r:blip="">
            <dgm:adjLst>
              <dgm:adj idx="1" val="0.2577"/>
              <dgm:adj idx="2" val="0.2577"/>
            </dgm:adjLst>
          </dgm:shape>
          <dgm:presOf/>
        </dgm:layoutNode>
        <dgm:layoutNode name="blFrame" styleLbl="node1">
          <dgm:alg type="sp"/>
          <dgm:shape xmlns:r="http://schemas.openxmlformats.org/officeDocument/2006/relationships" rot="270" type="halfFrame" r:blip="">
            <dgm:adjLst>
              <dgm:adj idx="1" val="0.2577"/>
              <dgm:adj idx="2" val="0.2577"/>
            </dgm:adjLst>
          </dgm:shape>
          <dgm:presOf/>
        </dgm:layoutNode>
        <dgm:layoutNode name="brFrame" styleLbl="node1">
          <dgm:alg type="sp"/>
          <dgm:shape xmlns:r="http://schemas.openxmlformats.org/officeDocument/2006/relationships" rot="180" type="halfFrame" r:blip="">
            <dgm:adjLst>
              <dgm:adj idx="1" val="0.2577"/>
              <dgm:adj idx="2" val="0.2577"/>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9/3/layout/FramedTextPicture">
  <dgm:title val=""/>
  <dgm:desc val=""/>
  <dgm:catLst>
    <dgm:cat type="picture" pri="20000"/>
    <dgm:cat type="pictureconvert" pri="20000"/>
  </dgm:catLst>
  <dgm:sampData>
    <dgm:dataModel>
      <dgm:ptLst>
        <dgm:pt modelId="0" type="doc"/>
        <dgm:pt modelId="10">
          <dgm:prSet phldr="1"/>
        </dgm:pt>
      </dgm:ptLst>
      <dgm:cxnLst>
        <dgm:cxn modelId="20" srcId="0" destId="10" srcOrd="0" destOrd="0"/>
      </dgm:cxnLst>
      <dgm:bg/>
      <dgm:whole/>
    </dgm:dataModel>
  </dgm:sampData>
  <dgm:styleData>
    <dgm:dataModel>
      <dgm:ptLst>
        <dgm:pt modelId="0" type="doc"/>
        <dgm:pt modelId="10">
          <dgm:prSet phldr="1"/>
        </dgm:pt>
      </dgm:ptLst>
      <dgm:cxnLst>
        <dgm:cxn modelId="20" srcId="0" destId="10" srcOrd="0" destOrd="0"/>
      </dgm:cxnLst>
      <dgm:bg/>
      <dgm:whole/>
    </dgm:dataModel>
  </dgm:styleData>
  <dgm:clrData>
    <dgm:dataModel>
      <dgm:ptLst>
        <dgm:pt modelId="0" type="doc"/>
        <dgm:pt modelId="10">
          <dgm:prSet phldr="1"/>
        </dgm:pt>
      </dgm:ptLst>
      <dgm:cxnLst>
        <dgm:cxn modelId="20" srcId="0" destId="10" srcOrd="0" destOrd="0"/>
      </dgm:cxnLst>
      <dgm:bg/>
      <dgm:whole/>
    </dgm:dataModel>
  </dgm:clrData>
  <dgm:layoutNode name="Name0">
    <dgm:varLst>
      <dgm:chMax/>
      <dgm:chPref/>
      <dgm:dir/>
    </dgm:varLst>
    <dgm:choose name="Name1">
      <dgm:if name="Name2" func="var" arg="dir" op="equ" val="norm">
        <dgm:alg type="snake">
          <dgm:param type="grDir" val="tL"/>
          <dgm:param type="off" val="ctr"/>
        </dgm:alg>
      </dgm:if>
      <dgm:else name="Name3">
        <dgm:alg type="snake">
          <dgm:param type="grDir" val="tR"/>
          <dgm:param type="off" val="ctr"/>
        </dgm:alg>
      </dgm:else>
    </dgm:choose>
    <dgm:shape xmlns:r="http://schemas.openxmlformats.org/officeDocument/2006/relationships" r:blip="">
      <dgm:adjLst/>
    </dgm:shape>
    <dgm:constrLst>
      <dgm:constr type="w" for="ch" forName="composite" refType="w"/>
      <dgm:constr type="h" for="ch" forName="composite" refType="h"/>
      <dgm:constr type="primFontSz" for="des" ptType="node" op="equ" val="65"/>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dgm:chPref/>
        </dgm:varLst>
        <dgm:alg type="composite">
          <dgm:param type="ar" val="1.5179"/>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w" fact="0.3856"/>
              <dgm:constr type="h" for="ch" forName="Image" refType="h" fact="0.3902"/>
              <dgm:constr type="l" for="ch" forName="ParentText" refType="w" fact="0.4017"/>
              <dgm:constr type="t" for="ch" forName="ParentText" refType="h" fact="0.4146"/>
              <dgm:constr type="w" for="ch" forName="ParentText" refType="w" fact="0.5463"/>
              <dgm:constr type="h" for="ch" forName="ParentText" refType="h" fact="0.5122"/>
              <dgm:constr type="l" for="ch" forName="tlFrame" refType="w" fact="0.3535"/>
              <dgm:constr type="t" for="ch" forName="tlFrame" refType="h" fact="0.3415"/>
              <dgm:constr type="w" for="ch" forName="tlFrame" refType="w" fact="0.1312"/>
              <dgm:constr type="h" for="ch" forName="tlFrame" refType="h" fact="0.1992"/>
              <dgm:constr type="l" for="ch" forName="trFrame" refType="w" fact="0.8688"/>
              <dgm:constr type="t" for="ch" forName="trFrame" refType="h" fact="0.3415"/>
              <dgm:constr type="w" for="ch" forName="trFrame" refType="w" fact="0.1312"/>
              <dgm:constr type="h" for="ch" forName="trFrame" refType="h" fact="0.1992"/>
              <dgm:constr type="l" for="ch" forName="blFrame" refType="w" fact="0.3535"/>
              <dgm:constr type="t" for="ch" forName="blFrame" refType="h" fact="0.8008"/>
              <dgm:constr type="w" for="ch" forName="blFrame" refType="w" fact="0.1312"/>
              <dgm:constr type="h" for="ch" forName="blFrame" refType="h" fact="0.1992"/>
              <dgm:constr type="l" for="ch" forName="brFrame" refType="w" fact="0.8688"/>
              <dgm:constr type="t" for="ch" forName="brFrame" refType="h" fact="0.8008"/>
              <dgm:constr type="w" for="ch" forName="brFrame" refType="w" fact="0.1312"/>
              <dgm:constr type="h" for="ch" forName="brFrame" refType="h" fact="0.1992"/>
            </dgm:constrLst>
          </dgm:if>
          <dgm:else name="Name6">
            <dgm:constrLst>
              <dgm:constr type="l" for="ch" forName="Image" refType="w" fact="0.6144"/>
              <dgm:constr type="t" for="ch" forName="Image" refType="h" fact="0"/>
              <dgm:constr type="w" for="ch" forName="Image" refType="w" fact="0.3856"/>
              <dgm:constr type="h" for="ch" forName="Image" refType="h" fact="0.3902"/>
              <dgm:constr type="l" for="ch" forName="ParentText" refType="w" fact="0.0482"/>
              <dgm:constr type="t" for="ch" forName="ParentText" refType="h" fact="0.4146"/>
              <dgm:constr type="w" for="ch" forName="ParentText" refType="w" fact="0.5463"/>
              <dgm:constr type="h" for="ch" forName="ParentText" refType="h" fact="0.5122"/>
              <dgm:constr type="l" for="ch" forName="tlFrame" refType="w" fact="0"/>
              <dgm:constr type="t" for="ch" forName="tlFrame" refType="h" fact="0.3415"/>
              <dgm:constr type="w" for="ch" forName="tlFrame" refType="w" fact="0.1312"/>
              <dgm:constr type="h" for="ch" forName="tlFrame" refType="h" fact="0.1992"/>
              <dgm:constr type="l" for="ch" forName="trFrame" refType="w" fact="0.5153"/>
              <dgm:constr type="t" for="ch" forName="trFrame" refType="h" fact="0.3415"/>
              <dgm:constr type="w" for="ch" forName="trFrame" refType="w" fact="0.1312"/>
              <dgm:constr type="h" for="ch" forName="trFrame" refType="h" fact="0.1992"/>
              <dgm:constr type="l" for="ch" forName="blFrame" refType="w" fact="0"/>
              <dgm:constr type="t" for="ch" forName="blFrame" refType="h" fact="0.8008"/>
              <dgm:constr type="w" for="ch" forName="blFrame" refType="w" fact="0.1312"/>
              <dgm:constr type="h" for="ch" forName="blFrame" refType="h" fact="0.1992"/>
              <dgm:constr type="l" for="ch" forName="brFrame" refType="w" fact="0.5153"/>
              <dgm:constr type="t" for="ch" forName="brFrame" refType="h" fact="0.8008"/>
              <dgm:constr type="w" for="ch" forName="brFrame" refType="w" fact="0.1312"/>
              <dgm:constr type="h" for="ch" forName="brFrame" refType="h" fact="0.1992"/>
            </dgm:constrLst>
          </dgm:else>
        </dgm:choose>
        <dgm:layoutNode name="Image" styleLbl="bgImgPlace1">
          <dgm:alg type="sp"/>
          <dgm:shape xmlns:r="http://schemas.openxmlformats.org/officeDocument/2006/relationships" type="rect" r:blip="" blipPhldr="1">
            <dgm:adjLst/>
          </dgm:shape>
          <dgm:presOf/>
        </dgm:layoutNode>
        <dgm:layoutNode name="ParentText" styleLbl="revTx">
          <dgm:varLst>
            <dgm:chMax val="0"/>
            <dgm:chPref val="0"/>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lFrame" styleLbl="node1">
          <dgm:alg type="sp"/>
          <dgm:shape xmlns:r="http://schemas.openxmlformats.org/officeDocument/2006/relationships" type="halfFrame" r:blip="">
            <dgm:adjLst>
              <dgm:adj idx="1" val="0.2577"/>
              <dgm:adj idx="2" val="0.2577"/>
            </dgm:adjLst>
          </dgm:shape>
          <dgm:presOf/>
        </dgm:layoutNode>
        <dgm:layoutNode name="trFrame" styleLbl="node1">
          <dgm:alg type="sp"/>
          <dgm:shape xmlns:r="http://schemas.openxmlformats.org/officeDocument/2006/relationships" rot="90" type="halfFrame" r:blip="">
            <dgm:adjLst>
              <dgm:adj idx="1" val="0.2577"/>
              <dgm:adj idx="2" val="0.2577"/>
            </dgm:adjLst>
          </dgm:shape>
          <dgm:presOf/>
        </dgm:layoutNode>
        <dgm:layoutNode name="blFrame" styleLbl="node1">
          <dgm:alg type="sp"/>
          <dgm:shape xmlns:r="http://schemas.openxmlformats.org/officeDocument/2006/relationships" rot="270" type="halfFrame" r:blip="">
            <dgm:adjLst>
              <dgm:adj idx="1" val="0.2577"/>
              <dgm:adj idx="2" val="0.2577"/>
            </dgm:adjLst>
          </dgm:shape>
          <dgm:presOf/>
        </dgm:layoutNode>
        <dgm:layoutNode name="brFrame" styleLbl="node1">
          <dgm:alg type="sp"/>
          <dgm:shape xmlns:r="http://schemas.openxmlformats.org/officeDocument/2006/relationships" rot="180" type="halfFrame" r:blip="">
            <dgm:adjLst>
              <dgm:adj idx="1" val="0.2577"/>
              <dgm:adj idx="2" val="0.2577"/>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9/3/layout/FramedTextPicture">
  <dgm:title val=""/>
  <dgm:desc val=""/>
  <dgm:catLst>
    <dgm:cat type="picture" pri="20000"/>
    <dgm:cat type="pictureconvert" pri="20000"/>
  </dgm:catLst>
  <dgm:sampData>
    <dgm:dataModel>
      <dgm:ptLst>
        <dgm:pt modelId="0" type="doc"/>
        <dgm:pt modelId="10">
          <dgm:prSet phldr="1"/>
        </dgm:pt>
      </dgm:ptLst>
      <dgm:cxnLst>
        <dgm:cxn modelId="20" srcId="0" destId="10" srcOrd="0" destOrd="0"/>
      </dgm:cxnLst>
      <dgm:bg/>
      <dgm:whole/>
    </dgm:dataModel>
  </dgm:sampData>
  <dgm:styleData>
    <dgm:dataModel>
      <dgm:ptLst>
        <dgm:pt modelId="0" type="doc"/>
        <dgm:pt modelId="10">
          <dgm:prSet phldr="1"/>
        </dgm:pt>
      </dgm:ptLst>
      <dgm:cxnLst>
        <dgm:cxn modelId="20" srcId="0" destId="10" srcOrd="0" destOrd="0"/>
      </dgm:cxnLst>
      <dgm:bg/>
      <dgm:whole/>
    </dgm:dataModel>
  </dgm:styleData>
  <dgm:clrData>
    <dgm:dataModel>
      <dgm:ptLst>
        <dgm:pt modelId="0" type="doc"/>
        <dgm:pt modelId="10">
          <dgm:prSet phldr="1"/>
        </dgm:pt>
      </dgm:ptLst>
      <dgm:cxnLst>
        <dgm:cxn modelId="20" srcId="0" destId="10" srcOrd="0" destOrd="0"/>
      </dgm:cxnLst>
      <dgm:bg/>
      <dgm:whole/>
    </dgm:dataModel>
  </dgm:clrData>
  <dgm:layoutNode name="Name0">
    <dgm:varLst>
      <dgm:chMax/>
      <dgm:chPref/>
      <dgm:dir/>
    </dgm:varLst>
    <dgm:choose name="Name1">
      <dgm:if name="Name2" func="var" arg="dir" op="equ" val="norm">
        <dgm:alg type="snake">
          <dgm:param type="grDir" val="tL"/>
          <dgm:param type="off" val="ctr"/>
        </dgm:alg>
      </dgm:if>
      <dgm:else name="Name3">
        <dgm:alg type="snake">
          <dgm:param type="grDir" val="tR"/>
          <dgm:param type="off" val="ctr"/>
        </dgm:alg>
      </dgm:else>
    </dgm:choose>
    <dgm:shape xmlns:r="http://schemas.openxmlformats.org/officeDocument/2006/relationships" r:blip="">
      <dgm:adjLst/>
    </dgm:shape>
    <dgm:constrLst>
      <dgm:constr type="w" for="ch" forName="composite" refType="w"/>
      <dgm:constr type="h" for="ch" forName="composite" refType="h"/>
      <dgm:constr type="primFontSz" for="des" ptType="node" op="equ" val="65"/>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dgm:chPref/>
        </dgm:varLst>
        <dgm:alg type="composite">
          <dgm:param type="ar" val="1.5179"/>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w" fact="0.3856"/>
              <dgm:constr type="h" for="ch" forName="Image" refType="h" fact="0.3902"/>
              <dgm:constr type="l" for="ch" forName="ParentText" refType="w" fact="0.4017"/>
              <dgm:constr type="t" for="ch" forName="ParentText" refType="h" fact="0.4146"/>
              <dgm:constr type="w" for="ch" forName="ParentText" refType="w" fact="0.5463"/>
              <dgm:constr type="h" for="ch" forName="ParentText" refType="h" fact="0.5122"/>
              <dgm:constr type="l" for="ch" forName="tlFrame" refType="w" fact="0.3535"/>
              <dgm:constr type="t" for="ch" forName="tlFrame" refType="h" fact="0.3415"/>
              <dgm:constr type="w" for="ch" forName="tlFrame" refType="w" fact="0.1312"/>
              <dgm:constr type="h" for="ch" forName="tlFrame" refType="h" fact="0.1992"/>
              <dgm:constr type="l" for="ch" forName="trFrame" refType="w" fact="0.8688"/>
              <dgm:constr type="t" for="ch" forName="trFrame" refType="h" fact="0.3415"/>
              <dgm:constr type="w" for="ch" forName="trFrame" refType="w" fact="0.1312"/>
              <dgm:constr type="h" for="ch" forName="trFrame" refType="h" fact="0.1992"/>
              <dgm:constr type="l" for="ch" forName="blFrame" refType="w" fact="0.3535"/>
              <dgm:constr type="t" for="ch" forName="blFrame" refType="h" fact="0.8008"/>
              <dgm:constr type="w" for="ch" forName="blFrame" refType="w" fact="0.1312"/>
              <dgm:constr type="h" for="ch" forName="blFrame" refType="h" fact="0.1992"/>
              <dgm:constr type="l" for="ch" forName="brFrame" refType="w" fact="0.8688"/>
              <dgm:constr type="t" for="ch" forName="brFrame" refType="h" fact="0.8008"/>
              <dgm:constr type="w" for="ch" forName="brFrame" refType="w" fact="0.1312"/>
              <dgm:constr type="h" for="ch" forName="brFrame" refType="h" fact="0.1992"/>
            </dgm:constrLst>
          </dgm:if>
          <dgm:else name="Name6">
            <dgm:constrLst>
              <dgm:constr type="l" for="ch" forName="Image" refType="w" fact="0.6144"/>
              <dgm:constr type="t" for="ch" forName="Image" refType="h" fact="0"/>
              <dgm:constr type="w" for="ch" forName="Image" refType="w" fact="0.3856"/>
              <dgm:constr type="h" for="ch" forName="Image" refType="h" fact="0.3902"/>
              <dgm:constr type="l" for="ch" forName="ParentText" refType="w" fact="0.0482"/>
              <dgm:constr type="t" for="ch" forName="ParentText" refType="h" fact="0.4146"/>
              <dgm:constr type="w" for="ch" forName="ParentText" refType="w" fact="0.5463"/>
              <dgm:constr type="h" for="ch" forName="ParentText" refType="h" fact="0.5122"/>
              <dgm:constr type="l" for="ch" forName="tlFrame" refType="w" fact="0"/>
              <dgm:constr type="t" for="ch" forName="tlFrame" refType="h" fact="0.3415"/>
              <dgm:constr type="w" for="ch" forName="tlFrame" refType="w" fact="0.1312"/>
              <dgm:constr type="h" for="ch" forName="tlFrame" refType="h" fact="0.1992"/>
              <dgm:constr type="l" for="ch" forName="trFrame" refType="w" fact="0.5153"/>
              <dgm:constr type="t" for="ch" forName="trFrame" refType="h" fact="0.3415"/>
              <dgm:constr type="w" for="ch" forName="trFrame" refType="w" fact="0.1312"/>
              <dgm:constr type="h" for="ch" forName="trFrame" refType="h" fact="0.1992"/>
              <dgm:constr type="l" for="ch" forName="blFrame" refType="w" fact="0"/>
              <dgm:constr type="t" for="ch" forName="blFrame" refType="h" fact="0.8008"/>
              <dgm:constr type="w" for="ch" forName="blFrame" refType="w" fact="0.1312"/>
              <dgm:constr type="h" for="ch" forName="blFrame" refType="h" fact="0.1992"/>
              <dgm:constr type="l" for="ch" forName="brFrame" refType="w" fact="0.5153"/>
              <dgm:constr type="t" for="ch" forName="brFrame" refType="h" fact="0.8008"/>
              <dgm:constr type="w" for="ch" forName="brFrame" refType="w" fact="0.1312"/>
              <dgm:constr type="h" for="ch" forName="brFrame" refType="h" fact="0.1992"/>
            </dgm:constrLst>
          </dgm:else>
        </dgm:choose>
        <dgm:layoutNode name="Image" styleLbl="bgImgPlace1">
          <dgm:alg type="sp"/>
          <dgm:shape xmlns:r="http://schemas.openxmlformats.org/officeDocument/2006/relationships" type="rect" r:blip="" blipPhldr="1">
            <dgm:adjLst/>
          </dgm:shape>
          <dgm:presOf/>
        </dgm:layoutNode>
        <dgm:layoutNode name="ParentText" styleLbl="revTx">
          <dgm:varLst>
            <dgm:chMax val="0"/>
            <dgm:chPref val="0"/>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lFrame" styleLbl="node1">
          <dgm:alg type="sp"/>
          <dgm:shape xmlns:r="http://schemas.openxmlformats.org/officeDocument/2006/relationships" type="halfFrame" r:blip="">
            <dgm:adjLst>
              <dgm:adj idx="1" val="0.2577"/>
              <dgm:adj idx="2" val="0.2577"/>
            </dgm:adjLst>
          </dgm:shape>
          <dgm:presOf/>
        </dgm:layoutNode>
        <dgm:layoutNode name="trFrame" styleLbl="node1">
          <dgm:alg type="sp"/>
          <dgm:shape xmlns:r="http://schemas.openxmlformats.org/officeDocument/2006/relationships" rot="90" type="halfFrame" r:blip="">
            <dgm:adjLst>
              <dgm:adj idx="1" val="0.2577"/>
              <dgm:adj idx="2" val="0.2577"/>
            </dgm:adjLst>
          </dgm:shape>
          <dgm:presOf/>
        </dgm:layoutNode>
        <dgm:layoutNode name="blFrame" styleLbl="node1">
          <dgm:alg type="sp"/>
          <dgm:shape xmlns:r="http://schemas.openxmlformats.org/officeDocument/2006/relationships" rot="270" type="halfFrame" r:blip="">
            <dgm:adjLst>
              <dgm:adj idx="1" val="0.2577"/>
              <dgm:adj idx="2" val="0.2577"/>
            </dgm:adjLst>
          </dgm:shape>
          <dgm:presOf/>
        </dgm:layoutNode>
        <dgm:layoutNode name="brFrame" styleLbl="node1">
          <dgm:alg type="sp"/>
          <dgm:shape xmlns:r="http://schemas.openxmlformats.org/officeDocument/2006/relationships" rot="180" type="halfFrame" r:blip="">
            <dgm:adjLst>
              <dgm:adj idx="1" val="0.2577"/>
              <dgm:adj idx="2" val="0.2577"/>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4.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6.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1ABD02E-DE88-AA47-BAE9-6796C04151AB}"/>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0" hangingPunct="0">
              <a:defRPr sz="1200">
                <a:cs typeface="+mn-cs"/>
              </a:defRPr>
            </a:lvl1pPr>
          </a:lstStyle>
          <a:p>
            <a:pPr>
              <a:defRPr/>
            </a:pPr>
            <a:endParaRPr lang="en-US"/>
          </a:p>
        </p:txBody>
      </p:sp>
      <p:sp>
        <p:nvSpPr>
          <p:cNvPr id="3" name="Date Placeholder 2">
            <a:extLst>
              <a:ext uri="{FF2B5EF4-FFF2-40B4-BE49-F238E27FC236}">
                <a16:creationId xmlns:a16="http://schemas.microsoft.com/office/drawing/2014/main" id="{3E3EFEB2-4CEE-6B45-B558-28D10C5447F6}"/>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0" hangingPunct="0">
              <a:defRPr sz="1200">
                <a:cs typeface="+mn-cs"/>
              </a:defRPr>
            </a:lvl1pPr>
          </a:lstStyle>
          <a:p>
            <a:pPr>
              <a:defRPr/>
            </a:pPr>
            <a:fld id="{B2C98FAD-FB69-9247-BB7A-D77D0E11DC81}" type="datetimeFigureOut">
              <a:rPr lang="en-US"/>
              <a:pPr>
                <a:defRPr/>
              </a:pPr>
              <a:t>7/11/22</a:t>
            </a:fld>
            <a:endParaRPr lang="en-US"/>
          </a:p>
        </p:txBody>
      </p:sp>
      <p:sp>
        <p:nvSpPr>
          <p:cNvPr id="4" name="Slide Image Placeholder 3">
            <a:extLst>
              <a:ext uri="{FF2B5EF4-FFF2-40B4-BE49-F238E27FC236}">
                <a16:creationId xmlns:a16="http://schemas.microsoft.com/office/drawing/2014/main" id="{CE5DC1A0-E9E1-E946-9EA8-D550CCA0D730}"/>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04355019-4653-984E-8772-26CDE735EAED}"/>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F47AC820-CFE8-B349-AB6E-4550F58086C8}"/>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0" hangingPunct="0">
              <a:defRPr sz="1200">
                <a:cs typeface="+mn-cs"/>
              </a:defRPr>
            </a:lvl1pPr>
          </a:lstStyle>
          <a:p>
            <a:pPr>
              <a:defRPr/>
            </a:pPr>
            <a:endParaRPr lang="en-US"/>
          </a:p>
        </p:txBody>
      </p:sp>
      <p:sp>
        <p:nvSpPr>
          <p:cNvPr id="7" name="Slide Number Placeholder 6">
            <a:extLst>
              <a:ext uri="{FF2B5EF4-FFF2-40B4-BE49-F238E27FC236}">
                <a16:creationId xmlns:a16="http://schemas.microsoft.com/office/drawing/2014/main" id="{198B847B-AC7F-514D-81D8-48934FBF8F9F}"/>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7EF97425-890C-9942-9263-AABE9FF5A291}"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9B1CC138-0AEA-524F-A974-43443C5D5A1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Notes Placeholder 2">
            <a:extLst>
              <a:ext uri="{FF2B5EF4-FFF2-40B4-BE49-F238E27FC236}">
                <a16:creationId xmlns:a16="http://schemas.microsoft.com/office/drawing/2014/main" id="{32A47DA7-26B8-9847-8F21-F05ED771F1A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3795" name="Slide Number Placeholder 3">
            <a:extLst>
              <a:ext uri="{FF2B5EF4-FFF2-40B4-BE49-F238E27FC236}">
                <a16:creationId xmlns:a16="http://schemas.microsoft.com/office/drawing/2014/main" id="{869D36D8-C2D8-DA4A-B219-4F128B3DC17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0ED43A12-FE57-0A4B-95AE-F064A15BC453}" type="slidenum">
              <a:rPr lang="en-US" altLang="en-US" smtClean="0">
                <a:solidFill>
                  <a:srgbClr val="000000"/>
                </a:solidFill>
              </a:rPr>
              <a:pPr/>
              <a:t>1</a:t>
            </a:fld>
            <a:endParaRPr lang="en-US" altLang="en-US">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
        <p:nvSpPr>
          <p:cNvPr id="11" name="Title 10"/>
          <p:cNvSpPr>
            <a:spLocks noGrp="1"/>
          </p:cNvSpPr>
          <p:nvPr>
            <p:ph type="title"/>
          </p:nvPr>
        </p:nvSpPr>
        <p:spPr>
          <a:xfrm>
            <a:off x="914400" y="2133600"/>
            <a:ext cx="10363200" cy="1241912"/>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234C0564-9FB2-8442-9E30-247129A653FC}"/>
              </a:ext>
            </a:extLst>
          </p:cNvPr>
          <p:cNvSpPr>
            <a:spLocks noGrp="1"/>
          </p:cNvSpPr>
          <p:nvPr>
            <p:ph type="dt" sz="half" idx="10"/>
          </p:nvPr>
        </p:nvSpPr>
        <p:spPr/>
        <p:txBody>
          <a:bodyPr/>
          <a:lstStyle>
            <a:lvl1pPr eaLnBrk="1" hangingPunct="1">
              <a:defRPr>
                <a:latin typeface="Arial" charset="0"/>
                <a:cs typeface="Arial" charset="0"/>
              </a:defRPr>
            </a:lvl1pPr>
          </a:lstStyle>
          <a:p>
            <a:pPr>
              <a:defRPr/>
            </a:pPr>
            <a:r>
              <a:rPr lang="vi-VN"/>
              <a:t>7/14/2020</a:t>
            </a:r>
            <a:endParaRPr lang="en-US"/>
          </a:p>
        </p:txBody>
      </p:sp>
      <p:sp>
        <p:nvSpPr>
          <p:cNvPr id="5" name="Footer Placeholder 4">
            <a:extLst>
              <a:ext uri="{FF2B5EF4-FFF2-40B4-BE49-F238E27FC236}">
                <a16:creationId xmlns:a16="http://schemas.microsoft.com/office/drawing/2014/main" id="{13B6D316-BEB9-5041-BA92-6C4C91266834}"/>
              </a:ext>
            </a:extLst>
          </p:cNvPr>
          <p:cNvSpPr>
            <a:spLocks noGrp="1"/>
          </p:cNvSpPr>
          <p:nvPr>
            <p:ph type="ftr" sz="quarter" idx="11"/>
          </p:nvPr>
        </p:nvSpPr>
        <p:spPr/>
        <p:txBody>
          <a:bodyPr/>
          <a:lstStyle>
            <a:lvl1pPr eaLnBrk="1" hangingPunct="1">
              <a:defRPr>
                <a:latin typeface="+mj-lt"/>
                <a:cs typeface="Arial" charset="0"/>
              </a:defRPr>
            </a:lvl1pPr>
          </a:lstStyle>
          <a:p>
            <a:pPr>
              <a:defRPr/>
            </a:pPr>
            <a:r>
              <a:rPr lang="vi-VN"/>
              <a:t>Chương 1: Nhập môn Chủ nghĩa xã hội khoa học</a:t>
            </a:r>
            <a:endParaRPr lang="en-US"/>
          </a:p>
        </p:txBody>
      </p:sp>
      <p:sp>
        <p:nvSpPr>
          <p:cNvPr id="6" name="Slide Number Placeholder 5">
            <a:extLst>
              <a:ext uri="{FF2B5EF4-FFF2-40B4-BE49-F238E27FC236}">
                <a16:creationId xmlns:a16="http://schemas.microsoft.com/office/drawing/2014/main" id="{2EBD846F-83AE-B24E-8E7D-0264696130F8}"/>
              </a:ext>
            </a:extLst>
          </p:cNvPr>
          <p:cNvSpPr>
            <a:spLocks noGrp="1"/>
          </p:cNvSpPr>
          <p:nvPr>
            <p:ph type="sldNum" sz="quarter" idx="12"/>
          </p:nvPr>
        </p:nvSpPr>
        <p:spPr/>
        <p:txBody>
          <a:bodyPr/>
          <a:lstStyle>
            <a:lvl1pPr eaLnBrk="1" hangingPunct="1">
              <a:defRPr>
                <a:latin typeface="Arial" panose="020B0604020202020204" pitchFamily="34" charset="0"/>
              </a:defRPr>
            </a:lvl1pPr>
          </a:lstStyle>
          <a:p>
            <a:pPr>
              <a:defRPr/>
            </a:pPr>
            <a:fld id="{4233792D-730E-A040-A457-41F8BEB36F57}" type="slidenum">
              <a:rPr lang="en-US" altLang="en-US"/>
              <a:pPr>
                <a:defRPr/>
              </a:pPr>
              <a:t>‹#›</a:t>
            </a:fld>
            <a:endParaRPr lang="en-US" altLang="en-US"/>
          </a:p>
        </p:txBody>
      </p:sp>
    </p:spTree>
    <p:extLst>
      <p:ext uri="{BB962C8B-B14F-4D97-AF65-F5344CB8AC3E}">
        <p14:creationId xmlns:p14="http://schemas.microsoft.com/office/powerpoint/2010/main" val="20383613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4" name="Straight Connector 7">
            <a:extLst>
              <a:ext uri="{FF2B5EF4-FFF2-40B4-BE49-F238E27FC236}">
                <a16:creationId xmlns:a16="http://schemas.microsoft.com/office/drawing/2014/main" id="{067BA674-5D18-A646-AD12-9925742FDFBA}"/>
              </a:ext>
            </a:extLst>
          </p:cNvPr>
          <p:cNvCxnSpPr>
            <a:cxnSpLocks noChangeShapeType="1"/>
          </p:cNvCxnSpPr>
          <p:nvPr/>
        </p:nvCxnSpPr>
        <p:spPr bwMode="auto">
          <a:xfrm>
            <a:off x="1422400" y="1382713"/>
            <a:ext cx="10202863" cy="0"/>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Straight Connector 8">
            <a:extLst>
              <a:ext uri="{FF2B5EF4-FFF2-40B4-BE49-F238E27FC236}">
                <a16:creationId xmlns:a16="http://schemas.microsoft.com/office/drawing/2014/main" id="{76BBC923-BC02-1A43-87B6-B28CCF478EA2}"/>
              </a:ext>
            </a:extLst>
          </p:cNvPr>
          <p:cNvCxnSpPr>
            <a:cxnSpLocks noChangeShapeType="1"/>
          </p:cNvCxnSpPr>
          <p:nvPr/>
        </p:nvCxnSpPr>
        <p:spPr bwMode="auto">
          <a:xfrm>
            <a:off x="2481263" y="1063625"/>
            <a:ext cx="0" cy="482600"/>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a:extLst>
              <a:ext uri="{FF2B5EF4-FFF2-40B4-BE49-F238E27FC236}">
                <a16:creationId xmlns:a16="http://schemas.microsoft.com/office/drawing/2014/main" id="{D1C07167-B742-E349-A423-18D065D7AFA6}"/>
              </a:ext>
            </a:extLst>
          </p:cNvPr>
          <p:cNvSpPr>
            <a:spLocks noGrp="1"/>
          </p:cNvSpPr>
          <p:nvPr>
            <p:ph type="dt" sz="half" idx="10"/>
          </p:nvPr>
        </p:nvSpPr>
        <p:spPr/>
        <p:txBody>
          <a:bodyPr/>
          <a:lstStyle>
            <a:lvl1pPr eaLnBrk="1" hangingPunct="1">
              <a:defRPr>
                <a:latin typeface="Arial" charset="0"/>
                <a:cs typeface="Arial" charset="0"/>
              </a:defRPr>
            </a:lvl1pPr>
          </a:lstStyle>
          <a:p>
            <a:pPr>
              <a:defRPr/>
            </a:pPr>
            <a:r>
              <a:rPr lang="vi-VN"/>
              <a:t>7/14/2020</a:t>
            </a:r>
            <a:endParaRPr lang="en-US"/>
          </a:p>
        </p:txBody>
      </p:sp>
      <p:sp>
        <p:nvSpPr>
          <p:cNvPr id="7" name="Footer Placeholder 4">
            <a:extLst>
              <a:ext uri="{FF2B5EF4-FFF2-40B4-BE49-F238E27FC236}">
                <a16:creationId xmlns:a16="http://schemas.microsoft.com/office/drawing/2014/main" id="{99B8E822-E2F1-F04E-ABAA-7938D2D03C3C}"/>
              </a:ext>
            </a:extLst>
          </p:cNvPr>
          <p:cNvSpPr>
            <a:spLocks noGrp="1"/>
          </p:cNvSpPr>
          <p:nvPr>
            <p:ph type="ftr" sz="quarter" idx="11"/>
          </p:nvPr>
        </p:nvSpPr>
        <p:spPr/>
        <p:txBody>
          <a:bodyPr/>
          <a:lstStyle>
            <a:lvl1pPr eaLnBrk="1" hangingPunct="1">
              <a:defRPr>
                <a:latin typeface="Arial" charset="0"/>
                <a:cs typeface="Arial" charset="0"/>
              </a:defRPr>
            </a:lvl1pPr>
          </a:lstStyle>
          <a:p>
            <a:pPr>
              <a:defRPr/>
            </a:pPr>
            <a:r>
              <a:rPr lang="vi-VN"/>
              <a:t>Chương 1: Nhập môn Chủ nghĩa xã hội khoa học</a:t>
            </a:r>
            <a:endParaRPr lang="en-US"/>
          </a:p>
        </p:txBody>
      </p:sp>
      <p:sp>
        <p:nvSpPr>
          <p:cNvPr id="8" name="Slide Number Placeholder 5">
            <a:extLst>
              <a:ext uri="{FF2B5EF4-FFF2-40B4-BE49-F238E27FC236}">
                <a16:creationId xmlns:a16="http://schemas.microsoft.com/office/drawing/2014/main" id="{E98237FF-A7A9-6740-A1BD-FEFA9443501B}"/>
              </a:ext>
            </a:extLst>
          </p:cNvPr>
          <p:cNvSpPr>
            <a:spLocks noGrp="1"/>
          </p:cNvSpPr>
          <p:nvPr>
            <p:ph type="sldNum" sz="quarter" idx="12"/>
          </p:nvPr>
        </p:nvSpPr>
        <p:spPr/>
        <p:txBody>
          <a:bodyPr/>
          <a:lstStyle>
            <a:lvl1pPr eaLnBrk="1" hangingPunct="1">
              <a:defRPr>
                <a:latin typeface="Arial" panose="020B0604020202020204" pitchFamily="34" charset="0"/>
              </a:defRPr>
            </a:lvl1pPr>
          </a:lstStyle>
          <a:p>
            <a:pPr>
              <a:defRPr/>
            </a:pPr>
            <a:fld id="{56E8F234-4C40-4D45-81EA-2932C9F985C7}" type="slidenum">
              <a:rPr lang="en-US" altLang="en-US"/>
              <a:pPr>
                <a:defRPr/>
              </a:pPr>
              <a:t>‹#›</a:t>
            </a:fld>
            <a:endParaRPr lang="en-US" altLang="en-US"/>
          </a:p>
        </p:txBody>
      </p:sp>
    </p:spTree>
    <p:extLst>
      <p:ext uri="{BB962C8B-B14F-4D97-AF65-F5344CB8AC3E}">
        <p14:creationId xmlns:p14="http://schemas.microsoft.com/office/powerpoint/2010/main" val="68097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cxnSp>
        <p:nvCxnSpPr>
          <p:cNvPr id="3" name="Straight Connector 7">
            <a:extLst>
              <a:ext uri="{FF2B5EF4-FFF2-40B4-BE49-F238E27FC236}">
                <a16:creationId xmlns:a16="http://schemas.microsoft.com/office/drawing/2014/main" id="{E90339C4-DC28-664F-8E1E-B46A6D3C0482}"/>
              </a:ext>
            </a:extLst>
          </p:cNvPr>
          <p:cNvCxnSpPr>
            <a:cxnSpLocks noChangeShapeType="1"/>
          </p:cNvCxnSpPr>
          <p:nvPr/>
        </p:nvCxnSpPr>
        <p:spPr bwMode="auto">
          <a:xfrm>
            <a:off x="1422400" y="1382713"/>
            <a:ext cx="10202863" cy="0"/>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 name="Straight Connector 8">
            <a:extLst>
              <a:ext uri="{FF2B5EF4-FFF2-40B4-BE49-F238E27FC236}">
                <a16:creationId xmlns:a16="http://schemas.microsoft.com/office/drawing/2014/main" id="{4F7AA557-5965-024D-AC2F-622D0BB05014}"/>
              </a:ext>
            </a:extLst>
          </p:cNvPr>
          <p:cNvCxnSpPr>
            <a:cxnSpLocks noChangeShapeType="1"/>
          </p:cNvCxnSpPr>
          <p:nvPr/>
        </p:nvCxnSpPr>
        <p:spPr bwMode="auto">
          <a:xfrm>
            <a:off x="2481263" y="1063625"/>
            <a:ext cx="0" cy="482600"/>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Vertical Title 1"/>
          <p:cNvSpPr>
            <a:spLocks noGrp="1"/>
          </p:cNvSpPr>
          <p:nvPr>
            <p:ph type="title" orient="vert"/>
          </p:nvPr>
        </p:nvSpPr>
        <p:spPr>
          <a:xfrm>
            <a:off x="8839200" y="274645"/>
            <a:ext cx="2743200" cy="5851525"/>
          </a:xfrm>
        </p:spPr>
        <p:txBody>
          <a:bodyPr vert="eaVert"/>
          <a:lstStyle/>
          <a:p>
            <a:r>
              <a:rPr lang="en-US"/>
              <a:t>Click to edit Master title style</a:t>
            </a:r>
          </a:p>
        </p:txBody>
      </p:sp>
      <p:sp>
        <p:nvSpPr>
          <p:cNvPr id="5" name="Date Placeholder 3">
            <a:extLst>
              <a:ext uri="{FF2B5EF4-FFF2-40B4-BE49-F238E27FC236}">
                <a16:creationId xmlns:a16="http://schemas.microsoft.com/office/drawing/2014/main" id="{09DF47CB-D610-3C44-A4D0-ACB26C1DBE39}"/>
              </a:ext>
            </a:extLst>
          </p:cNvPr>
          <p:cNvSpPr>
            <a:spLocks noGrp="1"/>
          </p:cNvSpPr>
          <p:nvPr>
            <p:ph type="dt" sz="half" idx="10"/>
          </p:nvPr>
        </p:nvSpPr>
        <p:spPr/>
        <p:txBody>
          <a:bodyPr/>
          <a:lstStyle>
            <a:lvl1pPr eaLnBrk="1" hangingPunct="1">
              <a:defRPr>
                <a:latin typeface="Arial" charset="0"/>
                <a:cs typeface="Arial" charset="0"/>
              </a:defRPr>
            </a:lvl1pPr>
          </a:lstStyle>
          <a:p>
            <a:pPr>
              <a:defRPr/>
            </a:pPr>
            <a:r>
              <a:rPr lang="vi-VN"/>
              <a:t>7/14/2020</a:t>
            </a:r>
            <a:endParaRPr lang="en-US"/>
          </a:p>
        </p:txBody>
      </p:sp>
      <p:sp>
        <p:nvSpPr>
          <p:cNvPr id="6" name="Footer Placeholder 4">
            <a:extLst>
              <a:ext uri="{FF2B5EF4-FFF2-40B4-BE49-F238E27FC236}">
                <a16:creationId xmlns:a16="http://schemas.microsoft.com/office/drawing/2014/main" id="{072DB622-A4FA-E44F-AD27-5364E73E99A2}"/>
              </a:ext>
            </a:extLst>
          </p:cNvPr>
          <p:cNvSpPr>
            <a:spLocks noGrp="1"/>
          </p:cNvSpPr>
          <p:nvPr>
            <p:ph type="ftr" sz="quarter" idx="11"/>
          </p:nvPr>
        </p:nvSpPr>
        <p:spPr/>
        <p:txBody>
          <a:bodyPr/>
          <a:lstStyle>
            <a:lvl1pPr eaLnBrk="1" hangingPunct="1">
              <a:defRPr>
                <a:latin typeface="Arial" charset="0"/>
                <a:cs typeface="Arial" charset="0"/>
              </a:defRPr>
            </a:lvl1pPr>
          </a:lstStyle>
          <a:p>
            <a:pPr>
              <a:defRPr/>
            </a:pPr>
            <a:r>
              <a:rPr lang="vi-VN"/>
              <a:t>Chương 1: Nhập môn Chủ nghĩa xã hội khoa học</a:t>
            </a:r>
            <a:endParaRPr lang="en-US"/>
          </a:p>
        </p:txBody>
      </p:sp>
      <p:sp>
        <p:nvSpPr>
          <p:cNvPr id="7" name="Slide Number Placeholder 5">
            <a:extLst>
              <a:ext uri="{FF2B5EF4-FFF2-40B4-BE49-F238E27FC236}">
                <a16:creationId xmlns:a16="http://schemas.microsoft.com/office/drawing/2014/main" id="{CEF56DEF-8F43-084B-B7B1-1891F43BFF8C}"/>
              </a:ext>
            </a:extLst>
          </p:cNvPr>
          <p:cNvSpPr>
            <a:spLocks noGrp="1"/>
          </p:cNvSpPr>
          <p:nvPr>
            <p:ph type="sldNum" sz="quarter" idx="12"/>
          </p:nvPr>
        </p:nvSpPr>
        <p:spPr/>
        <p:txBody>
          <a:bodyPr/>
          <a:lstStyle>
            <a:lvl1pPr eaLnBrk="1" hangingPunct="1">
              <a:defRPr>
                <a:latin typeface="Arial" panose="020B0604020202020204" pitchFamily="34" charset="0"/>
              </a:defRPr>
            </a:lvl1pPr>
          </a:lstStyle>
          <a:p>
            <a:pPr>
              <a:defRPr/>
            </a:pPr>
            <a:fld id="{AAA0F11D-5BCD-2743-AEE7-2E954DB1CFE6}" type="slidenum">
              <a:rPr lang="en-US" altLang="en-US"/>
              <a:pPr>
                <a:defRPr/>
              </a:pPr>
              <a:t>‹#›</a:t>
            </a:fld>
            <a:endParaRPr lang="en-US" altLang="en-US"/>
          </a:p>
        </p:txBody>
      </p:sp>
    </p:spTree>
    <p:extLst>
      <p:ext uri="{BB962C8B-B14F-4D97-AF65-F5344CB8AC3E}">
        <p14:creationId xmlns:p14="http://schemas.microsoft.com/office/powerpoint/2010/main" val="3860381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cxnSp>
        <p:nvCxnSpPr>
          <p:cNvPr id="5" name="Straight Connector 7">
            <a:extLst>
              <a:ext uri="{FF2B5EF4-FFF2-40B4-BE49-F238E27FC236}">
                <a16:creationId xmlns:a16="http://schemas.microsoft.com/office/drawing/2014/main" id="{8F625710-5216-054E-A171-38FC71E5E60D}"/>
              </a:ext>
            </a:extLst>
          </p:cNvPr>
          <p:cNvCxnSpPr>
            <a:cxnSpLocks noChangeShapeType="1"/>
          </p:cNvCxnSpPr>
          <p:nvPr/>
        </p:nvCxnSpPr>
        <p:spPr bwMode="auto">
          <a:xfrm>
            <a:off x="1422400" y="1382713"/>
            <a:ext cx="10202863" cy="0"/>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Straight Connector 8">
            <a:extLst>
              <a:ext uri="{FF2B5EF4-FFF2-40B4-BE49-F238E27FC236}">
                <a16:creationId xmlns:a16="http://schemas.microsoft.com/office/drawing/2014/main" id="{467E8AA5-47D0-2F4E-A884-9B2AD052ED60}"/>
              </a:ext>
            </a:extLst>
          </p:cNvPr>
          <p:cNvCxnSpPr>
            <a:cxnSpLocks noChangeShapeType="1"/>
          </p:cNvCxnSpPr>
          <p:nvPr/>
        </p:nvCxnSpPr>
        <p:spPr bwMode="auto">
          <a:xfrm>
            <a:off x="2481263" y="1063625"/>
            <a:ext cx="0" cy="482600"/>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itle 1"/>
          <p:cNvSpPr>
            <a:spLocks noGrp="1"/>
          </p:cNvSpPr>
          <p:nvPr>
            <p:ph type="title"/>
          </p:nvPr>
        </p:nvSpPr>
        <p:spPr>
          <a:xfrm>
            <a:off x="2743201" y="118322"/>
            <a:ext cx="8882379" cy="1143000"/>
          </a:xfrm>
        </p:spPr>
        <p:txBody>
          <a:bodyPr/>
          <a:lstStyle/>
          <a:p>
            <a:r>
              <a:rPr lang="en-US"/>
              <a:t>Click to edit Master title style</a:t>
            </a:r>
            <a:endParaRPr lang="en-US" dirty="0"/>
          </a:p>
        </p:txBody>
      </p:sp>
      <p:sp>
        <p:nvSpPr>
          <p:cNvPr id="3" name="Text Placeholder 2"/>
          <p:cNvSpPr>
            <a:spLocks noGrp="1"/>
          </p:cNvSpPr>
          <p:nvPr>
            <p:ph type="body" sz="half" idx="1"/>
          </p:nvPr>
        </p:nvSpPr>
        <p:spPr>
          <a:xfrm>
            <a:off x="1117605" y="2362200"/>
            <a:ext cx="10257367" cy="1785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117605" y="4300545"/>
            <a:ext cx="10257367" cy="17859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4DC72BA9-4B63-6C4A-8F99-5F52FD381DAA}"/>
              </a:ext>
            </a:extLst>
          </p:cNvPr>
          <p:cNvSpPr>
            <a:spLocks noGrp="1" noChangeArrowheads="1"/>
          </p:cNvSpPr>
          <p:nvPr>
            <p:ph type="dt" sz="half" idx="10"/>
          </p:nvPr>
        </p:nvSpPr>
        <p:spPr/>
        <p:txBody>
          <a:bodyPr/>
          <a:lstStyle>
            <a:lvl1pPr eaLnBrk="1" hangingPunct="1">
              <a:defRPr>
                <a:latin typeface="Arial" charset="0"/>
                <a:cs typeface="Arial" charset="0"/>
              </a:defRPr>
            </a:lvl1pPr>
          </a:lstStyle>
          <a:p>
            <a:pPr>
              <a:defRPr/>
            </a:pPr>
            <a:r>
              <a:rPr lang="vi-VN"/>
              <a:t>7/14/2020</a:t>
            </a:r>
            <a:endParaRPr lang="en-US"/>
          </a:p>
        </p:txBody>
      </p:sp>
      <p:sp>
        <p:nvSpPr>
          <p:cNvPr id="8" name="Rectangle 12">
            <a:extLst>
              <a:ext uri="{FF2B5EF4-FFF2-40B4-BE49-F238E27FC236}">
                <a16:creationId xmlns:a16="http://schemas.microsoft.com/office/drawing/2014/main" id="{502D85FA-87C9-524B-940B-3994E9DA00AA}"/>
              </a:ext>
            </a:extLst>
          </p:cNvPr>
          <p:cNvSpPr>
            <a:spLocks noGrp="1" noChangeArrowheads="1"/>
          </p:cNvSpPr>
          <p:nvPr>
            <p:ph type="ftr" sz="quarter" idx="11"/>
          </p:nvPr>
        </p:nvSpPr>
        <p:spPr/>
        <p:txBody>
          <a:bodyPr/>
          <a:lstStyle>
            <a:lvl1pPr eaLnBrk="1" hangingPunct="1">
              <a:defRPr>
                <a:latin typeface="Arial" charset="0"/>
                <a:cs typeface="Arial" charset="0"/>
              </a:defRPr>
            </a:lvl1pPr>
          </a:lstStyle>
          <a:p>
            <a:pPr>
              <a:defRPr/>
            </a:pPr>
            <a:r>
              <a:rPr lang="vi-VN"/>
              <a:t>Chương 1: Nhập môn Chủ nghĩa xã hội khoa học</a:t>
            </a:r>
            <a:endParaRPr lang="en-US"/>
          </a:p>
        </p:txBody>
      </p:sp>
      <p:sp>
        <p:nvSpPr>
          <p:cNvPr id="9" name="Rectangle 13">
            <a:extLst>
              <a:ext uri="{FF2B5EF4-FFF2-40B4-BE49-F238E27FC236}">
                <a16:creationId xmlns:a16="http://schemas.microsoft.com/office/drawing/2014/main" id="{39AF0376-A23B-8344-BD5D-07E1E93CA256}"/>
              </a:ext>
            </a:extLst>
          </p:cNvPr>
          <p:cNvSpPr>
            <a:spLocks noGrp="1" noChangeArrowheads="1"/>
          </p:cNvSpPr>
          <p:nvPr>
            <p:ph type="sldNum" sz="quarter" idx="12"/>
          </p:nvPr>
        </p:nvSpPr>
        <p:spPr/>
        <p:txBody>
          <a:bodyPr/>
          <a:lstStyle>
            <a:lvl1pPr eaLnBrk="1" hangingPunct="1">
              <a:defRPr>
                <a:latin typeface="Arial" panose="020B0604020202020204" pitchFamily="34" charset="0"/>
              </a:defRPr>
            </a:lvl1pPr>
          </a:lstStyle>
          <a:p>
            <a:pPr>
              <a:defRPr/>
            </a:pPr>
            <a:fld id="{AD02DA07-1C49-3541-9203-10B33250DB61}" type="slidenum">
              <a:rPr lang="en-US" altLang="en-US"/>
              <a:pPr>
                <a:defRPr/>
              </a:pPr>
              <a:t>‹#›</a:t>
            </a:fld>
            <a:endParaRPr lang="en-US" altLang="en-US"/>
          </a:p>
        </p:txBody>
      </p:sp>
    </p:spTree>
    <p:extLst>
      <p:ext uri="{BB962C8B-B14F-4D97-AF65-F5344CB8AC3E}">
        <p14:creationId xmlns:p14="http://schemas.microsoft.com/office/powerpoint/2010/main" val="8918536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cxnSp>
        <p:nvCxnSpPr>
          <p:cNvPr id="5" name="Straight Connector 7">
            <a:extLst>
              <a:ext uri="{FF2B5EF4-FFF2-40B4-BE49-F238E27FC236}">
                <a16:creationId xmlns:a16="http://schemas.microsoft.com/office/drawing/2014/main" id="{1895DB37-88F7-F048-85AE-08EECFD2FC57}"/>
              </a:ext>
            </a:extLst>
          </p:cNvPr>
          <p:cNvCxnSpPr>
            <a:cxnSpLocks noChangeShapeType="1"/>
          </p:cNvCxnSpPr>
          <p:nvPr/>
        </p:nvCxnSpPr>
        <p:spPr bwMode="auto">
          <a:xfrm>
            <a:off x="1422400" y="1382713"/>
            <a:ext cx="10202863" cy="0"/>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Straight Connector 8">
            <a:extLst>
              <a:ext uri="{FF2B5EF4-FFF2-40B4-BE49-F238E27FC236}">
                <a16:creationId xmlns:a16="http://schemas.microsoft.com/office/drawing/2014/main" id="{61689C29-414C-6440-ACB2-E7FC6525D129}"/>
              </a:ext>
            </a:extLst>
          </p:cNvPr>
          <p:cNvCxnSpPr>
            <a:cxnSpLocks noChangeShapeType="1"/>
          </p:cNvCxnSpPr>
          <p:nvPr/>
        </p:nvCxnSpPr>
        <p:spPr bwMode="auto">
          <a:xfrm>
            <a:off x="2481263" y="1063625"/>
            <a:ext cx="0" cy="482600"/>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itle 1"/>
          <p:cNvSpPr>
            <a:spLocks noGrp="1"/>
          </p:cNvSpPr>
          <p:nvPr>
            <p:ph type="title"/>
          </p:nvPr>
        </p:nvSpPr>
        <p:spPr>
          <a:xfrm>
            <a:off x="2641601" y="140266"/>
            <a:ext cx="8983979" cy="1143000"/>
          </a:xfrm>
        </p:spPr>
        <p:txBody>
          <a:bodyPr/>
          <a:lstStyle/>
          <a:p>
            <a:r>
              <a:rPr lang="en-US"/>
              <a:t>Click to edit Master title style</a:t>
            </a:r>
          </a:p>
        </p:txBody>
      </p:sp>
      <p:sp>
        <p:nvSpPr>
          <p:cNvPr id="3" name="Content Placeholder 2"/>
          <p:cNvSpPr>
            <a:spLocks noGrp="1"/>
          </p:cNvSpPr>
          <p:nvPr>
            <p:ph sz="half" idx="1"/>
          </p:nvPr>
        </p:nvSpPr>
        <p:spPr>
          <a:xfrm>
            <a:off x="1117605" y="2362200"/>
            <a:ext cx="10257367" cy="1785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17605" y="4300545"/>
            <a:ext cx="10257367" cy="17859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9287DC75-F1CF-444E-8176-C523827E9DB7}"/>
              </a:ext>
            </a:extLst>
          </p:cNvPr>
          <p:cNvSpPr>
            <a:spLocks noGrp="1" noChangeArrowheads="1"/>
          </p:cNvSpPr>
          <p:nvPr>
            <p:ph type="dt" sz="half" idx="10"/>
          </p:nvPr>
        </p:nvSpPr>
        <p:spPr/>
        <p:txBody>
          <a:bodyPr/>
          <a:lstStyle>
            <a:lvl1pPr eaLnBrk="1" hangingPunct="1">
              <a:defRPr>
                <a:latin typeface="Arial" charset="0"/>
                <a:cs typeface="Arial" charset="0"/>
              </a:defRPr>
            </a:lvl1pPr>
          </a:lstStyle>
          <a:p>
            <a:pPr>
              <a:defRPr/>
            </a:pPr>
            <a:r>
              <a:rPr lang="vi-VN"/>
              <a:t>7/14/2020</a:t>
            </a:r>
            <a:endParaRPr lang="en-US"/>
          </a:p>
        </p:txBody>
      </p:sp>
      <p:sp>
        <p:nvSpPr>
          <p:cNvPr id="8" name="Rectangle 12">
            <a:extLst>
              <a:ext uri="{FF2B5EF4-FFF2-40B4-BE49-F238E27FC236}">
                <a16:creationId xmlns:a16="http://schemas.microsoft.com/office/drawing/2014/main" id="{0F279557-28BF-194D-9945-BEDB7FDA85E3}"/>
              </a:ext>
            </a:extLst>
          </p:cNvPr>
          <p:cNvSpPr>
            <a:spLocks noGrp="1" noChangeArrowheads="1"/>
          </p:cNvSpPr>
          <p:nvPr>
            <p:ph type="ftr" sz="quarter" idx="11"/>
          </p:nvPr>
        </p:nvSpPr>
        <p:spPr/>
        <p:txBody>
          <a:bodyPr/>
          <a:lstStyle>
            <a:lvl1pPr eaLnBrk="1" hangingPunct="1">
              <a:defRPr>
                <a:latin typeface="Arial" charset="0"/>
                <a:cs typeface="Arial" charset="0"/>
              </a:defRPr>
            </a:lvl1pPr>
          </a:lstStyle>
          <a:p>
            <a:pPr>
              <a:defRPr/>
            </a:pPr>
            <a:r>
              <a:rPr lang="vi-VN"/>
              <a:t>Chương 1: Nhập môn Chủ nghĩa xã hội khoa học</a:t>
            </a:r>
            <a:endParaRPr lang="en-US"/>
          </a:p>
        </p:txBody>
      </p:sp>
      <p:sp>
        <p:nvSpPr>
          <p:cNvPr id="9" name="Rectangle 13">
            <a:extLst>
              <a:ext uri="{FF2B5EF4-FFF2-40B4-BE49-F238E27FC236}">
                <a16:creationId xmlns:a16="http://schemas.microsoft.com/office/drawing/2014/main" id="{E64E7604-C507-324F-B5C1-F82C659AD7D4}"/>
              </a:ext>
            </a:extLst>
          </p:cNvPr>
          <p:cNvSpPr>
            <a:spLocks noGrp="1" noChangeArrowheads="1"/>
          </p:cNvSpPr>
          <p:nvPr>
            <p:ph type="sldNum" sz="quarter" idx="12"/>
          </p:nvPr>
        </p:nvSpPr>
        <p:spPr/>
        <p:txBody>
          <a:bodyPr/>
          <a:lstStyle>
            <a:lvl1pPr eaLnBrk="1" hangingPunct="1">
              <a:defRPr>
                <a:latin typeface="Arial" panose="020B0604020202020204" pitchFamily="34" charset="0"/>
              </a:defRPr>
            </a:lvl1pPr>
          </a:lstStyle>
          <a:p>
            <a:pPr>
              <a:defRPr/>
            </a:pPr>
            <a:fld id="{CE383589-D596-D647-A4E4-AFEB48F7BCB1}" type="slidenum">
              <a:rPr lang="en-US" altLang="en-US"/>
              <a:pPr>
                <a:defRPr/>
              </a:pPr>
              <a:t>‹#›</a:t>
            </a:fld>
            <a:endParaRPr lang="en-US" altLang="en-US"/>
          </a:p>
        </p:txBody>
      </p:sp>
    </p:spTree>
    <p:extLst>
      <p:ext uri="{BB962C8B-B14F-4D97-AF65-F5344CB8AC3E}">
        <p14:creationId xmlns:p14="http://schemas.microsoft.com/office/powerpoint/2010/main" val="8101668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cxnSp>
        <p:nvCxnSpPr>
          <p:cNvPr id="5" name="Straight Connector 7">
            <a:extLst>
              <a:ext uri="{FF2B5EF4-FFF2-40B4-BE49-F238E27FC236}">
                <a16:creationId xmlns:a16="http://schemas.microsoft.com/office/drawing/2014/main" id="{7877CD02-94EC-B04B-B5B5-B294FE3BCFF0}"/>
              </a:ext>
            </a:extLst>
          </p:cNvPr>
          <p:cNvCxnSpPr>
            <a:cxnSpLocks noChangeShapeType="1"/>
          </p:cNvCxnSpPr>
          <p:nvPr/>
        </p:nvCxnSpPr>
        <p:spPr bwMode="auto">
          <a:xfrm>
            <a:off x="1422400" y="1382713"/>
            <a:ext cx="10202863" cy="0"/>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Straight Connector 8">
            <a:extLst>
              <a:ext uri="{FF2B5EF4-FFF2-40B4-BE49-F238E27FC236}">
                <a16:creationId xmlns:a16="http://schemas.microsoft.com/office/drawing/2014/main" id="{C6B99952-0797-544F-A33E-4183C2A6BBDF}"/>
              </a:ext>
            </a:extLst>
          </p:cNvPr>
          <p:cNvCxnSpPr>
            <a:cxnSpLocks noChangeShapeType="1"/>
          </p:cNvCxnSpPr>
          <p:nvPr/>
        </p:nvCxnSpPr>
        <p:spPr bwMode="auto">
          <a:xfrm>
            <a:off x="2481263" y="1063625"/>
            <a:ext cx="0" cy="482600"/>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itle 1"/>
          <p:cNvSpPr>
            <a:spLocks noGrp="1"/>
          </p:cNvSpPr>
          <p:nvPr>
            <p:ph type="title"/>
          </p:nvPr>
        </p:nvSpPr>
        <p:spPr>
          <a:xfrm>
            <a:off x="2641601" y="162037"/>
            <a:ext cx="8983979" cy="1143000"/>
          </a:xfrm>
        </p:spPr>
        <p:txBody>
          <a:bodyPr/>
          <a:lstStyle/>
          <a:p>
            <a:r>
              <a:rPr lang="en-US"/>
              <a:t>Click to edit Master title style</a:t>
            </a:r>
            <a:endParaRPr lang="en-US" dirty="0"/>
          </a:p>
        </p:txBody>
      </p:sp>
      <p:sp>
        <p:nvSpPr>
          <p:cNvPr id="3" name="Text Placeholder 2"/>
          <p:cNvSpPr>
            <a:spLocks noGrp="1"/>
          </p:cNvSpPr>
          <p:nvPr>
            <p:ph type="body" sz="half" idx="1"/>
          </p:nvPr>
        </p:nvSpPr>
        <p:spPr>
          <a:xfrm>
            <a:off x="1117603" y="2362207"/>
            <a:ext cx="5027084" cy="3724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7885" y="2362207"/>
            <a:ext cx="5027083" cy="3724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a:extLst>
              <a:ext uri="{FF2B5EF4-FFF2-40B4-BE49-F238E27FC236}">
                <a16:creationId xmlns:a16="http://schemas.microsoft.com/office/drawing/2014/main" id="{FCFDD5CA-ADFF-8D45-A240-44A5AB14FBDE}"/>
              </a:ext>
            </a:extLst>
          </p:cNvPr>
          <p:cNvSpPr>
            <a:spLocks noGrp="1" noChangeArrowheads="1"/>
          </p:cNvSpPr>
          <p:nvPr>
            <p:ph type="dt" sz="half" idx="10"/>
          </p:nvPr>
        </p:nvSpPr>
        <p:spPr/>
        <p:txBody>
          <a:bodyPr/>
          <a:lstStyle>
            <a:lvl1pPr eaLnBrk="1" hangingPunct="1">
              <a:defRPr>
                <a:latin typeface="Arial" charset="0"/>
                <a:cs typeface="Arial" charset="0"/>
              </a:defRPr>
            </a:lvl1pPr>
          </a:lstStyle>
          <a:p>
            <a:pPr>
              <a:defRPr/>
            </a:pPr>
            <a:r>
              <a:rPr lang="vi-VN"/>
              <a:t>7/14/2020</a:t>
            </a:r>
            <a:endParaRPr lang="en-US"/>
          </a:p>
        </p:txBody>
      </p:sp>
      <p:sp>
        <p:nvSpPr>
          <p:cNvPr id="8" name="Rectangle 12">
            <a:extLst>
              <a:ext uri="{FF2B5EF4-FFF2-40B4-BE49-F238E27FC236}">
                <a16:creationId xmlns:a16="http://schemas.microsoft.com/office/drawing/2014/main" id="{E16E53B9-106F-1D47-A8C7-2B84410191AA}"/>
              </a:ext>
            </a:extLst>
          </p:cNvPr>
          <p:cNvSpPr>
            <a:spLocks noGrp="1" noChangeArrowheads="1"/>
          </p:cNvSpPr>
          <p:nvPr>
            <p:ph type="ftr" sz="quarter" idx="11"/>
          </p:nvPr>
        </p:nvSpPr>
        <p:spPr/>
        <p:txBody>
          <a:bodyPr/>
          <a:lstStyle>
            <a:lvl1pPr eaLnBrk="1" hangingPunct="1">
              <a:defRPr>
                <a:latin typeface="Arial" charset="0"/>
                <a:cs typeface="Arial" charset="0"/>
              </a:defRPr>
            </a:lvl1pPr>
          </a:lstStyle>
          <a:p>
            <a:pPr>
              <a:defRPr/>
            </a:pPr>
            <a:r>
              <a:rPr lang="vi-VN"/>
              <a:t>Chương 1: Nhập môn Chủ nghĩa xã hội khoa học</a:t>
            </a:r>
            <a:endParaRPr lang="en-US"/>
          </a:p>
        </p:txBody>
      </p:sp>
      <p:sp>
        <p:nvSpPr>
          <p:cNvPr id="9" name="Rectangle 13">
            <a:extLst>
              <a:ext uri="{FF2B5EF4-FFF2-40B4-BE49-F238E27FC236}">
                <a16:creationId xmlns:a16="http://schemas.microsoft.com/office/drawing/2014/main" id="{3A543BBF-24CF-DE4F-8C5C-230019DE4F18}"/>
              </a:ext>
            </a:extLst>
          </p:cNvPr>
          <p:cNvSpPr>
            <a:spLocks noGrp="1" noChangeArrowheads="1"/>
          </p:cNvSpPr>
          <p:nvPr>
            <p:ph type="sldNum" sz="quarter" idx="12"/>
          </p:nvPr>
        </p:nvSpPr>
        <p:spPr/>
        <p:txBody>
          <a:bodyPr/>
          <a:lstStyle>
            <a:lvl1pPr eaLnBrk="1" hangingPunct="1">
              <a:defRPr>
                <a:latin typeface="Arial" panose="020B0604020202020204" pitchFamily="34" charset="0"/>
              </a:defRPr>
            </a:lvl1pPr>
          </a:lstStyle>
          <a:p>
            <a:pPr>
              <a:defRPr/>
            </a:pPr>
            <a:fld id="{40F3CCAA-B72D-DF40-8211-C3EE9C1B1F1B}" type="slidenum">
              <a:rPr lang="en-US" altLang="en-US"/>
              <a:pPr>
                <a:defRPr/>
              </a:pPr>
              <a:t>‹#›</a:t>
            </a:fld>
            <a:endParaRPr lang="en-US" altLang="en-US"/>
          </a:p>
        </p:txBody>
      </p:sp>
    </p:spTree>
    <p:extLst>
      <p:ext uri="{BB962C8B-B14F-4D97-AF65-F5344CB8AC3E}">
        <p14:creationId xmlns:p14="http://schemas.microsoft.com/office/powerpoint/2010/main" val="10056045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cxnSp>
        <p:nvCxnSpPr>
          <p:cNvPr id="4" name="Straight Connector 7">
            <a:extLst>
              <a:ext uri="{FF2B5EF4-FFF2-40B4-BE49-F238E27FC236}">
                <a16:creationId xmlns:a16="http://schemas.microsoft.com/office/drawing/2014/main" id="{1F3A3304-DB16-C94B-986F-0AE690A44A73}"/>
              </a:ext>
            </a:extLst>
          </p:cNvPr>
          <p:cNvCxnSpPr>
            <a:cxnSpLocks noChangeShapeType="1"/>
          </p:cNvCxnSpPr>
          <p:nvPr/>
        </p:nvCxnSpPr>
        <p:spPr bwMode="auto">
          <a:xfrm>
            <a:off x="1422400" y="1382713"/>
            <a:ext cx="10202863" cy="0"/>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Straight Connector 8">
            <a:extLst>
              <a:ext uri="{FF2B5EF4-FFF2-40B4-BE49-F238E27FC236}">
                <a16:creationId xmlns:a16="http://schemas.microsoft.com/office/drawing/2014/main" id="{02908F50-8314-5947-A4D2-E6C8431490B8}"/>
              </a:ext>
            </a:extLst>
          </p:cNvPr>
          <p:cNvCxnSpPr>
            <a:cxnSpLocks noChangeShapeType="1"/>
          </p:cNvCxnSpPr>
          <p:nvPr/>
        </p:nvCxnSpPr>
        <p:spPr bwMode="auto">
          <a:xfrm>
            <a:off x="2481263" y="1063625"/>
            <a:ext cx="0" cy="482600"/>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itle 1"/>
          <p:cNvSpPr>
            <a:spLocks noGrp="1"/>
          </p:cNvSpPr>
          <p:nvPr>
            <p:ph type="title"/>
          </p:nvPr>
        </p:nvSpPr>
        <p:spPr/>
        <p:txBody>
          <a:bodyPr/>
          <a:lstStyle/>
          <a:p>
            <a:r>
              <a:rPr lang="en-US"/>
              <a:t>Click to edit Master title style</a:t>
            </a:r>
            <a:endParaRPr lang="en-US" dirty="0"/>
          </a:p>
        </p:txBody>
      </p:sp>
      <p:sp>
        <p:nvSpPr>
          <p:cNvPr id="7" name="Content Placeholder 6"/>
          <p:cNvSpPr>
            <a:spLocks noGrp="1"/>
          </p:cNvSpPr>
          <p:nvPr>
            <p:ph sz="quarter" idx="13"/>
          </p:nvPr>
        </p:nvSpPr>
        <p:spPr>
          <a:xfrm>
            <a:off x="1524000" y="2590800"/>
            <a:ext cx="3251200" cy="1219200"/>
          </a:xfrm>
        </p:spPr>
        <p:txBody>
          <a:bodyPr/>
          <a:lstStyle/>
          <a:p>
            <a:pPr lvl="0"/>
            <a:r>
              <a:rPr lang="en-US"/>
              <a:t>Edit Master text styles</a:t>
            </a:r>
          </a:p>
        </p:txBody>
      </p:sp>
      <p:sp>
        <p:nvSpPr>
          <p:cNvPr id="6" name="Rectangle 11">
            <a:extLst>
              <a:ext uri="{FF2B5EF4-FFF2-40B4-BE49-F238E27FC236}">
                <a16:creationId xmlns:a16="http://schemas.microsoft.com/office/drawing/2014/main" id="{EDD6BEAF-9A4E-784D-AE5A-DBCAF1FDD770}"/>
              </a:ext>
            </a:extLst>
          </p:cNvPr>
          <p:cNvSpPr>
            <a:spLocks noGrp="1" noChangeArrowheads="1"/>
          </p:cNvSpPr>
          <p:nvPr>
            <p:ph type="dt" sz="half" idx="14"/>
          </p:nvPr>
        </p:nvSpPr>
        <p:spPr/>
        <p:txBody>
          <a:bodyPr/>
          <a:lstStyle>
            <a:lvl1pPr eaLnBrk="1" hangingPunct="1">
              <a:defRPr>
                <a:latin typeface="Arial" charset="0"/>
                <a:cs typeface="Arial" charset="0"/>
              </a:defRPr>
            </a:lvl1pPr>
          </a:lstStyle>
          <a:p>
            <a:pPr>
              <a:defRPr/>
            </a:pPr>
            <a:r>
              <a:rPr lang="vi-VN"/>
              <a:t>7/14/2020</a:t>
            </a:r>
            <a:endParaRPr lang="en-US"/>
          </a:p>
        </p:txBody>
      </p:sp>
      <p:sp>
        <p:nvSpPr>
          <p:cNvPr id="8" name="Rectangle 12">
            <a:extLst>
              <a:ext uri="{FF2B5EF4-FFF2-40B4-BE49-F238E27FC236}">
                <a16:creationId xmlns:a16="http://schemas.microsoft.com/office/drawing/2014/main" id="{D3D43848-D8F3-EB45-A170-BCDE12DC0063}"/>
              </a:ext>
            </a:extLst>
          </p:cNvPr>
          <p:cNvSpPr>
            <a:spLocks noGrp="1" noChangeArrowheads="1"/>
          </p:cNvSpPr>
          <p:nvPr>
            <p:ph type="ftr" sz="quarter" idx="15"/>
          </p:nvPr>
        </p:nvSpPr>
        <p:spPr/>
        <p:txBody>
          <a:bodyPr/>
          <a:lstStyle>
            <a:lvl1pPr eaLnBrk="1" hangingPunct="1">
              <a:defRPr>
                <a:latin typeface="Arial" charset="0"/>
                <a:cs typeface="Arial" charset="0"/>
              </a:defRPr>
            </a:lvl1pPr>
          </a:lstStyle>
          <a:p>
            <a:pPr>
              <a:defRPr/>
            </a:pPr>
            <a:r>
              <a:rPr lang="vi-VN"/>
              <a:t>Chương 1: Nhập môn Chủ nghĩa xã hội khoa học</a:t>
            </a:r>
            <a:endParaRPr lang="en-US"/>
          </a:p>
        </p:txBody>
      </p:sp>
      <p:sp>
        <p:nvSpPr>
          <p:cNvPr id="9" name="Rectangle 13">
            <a:extLst>
              <a:ext uri="{FF2B5EF4-FFF2-40B4-BE49-F238E27FC236}">
                <a16:creationId xmlns:a16="http://schemas.microsoft.com/office/drawing/2014/main" id="{29D5C1F2-7D9A-6547-BBA3-9BCE4C917012}"/>
              </a:ext>
            </a:extLst>
          </p:cNvPr>
          <p:cNvSpPr>
            <a:spLocks noGrp="1" noChangeArrowheads="1"/>
          </p:cNvSpPr>
          <p:nvPr>
            <p:ph type="sldNum" sz="quarter" idx="16"/>
          </p:nvPr>
        </p:nvSpPr>
        <p:spPr/>
        <p:txBody>
          <a:bodyPr/>
          <a:lstStyle>
            <a:lvl1pPr eaLnBrk="1" hangingPunct="1">
              <a:defRPr>
                <a:latin typeface="Arial" panose="020B0604020202020204" pitchFamily="34" charset="0"/>
              </a:defRPr>
            </a:lvl1pPr>
          </a:lstStyle>
          <a:p>
            <a:pPr>
              <a:defRPr/>
            </a:pPr>
            <a:fld id="{69389BE6-D7B1-BE47-BB48-9BC2C6B860F5}" type="slidenum">
              <a:rPr lang="en-US" altLang="en-US"/>
              <a:pPr>
                <a:defRPr/>
              </a:pPr>
              <a:t>‹#›</a:t>
            </a:fld>
            <a:endParaRPr lang="en-US" altLang="en-US"/>
          </a:p>
        </p:txBody>
      </p:sp>
    </p:spTree>
    <p:extLst>
      <p:ext uri="{BB962C8B-B14F-4D97-AF65-F5344CB8AC3E}">
        <p14:creationId xmlns:p14="http://schemas.microsoft.com/office/powerpoint/2010/main" val="26125107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9A0EC-27B8-644B-8B5A-930F440E60C1}"/>
              </a:ext>
            </a:extLst>
          </p:cNvPr>
          <p:cNvSpPr>
            <a:spLocks noGrp="1"/>
          </p:cNvSpPr>
          <p:nvPr>
            <p:ph type="title"/>
          </p:nvPr>
        </p:nvSpPr>
        <p:spPr/>
        <p:txBody>
          <a:bodyPr/>
          <a:lstStyle/>
          <a:p>
            <a:r>
              <a:rPr lang="en-US"/>
              <a:t>Click to edit Master title style</a:t>
            </a:r>
            <a:endParaRPr lang="vi-VN"/>
          </a:p>
        </p:txBody>
      </p:sp>
      <p:sp>
        <p:nvSpPr>
          <p:cNvPr id="3" name="Date Placeholder 3">
            <a:extLst>
              <a:ext uri="{FF2B5EF4-FFF2-40B4-BE49-F238E27FC236}">
                <a16:creationId xmlns:a16="http://schemas.microsoft.com/office/drawing/2014/main" id="{4C403D65-BA5B-DB49-AD44-C624B41E5371}"/>
              </a:ext>
            </a:extLst>
          </p:cNvPr>
          <p:cNvSpPr>
            <a:spLocks noGrp="1"/>
          </p:cNvSpPr>
          <p:nvPr>
            <p:ph type="dt" sz="half" idx="10"/>
          </p:nvPr>
        </p:nvSpPr>
        <p:spPr/>
        <p:txBody>
          <a:bodyPr/>
          <a:lstStyle>
            <a:lvl1pPr>
              <a:defRPr/>
            </a:lvl1pPr>
          </a:lstStyle>
          <a:p>
            <a:pPr>
              <a:defRPr/>
            </a:pPr>
            <a:r>
              <a:rPr lang="vi-VN"/>
              <a:t>7/14/2020</a:t>
            </a:r>
            <a:endParaRPr lang="en-US"/>
          </a:p>
        </p:txBody>
      </p:sp>
      <p:sp>
        <p:nvSpPr>
          <p:cNvPr id="4" name="Footer Placeholder 4">
            <a:extLst>
              <a:ext uri="{FF2B5EF4-FFF2-40B4-BE49-F238E27FC236}">
                <a16:creationId xmlns:a16="http://schemas.microsoft.com/office/drawing/2014/main" id="{4C55A531-3B72-074A-A701-8878C9C72812}"/>
              </a:ext>
            </a:extLst>
          </p:cNvPr>
          <p:cNvSpPr>
            <a:spLocks noGrp="1"/>
          </p:cNvSpPr>
          <p:nvPr>
            <p:ph type="ftr" sz="quarter" idx="11"/>
          </p:nvPr>
        </p:nvSpPr>
        <p:spPr/>
        <p:txBody>
          <a:bodyPr/>
          <a:lstStyle>
            <a:lvl1pPr>
              <a:defRPr/>
            </a:lvl1pPr>
          </a:lstStyle>
          <a:p>
            <a:pPr>
              <a:defRPr/>
            </a:pPr>
            <a:r>
              <a:rPr lang="vi-VN"/>
              <a:t>Chương 1: Nhập môn Chủ nghĩa xã hội khoa học</a:t>
            </a:r>
            <a:endParaRPr lang="en-US"/>
          </a:p>
        </p:txBody>
      </p:sp>
      <p:sp>
        <p:nvSpPr>
          <p:cNvPr id="5" name="Slide Number Placeholder 5">
            <a:extLst>
              <a:ext uri="{FF2B5EF4-FFF2-40B4-BE49-F238E27FC236}">
                <a16:creationId xmlns:a16="http://schemas.microsoft.com/office/drawing/2014/main" id="{40349FD4-AE5C-3441-BA67-8FC0123FA0E1}"/>
              </a:ext>
            </a:extLst>
          </p:cNvPr>
          <p:cNvSpPr>
            <a:spLocks noGrp="1"/>
          </p:cNvSpPr>
          <p:nvPr>
            <p:ph type="sldNum" sz="quarter" idx="12"/>
          </p:nvPr>
        </p:nvSpPr>
        <p:spPr/>
        <p:txBody>
          <a:bodyPr/>
          <a:lstStyle>
            <a:lvl1pPr>
              <a:defRPr/>
            </a:lvl1pPr>
          </a:lstStyle>
          <a:p>
            <a:pPr>
              <a:defRPr/>
            </a:pPr>
            <a:fld id="{5952C033-86D5-3844-A2F4-0FD0B0B8FB03}" type="slidenum">
              <a:rPr lang="en-US" altLang="en-US"/>
              <a:pPr>
                <a:defRPr/>
              </a:pPr>
              <a:t>‹#›</a:t>
            </a:fld>
            <a:endParaRPr lang="en-US" altLang="en-US"/>
          </a:p>
        </p:txBody>
      </p:sp>
    </p:spTree>
    <p:extLst>
      <p:ext uri="{BB962C8B-B14F-4D97-AF65-F5344CB8AC3E}">
        <p14:creationId xmlns:p14="http://schemas.microsoft.com/office/powerpoint/2010/main" val="18951891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SmartArt Placeholder 2"/>
          <p:cNvSpPr>
            <a:spLocks noGrp="1"/>
          </p:cNvSpPr>
          <p:nvPr>
            <p:ph type="dgm" idx="1"/>
          </p:nvPr>
        </p:nvSpPr>
        <p:spPr>
          <a:xfrm>
            <a:off x="609600" y="1600201"/>
            <a:ext cx="10972800" cy="4525963"/>
          </a:xfrm>
        </p:spPr>
        <p:txBody>
          <a:bodyPr/>
          <a:lstStyle/>
          <a:p>
            <a:pPr lvl="0"/>
            <a:endParaRPr lang="en-US" noProof="0"/>
          </a:p>
        </p:txBody>
      </p:sp>
      <p:sp>
        <p:nvSpPr>
          <p:cNvPr id="4" name="Rectangle 4">
            <a:extLst>
              <a:ext uri="{FF2B5EF4-FFF2-40B4-BE49-F238E27FC236}">
                <a16:creationId xmlns:a16="http://schemas.microsoft.com/office/drawing/2014/main" id="{AFE64FFF-9098-664C-9D5F-56877D5B396E}"/>
              </a:ext>
            </a:extLst>
          </p:cNvPr>
          <p:cNvSpPr>
            <a:spLocks noGrp="1" noChangeArrowheads="1"/>
          </p:cNvSpPr>
          <p:nvPr>
            <p:ph type="dt" sz="half" idx="10"/>
          </p:nvPr>
        </p:nvSpPr>
        <p:spPr/>
        <p:txBody>
          <a:bodyPr/>
          <a:lstStyle>
            <a:lvl1pPr>
              <a:defRPr>
                <a:solidFill>
                  <a:srgbClr val="000000"/>
                </a:solidFill>
              </a:defRPr>
            </a:lvl1pPr>
          </a:lstStyle>
          <a:p>
            <a:pPr>
              <a:defRPr/>
            </a:pPr>
            <a:fld id="{8184C3D0-2F62-334B-B940-F27399D5FFB5}" type="datetime1">
              <a:rPr lang="vi-VN"/>
              <a:pPr>
                <a:defRPr/>
              </a:pPr>
              <a:t>11/07/2022</a:t>
            </a:fld>
            <a:endParaRPr lang="en-US"/>
          </a:p>
        </p:txBody>
      </p:sp>
      <p:sp>
        <p:nvSpPr>
          <p:cNvPr id="5" name="Rectangle 5">
            <a:extLst>
              <a:ext uri="{FF2B5EF4-FFF2-40B4-BE49-F238E27FC236}">
                <a16:creationId xmlns:a16="http://schemas.microsoft.com/office/drawing/2014/main" id="{B5AE115F-1910-F047-8C78-0C0731D02CBB}"/>
              </a:ext>
            </a:extLst>
          </p:cNvPr>
          <p:cNvSpPr>
            <a:spLocks noGrp="1" noChangeArrowheads="1"/>
          </p:cNvSpPr>
          <p:nvPr>
            <p:ph type="ftr" sz="quarter" idx="11"/>
          </p:nvPr>
        </p:nvSpPr>
        <p:spPr/>
        <p:txBody>
          <a:bodyPr/>
          <a:lstStyle>
            <a:lvl1pPr>
              <a:defRPr>
                <a:solidFill>
                  <a:srgbClr val="000000"/>
                </a:solidFill>
              </a:defRPr>
            </a:lvl1pPr>
          </a:lstStyle>
          <a:p>
            <a:pPr>
              <a:defRPr/>
            </a:pPr>
            <a:r>
              <a:rPr lang="vi-VN"/>
              <a:t>Chương 2: Chủ nghĩa duy vật biện chứng</a:t>
            </a:r>
            <a:endParaRPr lang="en-US"/>
          </a:p>
        </p:txBody>
      </p:sp>
      <p:sp>
        <p:nvSpPr>
          <p:cNvPr id="6" name="Rectangle 6">
            <a:extLst>
              <a:ext uri="{FF2B5EF4-FFF2-40B4-BE49-F238E27FC236}">
                <a16:creationId xmlns:a16="http://schemas.microsoft.com/office/drawing/2014/main" id="{B3DF2E53-9FA9-2249-A0A7-41ADF090F0E7}"/>
              </a:ext>
            </a:extLst>
          </p:cNvPr>
          <p:cNvSpPr>
            <a:spLocks noGrp="1" noChangeArrowheads="1"/>
          </p:cNvSpPr>
          <p:nvPr>
            <p:ph type="sldNum" sz="quarter" idx="12"/>
          </p:nvPr>
        </p:nvSpPr>
        <p:spPr/>
        <p:txBody>
          <a:bodyPr/>
          <a:lstStyle>
            <a:lvl1pPr>
              <a:defRPr>
                <a:solidFill>
                  <a:srgbClr val="000000"/>
                </a:solidFill>
              </a:defRPr>
            </a:lvl1pPr>
          </a:lstStyle>
          <a:p>
            <a:pPr>
              <a:defRPr/>
            </a:pPr>
            <a:fld id="{08DBA1E9-9F58-114C-ABD3-FF317F1AA190}" type="slidenum">
              <a:rPr lang="en-US"/>
              <a:pPr>
                <a:defRPr/>
              </a:pPr>
              <a:t>‹#›</a:t>
            </a:fld>
            <a:endParaRPr lang="en-US"/>
          </a:p>
        </p:txBody>
      </p:sp>
    </p:spTree>
    <p:extLst>
      <p:ext uri="{BB962C8B-B14F-4D97-AF65-F5344CB8AC3E}">
        <p14:creationId xmlns:p14="http://schemas.microsoft.com/office/powerpoint/2010/main" val="26762098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3">
            <a:extLst>
              <a:ext uri="{FF2B5EF4-FFF2-40B4-BE49-F238E27FC236}">
                <a16:creationId xmlns:a16="http://schemas.microsoft.com/office/drawing/2014/main" id="{444B23F9-9369-5448-8563-34CEAC160695}"/>
              </a:ext>
            </a:extLst>
          </p:cNvPr>
          <p:cNvSpPr>
            <a:spLocks noGrp="1"/>
          </p:cNvSpPr>
          <p:nvPr>
            <p:ph type="dt" sz="half" idx="10"/>
          </p:nvPr>
        </p:nvSpPr>
        <p:spPr/>
        <p:txBody>
          <a:bodyPr/>
          <a:lstStyle>
            <a:lvl1pPr>
              <a:defRPr/>
            </a:lvl1pPr>
          </a:lstStyle>
          <a:p>
            <a:pPr>
              <a:defRPr/>
            </a:pPr>
            <a:fld id="{4EB70D48-FF2A-2141-9194-1D76C11E6E7C}" type="datetime1">
              <a:rPr lang="vi-VN"/>
              <a:pPr>
                <a:defRPr/>
              </a:pPr>
              <a:t>11/07/2022</a:t>
            </a:fld>
            <a:endParaRPr lang="en-US"/>
          </a:p>
        </p:txBody>
      </p:sp>
      <p:sp>
        <p:nvSpPr>
          <p:cNvPr id="4" name="Footer Placeholder 4">
            <a:extLst>
              <a:ext uri="{FF2B5EF4-FFF2-40B4-BE49-F238E27FC236}">
                <a16:creationId xmlns:a16="http://schemas.microsoft.com/office/drawing/2014/main" id="{C8A55DEA-1838-5649-AED2-F37591473D5A}"/>
              </a:ext>
            </a:extLst>
          </p:cNvPr>
          <p:cNvSpPr>
            <a:spLocks noGrp="1"/>
          </p:cNvSpPr>
          <p:nvPr>
            <p:ph type="ftr" sz="quarter" idx="11"/>
          </p:nvPr>
        </p:nvSpPr>
        <p:spPr/>
        <p:txBody>
          <a:bodyPr/>
          <a:lstStyle>
            <a:lvl1pPr>
              <a:defRPr/>
            </a:lvl1pPr>
          </a:lstStyle>
          <a:p>
            <a:pPr>
              <a:defRPr/>
            </a:pPr>
            <a:r>
              <a:rPr lang="vi-VN"/>
              <a:t>Chương 2: Chủ nghĩa duy vật biện chứng</a:t>
            </a:r>
            <a:endParaRPr lang="en-US"/>
          </a:p>
        </p:txBody>
      </p:sp>
      <p:sp>
        <p:nvSpPr>
          <p:cNvPr id="5" name="Slide Number Placeholder 5">
            <a:extLst>
              <a:ext uri="{FF2B5EF4-FFF2-40B4-BE49-F238E27FC236}">
                <a16:creationId xmlns:a16="http://schemas.microsoft.com/office/drawing/2014/main" id="{A6939C0E-8B41-7E42-BF7F-A20A594D307E}"/>
              </a:ext>
            </a:extLst>
          </p:cNvPr>
          <p:cNvSpPr>
            <a:spLocks noGrp="1"/>
          </p:cNvSpPr>
          <p:nvPr>
            <p:ph type="sldNum" sz="quarter" idx="12"/>
          </p:nvPr>
        </p:nvSpPr>
        <p:spPr/>
        <p:txBody>
          <a:bodyPr/>
          <a:lstStyle>
            <a:lvl1pPr>
              <a:defRPr/>
            </a:lvl1pPr>
          </a:lstStyle>
          <a:p>
            <a:pPr>
              <a:defRPr/>
            </a:pPr>
            <a:fld id="{456DDB30-2A73-4A46-A229-2CDF8D3F586B}" type="slidenum">
              <a:rPr lang="en-US" altLang="en-US"/>
              <a:pPr>
                <a:defRPr/>
              </a:pPr>
              <a:t>‹#›</a:t>
            </a:fld>
            <a:endParaRPr lang="en-US" altLang="en-US"/>
          </a:p>
        </p:txBody>
      </p:sp>
    </p:spTree>
    <p:extLst>
      <p:ext uri="{BB962C8B-B14F-4D97-AF65-F5344CB8AC3E}">
        <p14:creationId xmlns:p14="http://schemas.microsoft.com/office/powerpoint/2010/main" val="25839407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8483F-E2C6-034F-BEA4-8220D3A795BF}"/>
              </a:ext>
            </a:extLst>
          </p:cNvPr>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endParaRPr lang="vi-VN"/>
          </a:p>
        </p:txBody>
      </p:sp>
      <p:sp>
        <p:nvSpPr>
          <p:cNvPr id="3" name="Subtitle 2">
            <a:extLst>
              <a:ext uri="{FF2B5EF4-FFF2-40B4-BE49-F238E27FC236}">
                <a16:creationId xmlns:a16="http://schemas.microsoft.com/office/drawing/2014/main" id="{6FF765DB-F36B-C148-92F9-DC88DEED151B}"/>
              </a:ext>
            </a:extLst>
          </p:cNvPr>
          <p:cNvSpPr>
            <a:spLocks noGrp="1"/>
          </p:cNvSpPr>
          <p:nvPr>
            <p:ph type="subTitle" idx="1"/>
          </p:nvPr>
        </p:nvSpPr>
        <p:spPr>
          <a:xfrm>
            <a:off x="1524000" y="3602038"/>
            <a:ext cx="9144000" cy="1655762"/>
          </a:xfrm>
        </p:spPr>
        <p:txBody>
          <a:bodyPr/>
          <a:lstStyle>
            <a:lvl1pPr marL="0" indent="0" algn="ctr">
              <a:buNone/>
              <a:defRPr sz="1800"/>
            </a:lvl1pPr>
            <a:lvl2pPr marL="342891" indent="0" algn="ctr">
              <a:buNone/>
              <a:defRPr sz="1500"/>
            </a:lvl2pPr>
            <a:lvl3pPr marL="685783" indent="0" algn="ctr">
              <a:buNone/>
              <a:defRPr sz="1351"/>
            </a:lvl3pPr>
            <a:lvl4pPr marL="1028674" indent="0" algn="ctr">
              <a:buNone/>
              <a:defRPr sz="1200"/>
            </a:lvl4pPr>
            <a:lvl5pPr marL="1371566" indent="0" algn="ctr">
              <a:buNone/>
              <a:defRPr sz="1200"/>
            </a:lvl5pPr>
            <a:lvl6pPr marL="1714457" indent="0" algn="ctr">
              <a:buNone/>
              <a:defRPr sz="1200"/>
            </a:lvl6pPr>
            <a:lvl7pPr marL="2057349" indent="0" algn="ctr">
              <a:buNone/>
              <a:defRPr sz="1200"/>
            </a:lvl7pPr>
            <a:lvl8pPr marL="2400240" indent="0" algn="ctr">
              <a:buNone/>
              <a:defRPr sz="1200"/>
            </a:lvl8pPr>
            <a:lvl9pPr marL="2743131" indent="0" algn="ctr">
              <a:buNone/>
              <a:defRPr sz="1200"/>
            </a:lvl9pPr>
          </a:lstStyle>
          <a:p>
            <a:r>
              <a:rPr lang="en-US"/>
              <a:t>Click to edit Master subtitle style</a:t>
            </a:r>
            <a:endParaRPr lang="vi-VN"/>
          </a:p>
        </p:txBody>
      </p:sp>
      <p:sp>
        <p:nvSpPr>
          <p:cNvPr id="4" name="Date Placeholder 3">
            <a:extLst>
              <a:ext uri="{FF2B5EF4-FFF2-40B4-BE49-F238E27FC236}">
                <a16:creationId xmlns:a16="http://schemas.microsoft.com/office/drawing/2014/main" id="{7DCFC25F-A338-A84E-BBB8-72F9B61A3122}"/>
              </a:ext>
            </a:extLst>
          </p:cNvPr>
          <p:cNvSpPr>
            <a:spLocks noGrp="1"/>
          </p:cNvSpPr>
          <p:nvPr>
            <p:ph type="dt" sz="half" idx="10"/>
          </p:nvPr>
        </p:nvSpPr>
        <p:spPr/>
        <p:txBody>
          <a:bodyPr/>
          <a:lstStyle>
            <a:lvl1pPr>
              <a:defRPr/>
            </a:lvl1pPr>
          </a:lstStyle>
          <a:p>
            <a:pPr>
              <a:defRPr/>
            </a:pPr>
            <a:r>
              <a:rPr lang="vi-VN"/>
              <a:t>7/14/2020</a:t>
            </a:r>
          </a:p>
        </p:txBody>
      </p:sp>
      <p:sp>
        <p:nvSpPr>
          <p:cNvPr id="5" name="Footer Placeholder 4">
            <a:extLst>
              <a:ext uri="{FF2B5EF4-FFF2-40B4-BE49-F238E27FC236}">
                <a16:creationId xmlns:a16="http://schemas.microsoft.com/office/drawing/2014/main" id="{1496C7AC-3D86-3D4E-8A0E-48D938C1344F}"/>
              </a:ext>
            </a:extLst>
          </p:cNvPr>
          <p:cNvSpPr>
            <a:spLocks noGrp="1"/>
          </p:cNvSpPr>
          <p:nvPr>
            <p:ph type="ftr" sz="quarter" idx="11"/>
          </p:nvPr>
        </p:nvSpPr>
        <p:spPr/>
        <p:txBody>
          <a:bodyPr/>
          <a:lstStyle>
            <a:lvl1pPr>
              <a:defRPr/>
            </a:lvl1pPr>
          </a:lstStyle>
          <a:p>
            <a:pPr>
              <a:defRPr/>
            </a:pPr>
            <a:r>
              <a:rPr lang="vi-VN"/>
              <a:t>Chương 1: Nhập môn Chủ nghĩa xã hội khoa học</a:t>
            </a:r>
          </a:p>
        </p:txBody>
      </p:sp>
      <p:sp>
        <p:nvSpPr>
          <p:cNvPr id="6" name="Slide Number Placeholder 5">
            <a:extLst>
              <a:ext uri="{FF2B5EF4-FFF2-40B4-BE49-F238E27FC236}">
                <a16:creationId xmlns:a16="http://schemas.microsoft.com/office/drawing/2014/main" id="{89CDA101-EE85-154F-81E5-B48B4763519F}"/>
              </a:ext>
            </a:extLst>
          </p:cNvPr>
          <p:cNvSpPr>
            <a:spLocks noGrp="1"/>
          </p:cNvSpPr>
          <p:nvPr>
            <p:ph type="sldNum" sz="quarter" idx="12"/>
          </p:nvPr>
        </p:nvSpPr>
        <p:spPr/>
        <p:txBody>
          <a:bodyPr/>
          <a:lstStyle>
            <a:lvl1pPr>
              <a:defRPr/>
            </a:lvl1pPr>
          </a:lstStyle>
          <a:p>
            <a:pPr>
              <a:defRPr/>
            </a:pPr>
            <a:fld id="{EE7985CF-6B45-8E4B-93D7-FFC870CB9CCE}" type="slidenum">
              <a:rPr lang="vi-VN"/>
              <a:pPr>
                <a:defRPr/>
              </a:pPr>
              <a:t>‹#›</a:t>
            </a:fld>
            <a:endParaRPr lang="vi-VN"/>
          </a:p>
        </p:txBody>
      </p:sp>
    </p:spTree>
    <p:extLst>
      <p:ext uri="{BB962C8B-B14F-4D97-AF65-F5344CB8AC3E}">
        <p14:creationId xmlns:p14="http://schemas.microsoft.com/office/powerpoint/2010/main" val="3087758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7">
            <a:extLst>
              <a:ext uri="{FF2B5EF4-FFF2-40B4-BE49-F238E27FC236}">
                <a16:creationId xmlns:a16="http://schemas.microsoft.com/office/drawing/2014/main" id="{50C1C905-2CB0-9247-8627-B248B7AD8E9E}"/>
              </a:ext>
            </a:extLst>
          </p:cNvPr>
          <p:cNvCxnSpPr>
            <a:cxnSpLocks noChangeShapeType="1"/>
          </p:cNvCxnSpPr>
          <p:nvPr/>
        </p:nvCxnSpPr>
        <p:spPr bwMode="auto">
          <a:xfrm>
            <a:off x="1422400" y="1382713"/>
            <a:ext cx="10202863" cy="0"/>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Straight Connector 8">
            <a:extLst>
              <a:ext uri="{FF2B5EF4-FFF2-40B4-BE49-F238E27FC236}">
                <a16:creationId xmlns:a16="http://schemas.microsoft.com/office/drawing/2014/main" id="{AF2100A6-26CA-0541-9433-7288E11EF08A}"/>
              </a:ext>
            </a:extLst>
          </p:cNvPr>
          <p:cNvCxnSpPr>
            <a:cxnSpLocks noChangeShapeType="1"/>
          </p:cNvCxnSpPr>
          <p:nvPr/>
        </p:nvCxnSpPr>
        <p:spPr bwMode="auto">
          <a:xfrm>
            <a:off x="2481263" y="1063625"/>
            <a:ext cx="0" cy="482600"/>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a:extLst>
              <a:ext uri="{FF2B5EF4-FFF2-40B4-BE49-F238E27FC236}">
                <a16:creationId xmlns:a16="http://schemas.microsoft.com/office/drawing/2014/main" id="{B4DE059B-D17F-CF4D-8D2D-21827443377A}"/>
              </a:ext>
            </a:extLst>
          </p:cNvPr>
          <p:cNvSpPr>
            <a:spLocks noGrp="1"/>
          </p:cNvSpPr>
          <p:nvPr>
            <p:ph type="dt" sz="half" idx="10"/>
          </p:nvPr>
        </p:nvSpPr>
        <p:spPr/>
        <p:txBody>
          <a:bodyPr/>
          <a:lstStyle>
            <a:lvl1pPr eaLnBrk="1" hangingPunct="1">
              <a:defRPr>
                <a:latin typeface="Arial" charset="0"/>
                <a:cs typeface="Arial" charset="0"/>
              </a:defRPr>
            </a:lvl1pPr>
          </a:lstStyle>
          <a:p>
            <a:pPr>
              <a:defRPr/>
            </a:pPr>
            <a:r>
              <a:rPr lang="vi-VN"/>
              <a:t>7/14/2020</a:t>
            </a:r>
            <a:endParaRPr lang="en-US"/>
          </a:p>
        </p:txBody>
      </p:sp>
      <p:sp>
        <p:nvSpPr>
          <p:cNvPr id="7" name="Footer Placeholder 4">
            <a:extLst>
              <a:ext uri="{FF2B5EF4-FFF2-40B4-BE49-F238E27FC236}">
                <a16:creationId xmlns:a16="http://schemas.microsoft.com/office/drawing/2014/main" id="{640148BC-2CF0-E94E-9095-F137137F688C}"/>
              </a:ext>
            </a:extLst>
          </p:cNvPr>
          <p:cNvSpPr>
            <a:spLocks noGrp="1"/>
          </p:cNvSpPr>
          <p:nvPr>
            <p:ph type="ftr" sz="quarter" idx="11"/>
          </p:nvPr>
        </p:nvSpPr>
        <p:spPr/>
        <p:txBody>
          <a:bodyPr/>
          <a:lstStyle>
            <a:lvl1pPr eaLnBrk="1" hangingPunct="1">
              <a:defRPr>
                <a:latin typeface="Arial" charset="0"/>
                <a:cs typeface="Arial" charset="0"/>
              </a:defRPr>
            </a:lvl1pPr>
          </a:lstStyle>
          <a:p>
            <a:pPr>
              <a:defRPr/>
            </a:pPr>
            <a:r>
              <a:rPr lang="vi-VN"/>
              <a:t>Chương 1: Nhập môn Chủ nghĩa xã hội khoa học</a:t>
            </a:r>
            <a:endParaRPr lang="en-US"/>
          </a:p>
        </p:txBody>
      </p:sp>
      <p:sp>
        <p:nvSpPr>
          <p:cNvPr id="8" name="Slide Number Placeholder 5">
            <a:extLst>
              <a:ext uri="{FF2B5EF4-FFF2-40B4-BE49-F238E27FC236}">
                <a16:creationId xmlns:a16="http://schemas.microsoft.com/office/drawing/2014/main" id="{727EBDF9-9CEB-9849-8DDB-765F8DB9DDAE}"/>
              </a:ext>
            </a:extLst>
          </p:cNvPr>
          <p:cNvSpPr>
            <a:spLocks noGrp="1"/>
          </p:cNvSpPr>
          <p:nvPr>
            <p:ph type="sldNum" sz="quarter" idx="12"/>
          </p:nvPr>
        </p:nvSpPr>
        <p:spPr/>
        <p:txBody>
          <a:bodyPr/>
          <a:lstStyle>
            <a:lvl1pPr eaLnBrk="1" hangingPunct="1">
              <a:defRPr>
                <a:latin typeface="Arial" panose="020B0604020202020204" pitchFamily="34" charset="0"/>
              </a:defRPr>
            </a:lvl1pPr>
          </a:lstStyle>
          <a:p>
            <a:pPr>
              <a:defRPr/>
            </a:pPr>
            <a:fld id="{3F6FD849-4D6F-7B47-86D7-4268D11B39C6}" type="slidenum">
              <a:rPr lang="en-US" altLang="en-US"/>
              <a:pPr>
                <a:defRPr/>
              </a:pPr>
              <a:t>‹#›</a:t>
            </a:fld>
            <a:endParaRPr lang="en-US" altLang="en-US"/>
          </a:p>
        </p:txBody>
      </p:sp>
    </p:spTree>
    <p:extLst>
      <p:ext uri="{BB962C8B-B14F-4D97-AF65-F5344CB8AC3E}">
        <p14:creationId xmlns:p14="http://schemas.microsoft.com/office/powerpoint/2010/main" val="41616182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765BD-C0A2-8747-B5CE-F27285B01CB2}"/>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A246D181-2A53-D943-A0E4-BCE35A91F04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A670648B-08D7-0443-8D39-77E30271AA05}"/>
              </a:ext>
            </a:extLst>
          </p:cNvPr>
          <p:cNvSpPr>
            <a:spLocks noGrp="1"/>
          </p:cNvSpPr>
          <p:nvPr>
            <p:ph type="dt" sz="half" idx="10"/>
          </p:nvPr>
        </p:nvSpPr>
        <p:spPr/>
        <p:txBody>
          <a:bodyPr/>
          <a:lstStyle>
            <a:lvl1pPr>
              <a:defRPr/>
            </a:lvl1pPr>
          </a:lstStyle>
          <a:p>
            <a:pPr>
              <a:defRPr/>
            </a:pPr>
            <a:r>
              <a:rPr lang="vi-VN"/>
              <a:t>7/14/2020</a:t>
            </a:r>
          </a:p>
        </p:txBody>
      </p:sp>
      <p:sp>
        <p:nvSpPr>
          <p:cNvPr id="5" name="Footer Placeholder 4">
            <a:extLst>
              <a:ext uri="{FF2B5EF4-FFF2-40B4-BE49-F238E27FC236}">
                <a16:creationId xmlns:a16="http://schemas.microsoft.com/office/drawing/2014/main" id="{16511227-15DC-124F-9751-2880796B9049}"/>
              </a:ext>
            </a:extLst>
          </p:cNvPr>
          <p:cNvSpPr>
            <a:spLocks noGrp="1"/>
          </p:cNvSpPr>
          <p:nvPr>
            <p:ph type="ftr" sz="quarter" idx="11"/>
          </p:nvPr>
        </p:nvSpPr>
        <p:spPr/>
        <p:txBody>
          <a:bodyPr/>
          <a:lstStyle>
            <a:lvl1pPr>
              <a:defRPr/>
            </a:lvl1pPr>
          </a:lstStyle>
          <a:p>
            <a:pPr>
              <a:defRPr/>
            </a:pPr>
            <a:r>
              <a:rPr lang="vi-VN"/>
              <a:t>Chương 1: Nhập môn Chủ nghĩa xã hội khoa học</a:t>
            </a:r>
          </a:p>
        </p:txBody>
      </p:sp>
      <p:sp>
        <p:nvSpPr>
          <p:cNvPr id="6" name="Slide Number Placeholder 5">
            <a:extLst>
              <a:ext uri="{FF2B5EF4-FFF2-40B4-BE49-F238E27FC236}">
                <a16:creationId xmlns:a16="http://schemas.microsoft.com/office/drawing/2014/main" id="{C4B9127D-D72C-E941-9A98-6525CFD9A55C}"/>
              </a:ext>
            </a:extLst>
          </p:cNvPr>
          <p:cNvSpPr>
            <a:spLocks noGrp="1"/>
          </p:cNvSpPr>
          <p:nvPr>
            <p:ph type="sldNum" sz="quarter" idx="12"/>
          </p:nvPr>
        </p:nvSpPr>
        <p:spPr/>
        <p:txBody>
          <a:bodyPr/>
          <a:lstStyle>
            <a:lvl1pPr>
              <a:defRPr/>
            </a:lvl1pPr>
          </a:lstStyle>
          <a:p>
            <a:pPr>
              <a:defRPr/>
            </a:pPr>
            <a:fld id="{AC1953F9-3722-3040-A84A-AD5672E691C5}" type="slidenum">
              <a:rPr lang="vi-VN"/>
              <a:pPr>
                <a:defRPr/>
              </a:pPr>
              <a:t>‹#›</a:t>
            </a:fld>
            <a:endParaRPr lang="vi-VN"/>
          </a:p>
        </p:txBody>
      </p:sp>
    </p:spTree>
    <p:extLst>
      <p:ext uri="{BB962C8B-B14F-4D97-AF65-F5344CB8AC3E}">
        <p14:creationId xmlns:p14="http://schemas.microsoft.com/office/powerpoint/2010/main" val="20756307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706A2-C18E-814A-BCF0-BB7EBC78F4CA}"/>
              </a:ext>
            </a:extLst>
          </p:cNvPr>
          <p:cNvSpPr>
            <a:spLocks noGrp="1"/>
          </p:cNvSpPr>
          <p:nvPr>
            <p:ph type="title"/>
          </p:nvPr>
        </p:nvSpPr>
        <p:spPr>
          <a:xfrm>
            <a:off x="831851" y="1709746"/>
            <a:ext cx="10515600" cy="2852737"/>
          </a:xfrm>
        </p:spPr>
        <p:txBody>
          <a:bodyPr anchor="b"/>
          <a:lstStyle>
            <a:lvl1pPr>
              <a:defRPr sz="4500"/>
            </a:lvl1pPr>
          </a:lstStyle>
          <a:p>
            <a:r>
              <a:rPr lang="en-US"/>
              <a:t>Click to edit Master title style</a:t>
            </a:r>
            <a:endParaRPr lang="vi-VN"/>
          </a:p>
        </p:txBody>
      </p:sp>
      <p:sp>
        <p:nvSpPr>
          <p:cNvPr id="3" name="Text Placeholder 2">
            <a:extLst>
              <a:ext uri="{FF2B5EF4-FFF2-40B4-BE49-F238E27FC236}">
                <a16:creationId xmlns:a16="http://schemas.microsoft.com/office/drawing/2014/main" id="{93755798-B3BA-BD4C-9124-34307FCF63DB}"/>
              </a:ext>
            </a:extLst>
          </p:cNvPr>
          <p:cNvSpPr>
            <a:spLocks noGrp="1"/>
          </p:cNvSpPr>
          <p:nvPr>
            <p:ph type="body" idx="1"/>
          </p:nvPr>
        </p:nvSpPr>
        <p:spPr>
          <a:xfrm>
            <a:off x="831851" y="4589471"/>
            <a:ext cx="10515600" cy="1500187"/>
          </a:xfrm>
        </p:spPr>
        <p:txBody>
          <a:bodyPr/>
          <a:lstStyle>
            <a:lvl1pPr marL="0" indent="0">
              <a:buNone/>
              <a:defRPr sz="1800">
                <a:solidFill>
                  <a:schemeClr val="tx1">
                    <a:tint val="75000"/>
                  </a:schemeClr>
                </a:solidFill>
              </a:defRPr>
            </a:lvl1pPr>
            <a:lvl2pPr marL="342891" indent="0">
              <a:buNone/>
              <a:defRPr sz="1500">
                <a:solidFill>
                  <a:schemeClr val="tx1">
                    <a:tint val="75000"/>
                  </a:schemeClr>
                </a:solidFill>
              </a:defRPr>
            </a:lvl2pPr>
            <a:lvl3pPr marL="685783" indent="0">
              <a:buNone/>
              <a:defRPr sz="1351">
                <a:solidFill>
                  <a:schemeClr val="tx1">
                    <a:tint val="75000"/>
                  </a:schemeClr>
                </a:solidFill>
              </a:defRPr>
            </a:lvl3pPr>
            <a:lvl4pPr marL="1028674"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9" indent="0">
              <a:buNone/>
              <a:defRPr sz="1200">
                <a:solidFill>
                  <a:schemeClr val="tx1">
                    <a:tint val="75000"/>
                  </a:schemeClr>
                </a:solidFill>
              </a:defRPr>
            </a:lvl7pPr>
            <a:lvl8pPr marL="2400240" indent="0">
              <a:buNone/>
              <a:defRPr sz="1200">
                <a:solidFill>
                  <a:schemeClr val="tx1">
                    <a:tint val="75000"/>
                  </a:schemeClr>
                </a:solidFill>
              </a:defRPr>
            </a:lvl8pPr>
            <a:lvl9pPr marL="2743131"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C6728E3-63BA-634E-8812-85C88F0476AD}"/>
              </a:ext>
            </a:extLst>
          </p:cNvPr>
          <p:cNvSpPr>
            <a:spLocks noGrp="1"/>
          </p:cNvSpPr>
          <p:nvPr>
            <p:ph type="dt" sz="half" idx="10"/>
          </p:nvPr>
        </p:nvSpPr>
        <p:spPr/>
        <p:txBody>
          <a:bodyPr/>
          <a:lstStyle>
            <a:lvl1pPr>
              <a:defRPr/>
            </a:lvl1pPr>
          </a:lstStyle>
          <a:p>
            <a:pPr>
              <a:defRPr/>
            </a:pPr>
            <a:r>
              <a:rPr lang="vi-VN"/>
              <a:t>7/14/2020</a:t>
            </a:r>
          </a:p>
        </p:txBody>
      </p:sp>
      <p:sp>
        <p:nvSpPr>
          <p:cNvPr id="5" name="Footer Placeholder 4">
            <a:extLst>
              <a:ext uri="{FF2B5EF4-FFF2-40B4-BE49-F238E27FC236}">
                <a16:creationId xmlns:a16="http://schemas.microsoft.com/office/drawing/2014/main" id="{C8E9BFC4-C701-C940-AA9D-3C34440503A3}"/>
              </a:ext>
            </a:extLst>
          </p:cNvPr>
          <p:cNvSpPr>
            <a:spLocks noGrp="1"/>
          </p:cNvSpPr>
          <p:nvPr>
            <p:ph type="ftr" sz="quarter" idx="11"/>
          </p:nvPr>
        </p:nvSpPr>
        <p:spPr/>
        <p:txBody>
          <a:bodyPr/>
          <a:lstStyle>
            <a:lvl1pPr>
              <a:defRPr/>
            </a:lvl1pPr>
          </a:lstStyle>
          <a:p>
            <a:pPr>
              <a:defRPr/>
            </a:pPr>
            <a:r>
              <a:rPr lang="vi-VN"/>
              <a:t>Chương 1: Nhập môn Chủ nghĩa xã hội khoa học</a:t>
            </a:r>
          </a:p>
        </p:txBody>
      </p:sp>
      <p:sp>
        <p:nvSpPr>
          <p:cNvPr id="6" name="Slide Number Placeholder 5">
            <a:extLst>
              <a:ext uri="{FF2B5EF4-FFF2-40B4-BE49-F238E27FC236}">
                <a16:creationId xmlns:a16="http://schemas.microsoft.com/office/drawing/2014/main" id="{45BB0403-45D1-574B-B803-631D0782ECD8}"/>
              </a:ext>
            </a:extLst>
          </p:cNvPr>
          <p:cNvSpPr>
            <a:spLocks noGrp="1"/>
          </p:cNvSpPr>
          <p:nvPr>
            <p:ph type="sldNum" sz="quarter" idx="12"/>
          </p:nvPr>
        </p:nvSpPr>
        <p:spPr/>
        <p:txBody>
          <a:bodyPr/>
          <a:lstStyle>
            <a:lvl1pPr>
              <a:defRPr/>
            </a:lvl1pPr>
          </a:lstStyle>
          <a:p>
            <a:pPr>
              <a:defRPr/>
            </a:pPr>
            <a:fld id="{53E9D645-0F87-3C4D-ABA9-6BA83433D266}" type="slidenum">
              <a:rPr lang="vi-VN"/>
              <a:pPr>
                <a:defRPr/>
              </a:pPr>
              <a:t>‹#›</a:t>
            </a:fld>
            <a:endParaRPr lang="vi-VN"/>
          </a:p>
        </p:txBody>
      </p:sp>
    </p:spTree>
    <p:extLst>
      <p:ext uri="{BB962C8B-B14F-4D97-AF65-F5344CB8AC3E}">
        <p14:creationId xmlns:p14="http://schemas.microsoft.com/office/powerpoint/2010/main" val="28118913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74105-8777-9449-9AAA-9816962BAEE4}"/>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CDE52051-85DA-9A40-AE9A-EB28C3FCCC3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a:extLst>
              <a:ext uri="{FF2B5EF4-FFF2-40B4-BE49-F238E27FC236}">
                <a16:creationId xmlns:a16="http://schemas.microsoft.com/office/drawing/2014/main" id="{96F86CC4-919B-124A-96D5-C15785A8712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3">
            <a:extLst>
              <a:ext uri="{FF2B5EF4-FFF2-40B4-BE49-F238E27FC236}">
                <a16:creationId xmlns:a16="http://schemas.microsoft.com/office/drawing/2014/main" id="{2C537D04-DE1D-5E4D-BDB7-38761BD59A12}"/>
              </a:ext>
            </a:extLst>
          </p:cNvPr>
          <p:cNvSpPr>
            <a:spLocks noGrp="1"/>
          </p:cNvSpPr>
          <p:nvPr>
            <p:ph type="dt" sz="half" idx="10"/>
          </p:nvPr>
        </p:nvSpPr>
        <p:spPr/>
        <p:txBody>
          <a:bodyPr/>
          <a:lstStyle>
            <a:lvl1pPr>
              <a:defRPr/>
            </a:lvl1pPr>
          </a:lstStyle>
          <a:p>
            <a:pPr>
              <a:defRPr/>
            </a:pPr>
            <a:r>
              <a:rPr lang="vi-VN"/>
              <a:t>7/14/2020</a:t>
            </a:r>
          </a:p>
        </p:txBody>
      </p:sp>
      <p:sp>
        <p:nvSpPr>
          <p:cNvPr id="6" name="Footer Placeholder 4">
            <a:extLst>
              <a:ext uri="{FF2B5EF4-FFF2-40B4-BE49-F238E27FC236}">
                <a16:creationId xmlns:a16="http://schemas.microsoft.com/office/drawing/2014/main" id="{55796B61-1A93-7942-88A9-B3486BF71553}"/>
              </a:ext>
            </a:extLst>
          </p:cNvPr>
          <p:cNvSpPr>
            <a:spLocks noGrp="1"/>
          </p:cNvSpPr>
          <p:nvPr>
            <p:ph type="ftr" sz="quarter" idx="11"/>
          </p:nvPr>
        </p:nvSpPr>
        <p:spPr/>
        <p:txBody>
          <a:bodyPr/>
          <a:lstStyle>
            <a:lvl1pPr>
              <a:defRPr/>
            </a:lvl1pPr>
          </a:lstStyle>
          <a:p>
            <a:pPr>
              <a:defRPr/>
            </a:pPr>
            <a:r>
              <a:rPr lang="vi-VN"/>
              <a:t>Chương 1: Nhập môn Chủ nghĩa xã hội khoa học</a:t>
            </a:r>
          </a:p>
        </p:txBody>
      </p:sp>
      <p:sp>
        <p:nvSpPr>
          <p:cNvPr id="7" name="Slide Number Placeholder 5">
            <a:extLst>
              <a:ext uri="{FF2B5EF4-FFF2-40B4-BE49-F238E27FC236}">
                <a16:creationId xmlns:a16="http://schemas.microsoft.com/office/drawing/2014/main" id="{911A67D5-FE0B-F046-BBDD-C3CD9A64343C}"/>
              </a:ext>
            </a:extLst>
          </p:cNvPr>
          <p:cNvSpPr>
            <a:spLocks noGrp="1"/>
          </p:cNvSpPr>
          <p:nvPr>
            <p:ph type="sldNum" sz="quarter" idx="12"/>
          </p:nvPr>
        </p:nvSpPr>
        <p:spPr/>
        <p:txBody>
          <a:bodyPr/>
          <a:lstStyle>
            <a:lvl1pPr>
              <a:defRPr/>
            </a:lvl1pPr>
          </a:lstStyle>
          <a:p>
            <a:pPr>
              <a:defRPr/>
            </a:pPr>
            <a:fld id="{96FBCDF5-4DEC-4B43-97AF-E238E81FB2D3}" type="slidenum">
              <a:rPr lang="vi-VN"/>
              <a:pPr>
                <a:defRPr/>
              </a:pPr>
              <a:t>‹#›</a:t>
            </a:fld>
            <a:endParaRPr lang="vi-VN"/>
          </a:p>
        </p:txBody>
      </p:sp>
    </p:spTree>
    <p:extLst>
      <p:ext uri="{BB962C8B-B14F-4D97-AF65-F5344CB8AC3E}">
        <p14:creationId xmlns:p14="http://schemas.microsoft.com/office/powerpoint/2010/main" val="34004803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84D1B-C5CF-774F-AFEB-CC8DC0339A6C}"/>
              </a:ext>
            </a:extLst>
          </p:cNvPr>
          <p:cNvSpPr>
            <a:spLocks noGrp="1"/>
          </p:cNvSpPr>
          <p:nvPr>
            <p:ph type="title"/>
          </p:nvPr>
        </p:nvSpPr>
        <p:spPr>
          <a:xfrm>
            <a:off x="839788" y="365129"/>
            <a:ext cx="10515600" cy="1325563"/>
          </a:xfrm>
        </p:spPr>
        <p:txBody>
          <a:bodyPr/>
          <a:lstStyle/>
          <a:p>
            <a:r>
              <a:rPr lang="en-US"/>
              <a:t>Click to edit Master title style</a:t>
            </a:r>
            <a:endParaRPr lang="vi-VN"/>
          </a:p>
        </p:txBody>
      </p:sp>
      <p:sp>
        <p:nvSpPr>
          <p:cNvPr id="3" name="Text Placeholder 2">
            <a:extLst>
              <a:ext uri="{FF2B5EF4-FFF2-40B4-BE49-F238E27FC236}">
                <a16:creationId xmlns:a16="http://schemas.microsoft.com/office/drawing/2014/main" id="{163ED37F-B982-AE48-81AA-27C85F3A93C1}"/>
              </a:ext>
            </a:extLst>
          </p:cNvPr>
          <p:cNvSpPr>
            <a:spLocks noGrp="1"/>
          </p:cNvSpPr>
          <p:nvPr>
            <p:ph type="body" idx="1"/>
          </p:nvPr>
        </p:nvSpPr>
        <p:spPr>
          <a:xfrm>
            <a:off x="839789" y="1681163"/>
            <a:ext cx="5157787" cy="823912"/>
          </a:xfrm>
        </p:spPr>
        <p:txBody>
          <a:bodyPr anchor="b"/>
          <a:lstStyle>
            <a:lvl1pPr marL="0" indent="0">
              <a:buNone/>
              <a:defRPr sz="1800" b="1"/>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FD9E4009-537D-7641-8400-4E9A3AD951F6}"/>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a:extLst>
              <a:ext uri="{FF2B5EF4-FFF2-40B4-BE49-F238E27FC236}">
                <a16:creationId xmlns:a16="http://schemas.microsoft.com/office/drawing/2014/main" id="{3A2DF9EC-647C-B447-BFA0-B2E4FEE5AD52}"/>
              </a:ext>
            </a:extLst>
          </p:cNvPr>
          <p:cNvSpPr>
            <a:spLocks noGrp="1"/>
          </p:cNvSpPr>
          <p:nvPr>
            <p:ph type="body" sz="quarter" idx="3"/>
          </p:nvPr>
        </p:nvSpPr>
        <p:spPr>
          <a:xfrm>
            <a:off x="6172203" y="1681163"/>
            <a:ext cx="5183188" cy="823912"/>
          </a:xfrm>
        </p:spPr>
        <p:txBody>
          <a:bodyPr anchor="b"/>
          <a:lstStyle>
            <a:lvl1pPr marL="0" indent="0">
              <a:buNone/>
              <a:defRPr sz="1800" b="1"/>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20FA25E0-812E-2D4E-8932-619C7173BBBA}"/>
              </a:ext>
            </a:extLst>
          </p:cNvPr>
          <p:cNvSpPr>
            <a:spLocks noGrp="1"/>
          </p:cNvSpPr>
          <p:nvPr>
            <p:ph sz="quarter" idx="4"/>
          </p:nvPr>
        </p:nvSpPr>
        <p:spPr>
          <a:xfrm>
            <a:off x="6172203"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3">
            <a:extLst>
              <a:ext uri="{FF2B5EF4-FFF2-40B4-BE49-F238E27FC236}">
                <a16:creationId xmlns:a16="http://schemas.microsoft.com/office/drawing/2014/main" id="{87253063-4652-ED45-A8E2-9AF0484043FB}"/>
              </a:ext>
            </a:extLst>
          </p:cNvPr>
          <p:cNvSpPr>
            <a:spLocks noGrp="1"/>
          </p:cNvSpPr>
          <p:nvPr>
            <p:ph type="dt" sz="half" idx="10"/>
          </p:nvPr>
        </p:nvSpPr>
        <p:spPr/>
        <p:txBody>
          <a:bodyPr/>
          <a:lstStyle>
            <a:lvl1pPr>
              <a:defRPr/>
            </a:lvl1pPr>
          </a:lstStyle>
          <a:p>
            <a:pPr>
              <a:defRPr/>
            </a:pPr>
            <a:r>
              <a:rPr lang="vi-VN"/>
              <a:t>7/14/2020</a:t>
            </a:r>
          </a:p>
        </p:txBody>
      </p:sp>
      <p:sp>
        <p:nvSpPr>
          <p:cNvPr id="8" name="Footer Placeholder 4">
            <a:extLst>
              <a:ext uri="{FF2B5EF4-FFF2-40B4-BE49-F238E27FC236}">
                <a16:creationId xmlns:a16="http://schemas.microsoft.com/office/drawing/2014/main" id="{1B5CB081-CAC9-AF42-8958-DE43E50C6CBA}"/>
              </a:ext>
            </a:extLst>
          </p:cNvPr>
          <p:cNvSpPr>
            <a:spLocks noGrp="1"/>
          </p:cNvSpPr>
          <p:nvPr>
            <p:ph type="ftr" sz="quarter" idx="11"/>
          </p:nvPr>
        </p:nvSpPr>
        <p:spPr/>
        <p:txBody>
          <a:bodyPr/>
          <a:lstStyle>
            <a:lvl1pPr>
              <a:defRPr/>
            </a:lvl1pPr>
          </a:lstStyle>
          <a:p>
            <a:pPr>
              <a:defRPr/>
            </a:pPr>
            <a:r>
              <a:rPr lang="vi-VN"/>
              <a:t>Chương 1: Nhập môn Chủ nghĩa xã hội khoa học</a:t>
            </a:r>
          </a:p>
        </p:txBody>
      </p:sp>
      <p:sp>
        <p:nvSpPr>
          <p:cNvPr id="9" name="Slide Number Placeholder 5">
            <a:extLst>
              <a:ext uri="{FF2B5EF4-FFF2-40B4-BE49-F238E27FC236}">
                <a16:creationId xmlns:a16="http://schemas.microsoft.com/office/drawing/2014/main" id="{5B2E55C5-DDCA-EB4D-A479-B95009C2E242}"/>
              </a:ext>
            </a:extLst>
          </p:cNvPr>
          <p:cNvSpPr>
            <a:spLocks noGrp="1"/>
          </p:cNvSpPr>
          <p:nvPr>
            <p:ph type="sldNum" sz="quarter" idx="12"/>
          </p:nvPr>
        </p:nvSpPr>
        <p:spPr/>
        <p:txBody>
          <a:bodyPr/>
          <a:lstStyle>
            <a:lvl1pPr>
              <a:defRPr/>
            </a:lvl1pPr>
          </a:lstStyle>
          <a:p>
            <a:pPr>
              <a:defRPr/>
            </a:pPr>
            <a:fld id="{3CA659E0-5119-BF42-A0A9-4673FCCB24DD}" type="slidenum">
              <a:rPr lang="vi-VN"/>
              <a:pPr>
                <a:defRPr/>
              </a:pPr>
              <a:t>‹#›</a:t>
            </a:fld>
            <a:endParaRPr lang="vi-VN"/>
          </a:p>
        </p:txBody>
      </p:sp>
    </p:spTree>
    <p:extLst>
      <p:ext uri="{BB962C8B-B14F-4D97-AF65-F5344CB8AC3E}">
        <p14:creationId xmlns:p14="http://schemas.microsoft.com/office/powerpoint/2010/main" val="23970479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1643D-1E6B-2F42-9B1E-EEBD448A6E00}"/>
              </a:ext>
            </a:extLst>
          </p:cNvPr>
          <p:cNvSpPr>
            <a:spLocks noGrp="1"/>
          </p:cNvSpPr>
          <p:nvPr>
            <p:ph type="title"/>
          </p:nvPr>
        </p:nvSpPr>
        <p:spPr/>
        <p:txBody>
          <a:bodyPr/>
          <a:lstStyle/>
          <a:p>
            <a:r>
              <a:rPr lang="en-US"/>
              <a:t>Click to edit Master title style</a:t>
            </a:r>
            <a:endParaRPr lang="vi-VN"/>
          </a:p>
        </p:txBody>
      </p:sp>
      <p:sp>
        <p:nvSpPr>
          <p:cNvPr id="3" name="Date Placeholder 3">
            <a:extLst>
              <a:ext uri="{FF2B5EF4-FFF2-40B4-BE49-F238E27FC236}">
                <a16:creationId xmlns:a16="http://schemas.microsoft.com/office/drawing/2014/main" id="{C40152DC-41A6-2141-9A24-5EEB629FDA42}"/>
              </a:ext>
            </a:extLst>
          </p:cNvPr>
          <p:cNvSpPr>
            <a:spLocks noGrp="1"/>
          </p:cNvSpPr>
          <p:nvPr>
            <p:ph type="dt" sz="half" idx="10"/>
          </p:nvPr>
        </p:nvSpPr>
        <p:spPr/>
        <p:txBody>
          <a:bodyPr/>
          <a:lstStyle>
            <a:lvl1pPr>
              <a:defRPr/>
            </a:lvl1pPr>
          </a:lstStyle>
          <a:p>
            <a:pPr>
              <a:defRPr/>
            </a:pPr>
            <a:r>
              <a:rPr lang="vi-VN"/>
              <a:t>7/14/2020</a:t>
            </a:r>
          </a:p>
        </p:txBody>
      </p:sp>
      <p:sp>
        <p:nvSpPr>
          <p:cNvPr id="4" name="Footer Placeholder 4">
            <a:extLst>
              <a:ext uri="{FF2B5EF4-FFF2-40B4-BE49-F238E27FC236}">
                <a16:creationId xmlns:a16="http://schemas.microsoft.com/office/drawing/2014/main" id="{0E427629-ED07-2A4F-A94F-901226307445}"/>
              </a:ext>
            </a:extLst>
          </p:cNvPr>
          <p:cNvSpPr>
            <a:spLocks noGrp="1"/>
          </p:cNvSpPr>
          <p:nvPr>
            <p:ph type="ftr" sz="quarter" idx="11"/>
          </p:nvPr>
        </p:nvSpPr>
        <p:spPr/>
        <p:txBody>
          <a:bodyPr/>
          <a:lstStyle>
            <a:lvl1pPr>
              <a:defRPr/>
            </a:lvl1pPr>
          </a:lstStyle>
          <a:p>
            <a:pPr>
              <a:defRPr/>
            </a:pPr>
            <a:r>
              <a:rPr lang="vi-VN"/>
              <a:t>Chương 1: Nhập môn Chủ nghĩa xã hội khoa học</a:t>
            </a:r>
          </a:p>
        </p:txBody>
      </p:sp>
      <p:sp>
        <p:nvSpPr>
          <p:cNvPr id="5" name="Slide Number Placeholder 5">
            <a:extLst>
              <a:ext uri="{FF2B5EF4-FFF2-40B4-BE49-F238E27FC236}">
                <a16:creationId xmlns:a16="http://schemas.microsoft.com/office/drawing/2014/main" id="{EEAF7550-DAAA-DF4A-97EA-BC91BB895030}"/>
              </a:ext>
            </a:extLst>
          </p:cNvPr>
          <p:cNvSpPr>
            <a:spLocks noGrp="1"/>
          </p:cNvSpPr>
          <p:nvPr>
            <p:ph type="sldNum" sz="quarter" idx="12"/>
          </p:nvPr>
        </p:nvSpPr>
        <p:spPr/>
        <p:txBody>
          <a:bodyPr/>
          <a:lstStyle>
            <a:lvl1pPr>
              <a:defRPr/>
            </a:lvl1pPr>
          </a:lstStyle>
          <a:p>
            <a:pPr>
              <a:defRPr/>
            </a:pPr>
            <a:fld id="{8543785F-4196-3E42-9153-7A22109011CD}" type="slidenum">
              <a:rPr lang="vi-VN"/>
              <a:pPr>
                <a:defRPr/>
              </a:pPr>
              <a:t>‹#›</a:t>
            </a:fld>
            <a:endParaRPr lang="vi-VN"/>
          </a:p>
        </p:txBody>
      </p:sp>
    </p:spTree>
    <p:extLst>
      <p:ext uri="{BB962C8B-B14F-4D97-AF65-F5344CB8AC3E}">
        <p14:creationId xmlns:p14="http://schemas.microsoft.com/office/powerpoint/2010/main" val="20857799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114DE43B-6CCB-2A47-A8E3-7B5313A19574}"/>
              </a:ext>
            </a:extLst>
          </p:cNvPr>
          <p:cNvSpPr>
            <a:spLocks noGrp="1"/>
          </p:cNvSpPr>
          <p:nvPr>
            <p:ph type="dt" sz="half" idx="10"/>
          </p:nvPr>
        </p:nvSpPr>
        <p:spPr/>
        <p:txBody>
          <a:bodyPr/>
          <a:lstStyle>
            <a:lvl1pPr>
              <a:defRPr/>
            </a:lvl1pPr>
          </a:lstStyle>
          <a:p>
            <a:pPr>
              <a:defRPr/>
            </a:pPr>
            <a:r>
              <a:rPr lang="vi-VN"/>
              <a:t>7/14/2020</a:t>
            </a:r>
          </a:p>
        </p:txBody>
      </p:sp>
      <p:sp>
        <p:nvSpPr>
          <p:cNvPr id="3" name="Footer Placeholder 4">
            <a:extLst>
              <a:ext uri="{FF2B5EF4-FFF2-40B4-BE49-F238E27FC236}">
                <a16:creationId xmlns:a16="http://schemas.microsoft.com/office/drawing/2014/main" id="{EEE62D5F-762D-D24D-A010-D28C45F317C2}"/>
              </a:ext>
            </a:extLst>
          </p:cNvPr>
          <p:cNvSpPr>
            <a:spLocks noGrp="1"/>
          </p:cNvSpPr>
          <p:nvPr>
            <p:ph type="ftr" sz="quarter" idx="11"/>
          </p:nvPr>
        </p:nvSpPr>
        <p:spPr/>
        <p:txBody>
          <a:bodyPr/>
          <a:lstStyle>
            <a:lvl1pPr>
              <a:defRPr/>
            </a:lvl1pPr>
          </a:lstStyle>
          <a:p>
            <a:pPr>
              <a:defRPr/>
            </a:pPr>
            <a:r>
              <a:rPr lang="vi-VN"/>
              <a:t>Chương 1: Nhập môn Chủ nghĩa xã hội khoa học</a:t>
            </a:r>
          </a:p>
        </p:txBody>
      </p:sp>
      <p:sp>
        <p:nvSpPr>
          <p:cNvPr id="4" name="Slide Number Placeholder 5">
            <a:extLst>
              <a:ext uri="{FF2B5EF4-FFF2-40B4-BE49-F238E27FC236}">
                <a16:creationId xmlns:a16="http://schemas.microsoft.com/office/drawing/2014/main" id="{147BCBE0-0EF2-9440-95BD-DBB394E0A5AA}"/>
              </a:ext>
            </a:extLst>
          </p:cNvPr>
          <p:cNvSpPr>
            <a:spLocks noGrp="1"/>
          </p:cNvSpPr>
          <p:nvPr>
            <p:ph type="sldNum" sz="quarter" idx="12"/>
          </p:nvPr>
        </p:nvSpPr>
        <p:spPr/>
        <p:txBody>
          <a:bodyPr/>
          <a:lstStyle>
            <a:lvl1pPr>
              <a:defRPr/>
            </a:lvl1pPr>
          </a:lstStyle>
          <a:p>
            <a:pPr>
              <a:defRPr/>
            </a:pPr>
            <a:fld id="{F66559FE-3F0A-7849-83B5-D618D466006C}" type="slidenum">
              <a:rPr lang="vi-VN"/>
              <a:pPr>
                <a:defRPr/>
              </a:pPr>
              <a:t>‹#›</a:t>
            </a:fld>
            <a:endParaRPr lang="vi-VN"/>
          </a:p>
        </p:txBody>
      </p:sp>
    </p:spTree>
    <p:extLst>
      <p:ext uri="{BB962C8B-B14F-4D97-AF65-F5344CB8AC3E}">
        <p14:creationId xmlns:p14="http://schemas.microsoft.com/office/powerpoint/2010/main" val="10783632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9959-72E2-9F45-BDF5-E94405657568}"/>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90FE2459-A1EE-4644-B2A1-04296BC64719}"/>
              </a:ext>
            </a:extLst>
          </p:cNvPr>
          <p:cNvSpPr>
            <a:spLocks noGrp="1"/>
          </p:cNvSpPr>
          <p:nvPr>
            <p:ph idx="1"/>
          </p:nvPr>
        </p:nvSpPr>
        <p:spPr>
          <a:xfrm>
            <a:off x="5183188" y="987433"/>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a:extLst>
              <a:ext uri="{FF2B5EF4-FFF2-40B4-BE49-F238E27FC236}">
                <a16:creationId xmlns:a16="http://schemas.microsoft.com/office/drawing/2014/main" id="{D1C3FC02-CF36-FB46-8DDD-151F4CE54935}"/>
              </a:ext>
            </a:extLst>
          </p:cNvPr>
          <p:cNvSpPr>
            <a:spLocks noGrp="1"/>
          </p:cNvSpPr>
          <p:nvPr>
            <p:ph type="body" sz="half" idx="2"/>
          </p:nvPr>
        </p:nvSpPr>
        <p:spPr>
          <a:xfrm>
            <a:off x="839788" y="2057400"/>
            <a:ext cx="3932237" cy="3811588"/>
          </a:xfrm>
        </p:spPr>
        <p:txBody>
          <a:bodyPr/>
          <a:lstStyle>
            <a:lvl1pPr marL="0" indent="0">
              <a:buNone/>
              <a:defRPr sz="1200"/>
            </a:lvl1pPr>
            <a:lvl2pPr marL="342891" indent="0">
              <a:buNone/>
              <a:defRPr sz="1051"/>
            </a:lvl2pPr>
            <a:lvl3pPr marL="685783" indent="0">
              <a:buNone/>
              <a:defRPr sz="900"/>
            </a:lvl3pPr>
            <a:lvl4pPr marL="1028674" indent="0">
              <a:buNone/>
              <a:defRPr sz="751"/>
            </a:lvl4pPr>
            <a:lvl5pPr marL="1371566" indent="0">
              <a:buNone/>
              <a:defRPr sz="751"/>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a:t>Edit Master text styles</a:t>
            </a:r>
          </a:p>
        </p:txBody>
      </p:sp>
      <p:sp>
        <p:nvSpPr>
          <p:cNvPr id="5" name="Date Placeholder 3">
            <a:extLst>
              <a:ext uri="{FF2B5EF4-FFF2-40B4-BE49-F238E27FC236}">
                <a16:creationId xmlns:a16="http://schemas.microsoft.com/office/drawing/2014/main" id="{F36E3469-C23F-C346-8CE8-AFCB983E4B78}"/>
              </a:ext>
            </a:extLst>
          </p:cNvPr>
          <p:cNvSpPr>
            <a:spLocks noGrp="1"/>
          </p:cNvSpPr>
          <p:nvPr>
            <p:ph type="dt" sz="half" idx="10"/>
          </p:nvPr>
        </p:nvSpPr>
        <p:spPr/>
        <p:txBody>
          <a:bodyPr/>
          <a:lstStyle>
            <a:lvl1pPr>
              <a:defRPr/>
            </a:lvl1pPr>
          </a:lstStyle>
          <a:p>
            <a:pPr>
              <a:defRPr/>
            </a:pPr>
            <a:r>
              <a:rPr lang="vi-VN"/>
              <a:t>7/14/2020</a:t>
            </a:r>
          </a:p>
        </p:txBody>
      </p:sp>
      <p:sp>
        <p:nvSpPr>
          <p:cNvPr id="6" name="Footer Placeholder 4">
            <a:extLst>
              <a:ext uri="{FF2B5EF4-FFF2-40B4-BE49-F238E27FC236}">
                <a16:creationId xmlns:a16="http://schemas.microsoft.com/office/drawing/2014/main" id="{BBF8274E-F1D6-2E45-BDE2-13731F906649}"/>
              </a:ext>
            </a:extLst>
          </p:cNvPr>
          <p:cNvSpPr>
            <a:spLocks noGrp="1"/>
          </p:cNvSpPr>
          <p:nvPr>
            <p:ph type="ftr" sz="quarter" idx="11"/>
          </p:nvPr>
        </p:nvSpPr>
        <p:spPr/>
        <p:txBody>
          <a:bodyPr/>
          <a:lstStyle>
            <a:lvl1pPr>
              <a:defRPr/>
            </a:lvl1pPr>
          </a:lstStyle>
          <a:p>
            <a:pPr>
              <a:defRPr/>
            </a:pPr>
            <a:r>
              <a:rPr lang="vi-VN"/>
              <a:t>Chương 1: Nhập môn Chủ nghĩa xã hội khoa học</a:t>
            </a:r>
          </a:p>
        </p:txBody>
      </p:sp>
      <p:sp>
        <p:nvSpPr>
          <p:cNvPr id="7" name="Slide Number Placeholder 5">
            <a:extLst>
              <a:ext uri="{FF2B5EF4-FFF2-40B4-BE49-F238E27FC236}">
                <a16:creationId xmlns:a16="http://schemas.microsoft.com/office/drawing/2014/main" id="{E04920CC-AFF1-0148-94EA-5B3383479C3C}"/>
              </a:ext>
            </a:extLst>
          </p:cNvPr>
          <p:cNvSpPr>
            <a:spLocks noGrp="1"/>
          </p:cNvSpPr>
          <p:nvPr>
            <p:ph type="sldNum" sz="quarter" idx="12"/>
          </p:nvPr>
        </p:nvSpPr>
        <p:spPr/>
        <p:txBody>
          <a:bodyPr/>
          <a:lstStyle>
            <a:lvl1pPr>
              <a:defRPr/>
            </a:lvl1pPr>
          </a:lstStyle>
          <a:p>
            <a:pPr>
              <a:defRPr/>
            </a:pPr>
            <a:fld id="{E7FDCAB0-9594-374B-B0E0-E4C67C5B7161}" type="slidenum">
              <a:rPr lang="vi-VN"/>
              <a:pPr>
                <a:defRPr/>
              </a:pPr>
              <a:t>‹#›</a:t>
            </a:fld>
            <a:endParaRPr lang="vi-VN"/>
          </a:p>
        </p:txBody>
      </p:sp>
    </p:spTree>
    <p:extLst>
      <p:ext uri="{BB962C8B-B14F-4D97-AF65-F5344CB8AC3E}">
        <p14:creationId xmlns:p14="http://schemas.microsoft.com/office/powerpoint/2010/main" val="10279774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F9818-D68E-7240-B565-D7A484FA5D29}"/>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endParaRPr lang="vi-VN"/>
          </a:p>
        </p:txBody>
      </p:sp>
      <p:sp>
        <p:nvSpPr>
          <p:cNvPr id="3" name="Picture Placeholder 2">
            <a:extLst>
              <a:ext uri="{FF2B5EF4-FFF2-40B4-BE49-F238E27FC236}">
                <a16:creationId xmlns:a16="http://schemas.microsoft.com/office/drawing/2014/main" id="{177BAF84-4142-4240-AAEA-6E1AB4D55DC2}"/>
              </a:ext>
            </a:extLst>
          </p:cNvPr>
          <p:cNvSpPr>
            <a:spLocks noGrp="1"/>
          </p:cNvSpPr>
          <p:nvPr>
            <p:ph type="pic" idx="1"/>
          </p:nvPr>
        </p:nvSpPr>
        <p:spPr>
          <a:xfrm>
            <a:off x="5183188" y="987433"/>
            <a:ext cx="6172200" cy="4873625"/>
          </a:xfrm>
        </p:spPr>
        <p:txBody>
          <a:bodyPr rtlCol="0">
            <a:normAutofit/>
          </a:bodyPr>
          <a:lstStyle>
            <a:lvl1pPr marL="0" indent="0">
              <a:buNone/>
              <a:defRPr sz="2400"/>
            </a:lvl1pPr>
            <a:lvl2pPr marL="342891" indent="0">
              <a:buNone/>
              <a:defRPr sz="2100"/>
            </a:lvl2pPr>
            <a:lvl3pPr marL="685783" indent="0">
              <a:buNone/>
              <a:defRPr sz="1800"/>
            </a:lvl3pPr>
            <a:lvl4pPr marL="1028674" indent="0">
              <a:buNone/>
              <a:defRPr sz="1500"/>
            </a:lvl4pPr>
            <a:lvl5pPr marL="1371566" indent="0">
              <a:buNone/>
              <a:defRPr sz="1500"/>
            </a:lvl5pPr>
            <a:lvl6pPr marL="1714457" indent="0">
              <a:buNone/>
              <a:defRPr sz="1500"/>
            </a:lvl6pPr>
            <a:lvl7pPr marL="2057349" indent="0">
              <a:buNone/>
              <a:defRPr sz="1500"/>
            </a:lvl7pPr>
            <a:lvl8pPr marL="2400240" indent="0">
              <a:buNone/>
              <a:defRPr sz="1500"/>
            </a:lvl8pPr>
            <a:lvl9pPr marL="2743131" indent="0">
              <a:buNone/>
              <a:defRPr sz="1500"/>
            </a:lvl9pPr>
          </a:lstStyle>
          <a:p>
            <a:pPr lvl="0"/>
            <a:endParaRPr lang="vi-VN" noProof="0"/>
          </a:p>
        </p:txBody>
      </p:sp>
      <p:sp>
        <p:nvSpPr>
          <p:cNvPr id="4" name="Text Placeholder 3">
            <a:extLst>
              <a:ext uri="{FF2B5EF4-FFF2-40B4-BE49-F238E27FC236}">
                <a16:creationId xmlns:a16="http://schemas.microsoft.com/office/drawing/2014/main" id="{FB382BAC-C4C1-DA4B-B16A-6C49617CA6C3}"/>
              </a:ext>
            </a:extLst>
          </p:cNvPr>
          <p:cNvSpPr>
            <a:spLocks noGrp="1"/>
          </p:cNvSpPr>
          <p:nvPr>
            <p:ph type="body" sz="half" idx="2"/>
          </p:nvPr>
        </p:nvSpPr>
        <p:spPr>
          <a:xfrm>
            <a:off x="839788" y="2057400"/>
            <a:ext cx="3932237" cy="3811588"/>
          </a:xfrm>
        </p:spPr>
        <p:txBody>
          <a:bodyPr/>
          <a:lstStyle>
            <a:lvl1pPr marL="0" indent="0">
              <a:buNone/>
              <a:defRPr sz="1200"/>
            </a:lvl1pPr>
            <a:lvl2pPr marL="342891" indent="0">
              <a:buNone/>
              <a:defRPr sz="1051"/>
            </a:lvl2pPr>
            <a:lvl3pPr marL="685783" indent="0">
              <a:buNone/>
              <a:defRPr sz="900"/>
            </a:lvl3pPr>
            <a:lvl4pPr marL="1028674" indent="0">
              <a:buNone/>
              <a:defRPr sz="751"/>
            </a:lvl4pPr>
            <a:lvl5pPr marL="1371566" indent="0">
              <a:buNone/>
              <a:defRPr sz="751"/>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a:t>Edit Master text styles</a:t>
            </a:r>
          </a:p>
        </p:txBody>
      </p:sp>
      <p:sp>
        <p:nvSpPr>
          <p:cNvPr id="5" name="Date Placeholder 3">
            <a:extLst>
              <a:ext uri="{FF2B5EF4-FFF2-40B4-BE49-F238E27FC236}">
                <a16:creationId xmlns:a16="http://schemas.microsoft.com/office/drawing/2014/main" id="{4CEBFB16-A936-C74E-9984-954DF821CEE5}"/>
              </a:ext>
            </a:extLst>
          </p:cNvPr>
          <p:cNvSpPr>
            <a:spLocks noGrp="1"/>
          </p:cNvSpPr>
          <p:nvPr>
            <p:ph type="dt" sz="half" idx="10"/>
          </p:nvPr>
        </p:nvSpPr>
        <p:spPr/>
        <p:txBody>
          <a:bodyPr/>
          <a:lstStyle>
            <a:lvl1pPr>
              <a:defRPr/>
            </a:lvl1pPr>
          </a:lstStyle>
          <a:p>
            <a:pPr>
              <a:defRPr/>
            </a:pPr>
            <a:r>
              <a:rPr lang="vi-VN"/>
              <a:t>7/14/2020</a:t>
            </a:r>
          </a:p>
        </p:txBody>
      </p:sp>
      <p:sp>
        <p:nvSpPr>
          <p:cNvPr id="6" name="Footer Placeholder 4">
            <a:extLst>
              <a:ext uri="{FF2B5EF4-FFF2-40B4-BE49-F238E27FC236}">
                <a16:creationId xmlns:a16="http://schemas.microsoft.com/office/drawing/2014/main" id="{C45D016B-F6A8-794F-9463-2D3C7051AB5B}"/>
              </a:ext>
            </a:extLst>
          </p:cNvPr>
          <p:cNvSpPr>
            <a:spLocks noGrp="1"/>
          </p:cNvSpPr>
          <p:nvPr>
            <p:ph type="ftr" sz="quarter" idx="11"/>
          </p:nvPr>
        </p:nvSpPr>
        <p:spPr/>
        <p:txBody>
          <a:bodyPr/>
          <a:lstStyle>
            <a:lvl1pPr>
              <a:defRPr/>
            </a:lvl1pPr>
          </a:lstStyle>
          <a:p>
            <a:pPr>
              <a:defRPr/>
            </a:pPr>
            <a:r>
              <a:rPr lang="vi-VN"/>
              <a:t>Chương 1: Nhập môn Chủ nghĩa xã hội khoa học</a:t>
            </a:r>
          </a:p>
        </p:txBody>
      </p:sp>
      <p:sp>
        <p:nvSpPr>
          <p:cNvPr id="7" name="Slide Number Placeholder 5">
            <a:extLst>
              <a:ext uri="{FF2B5EF4-FFF2-40B4-BE49-F238E27FC236}">
                <a16:creationId xmlns:a16="http://schemas.microsoft.com/office/drawing/2014/main" id="{475BC6CE-945B-DC43-AA62-912FFF82FF84}"/>
              </a:ext>
            </a:extLst>
          </p:cNvPr>
          <p:cNvSpPr>
            <a:spLocks noGrp="1"/>
          </p:cNvSpPr>
          <p:nvPr>
            <p:ph type="sldNum" sz="quarter" idx="12"/>
          </p:nvPr>
        </p:nvSpPr>
        <p:spPr/>
        <p:txBody>
          <a:bodyPr/>
          <a:lstStyle>
            <a:lvl1pPr>
              <a:defRPr/>
            </a:lvl1pPr>
          </a:lstStyle>
          <a:p>
            <a:pPr>
              <a:defRPr/>
            </a:pPr>
            <a:fld id="{FB00963C-2047-F34A-AE6F-0F01529CFA31}" type="slidenum">
              <a:rPr lang="vi-VN"/>
              <a:pPr>
                <a:defRPr/>
              </a:pPr>
              <a:t>‹#›</a:t>
            </a:fld>
            <a:endParaRPr lang="vi-VN"/>
          </a:p>
        </p:txBody>
      </p:sp>
    </p:spTree>
    <p:extLst>
      <p:ext uri="{BB962C8B-B14F-4D97-AF65-F5344CB8AC3E}">
        <p14:creationId xmlns:p14="http://schemas.microsoft.com/office/powerpoint/2010/main" val="41685625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2A275-C1A9-8642-8FBB-D6A6F3D3385F}"/>
              </a:ext>
            </a:extLst>
          </p:cNvPr>
          <p:cNvSpPr>
            <a:spLocks noGrp="1"/>
          </p:cNvSpPr>
          <p:nvPr>
            <p:ph type="title"/>
          </p:nvPr>
        </p:nvSpPr>
        <p:spPr/>
        <p:txBody>
          <a:bodyPr/>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11BF1B00-EA17-8247-9892-C449D87CC3F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80536F86-CB48-BB47-9C8D-86DE988CDD36}"/>
              </a:ext>
            </a:extLst>
          </p:cNvPr>
          <p:cNvSpPr>
            <a:spLocks noGrp="1"/>
          </p:cNvSpPr>
          <p:nvPr>
            <p:ph type="dt" sz="half" idx="10"/>
          </p:nvPr>
        </p:nvSpPr>
        <p:spPr/>
        <p:txBody>
          <a:bodyPr/>
          <a:lstStyle>
            <a:lvl1pPr>
              <a:defRPr/>
            </a:lvl1pPr>
          </a:lstStyle>
          <a:p>
            <a:pPr>
              <a:defRPr/>
            </a:pPr>
            <a:r>
              <a:rPr lang="vi-VN"/>
              <a:t>7/14/2020</a:t>
            </a:r>
          </a:p>
        </p:txBody>
      </p:sp>
      <p:sp>
        <p:nvSpPr>
          <p:cNvPr id="5" name="Footer Placeholder 4">
            <a:extLst>
              <a:ext uri="{FF2B5EF4-FFF2-40B4-BE49-F238E27FC236}">
                <a16:creationId xmlns:a16="http://schemas.microsoft.com/office/drawing/2014/main" id="{AFA0CF89-A3D3-DF45-8483-4FF56DA17786}"/>
              </a:ext>
            </a:extLst>
          </p:cNvPr>
          <p:cNvSpPr>
            <a:spLocks noGrp="1"/>
          </p:cNvSpPr>
          <p:nvPr>
            <p:ph type="ftr" sz="quarter" idx="11"/>
          </p:nvPr>
        </p:nvSpPr>
        <p:spPr/>
        <p:txBody>
          <a:bodyPr/>
          <a:lstStyle>
            <a:lvl1pPr>
              <a:defRPr/>
            </a:lvl1pPr>
          </a:lstStyle>
          <a:p>
            <a:pPr>
              <a:defRPr/>
            </a:pPr>
            <a:r>
              <a:rPr lang="vi-VN"/>
              <a:t>Chương 1: Nhập môn Chủ nghĩa xã hội khoa học</a:t>
            </a:r>
          </a:p>
        </p:txBody>
      </p:sp>
      <p:sp>
        <p:nvSpPr>
          <p:cNvPr id="6" name="Slide Number Placeholder 5">
            <a:extLst>
              <a:ext uri="{FF2B5EF4-FFF2-40B4-BE49-F238E27FC236}">
                <a16:creationId xmlns:a16="http://schemas.microsoft.com/office/drawing/2014/main" id="{032068AB-84FC-5E47-BB3D-6E691FC61886}"/>
              </a:ext>
            </a:extLst>
          </p:cNvPr>
          <p:cNvSpPr>
            <a:spLocks noGrp="1"/>
          </p:cNvSpPr>
          <p:nvPr>
            <p:ph type="sldNum" sz="quarter" idx="12"/>
          </p:nvPr>
        </p:nvSpPr>
        <p:spPr/>
        <p:txBody>
          <a:bodyPr/>
          <a:lstStyle>
            <a:lvl1pPr>
              <a:defRPr/>
            </a:lvl1pPr>
          </a:lstStyle>
          <a:p>
            <a:pPr>
              <a:defRPr/>
            </a:pPr>
            <a:fld id="{B8C1D1DF-6CAC-C940-981D-11DC20731DC3}" type="slidenum">
              <a:rPr lang="vi-VN"/>
              <a:pPr>
                <a:defRPr/>
              </a:pPr>
              <a:t>‹#›</a:t>
            </a:fld>
            <a:endParaRPr lang="vi-VN"/>
          </a:p>
        </p:txBody>
      </p:sp>
    </p:spTree>
    <p:extLst>
      <p:ext uri="{BB962C8B-B14F-4D97-AF65-F5344CB8AC3E}">
        <p14:creationId xmlns:p14="http://schemas.microsoft.com/office/powerpoint/2010/main" val="10517950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22CD5-BDA0-9D4E-BC72-407AE9BF7CFB}"/>
              </a:ext>
            </a:extLst>
          </p:cNvPr>
          <p:cNvSpPr>
            <a:spLocks noGrp="1"/>
          </p:cNvSpPr>
          <p:nvPr>
            <p:ph type="title" orient="vert"/>
          </p:nvPr>
        </p:nvSpPr>
        <p:spPr>
          <a:xfrm>
            <a:off x="8724902" y="365125"/>
            <a:ext cx="2628900" cy="5811838"/>
          </a:xfrm>
        </p:spPr>
        <p:txBody>
          <a:bodyPr vert="eaVert"/>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7158F4C5-5FD5-954E-BB10-DA8644D098DA}"/>
              </a:ext>
            </a:extLst>
          </p:cNvPr>
          <p:cNvSpPr>
            <a:spLocks noGrp="1"/>
          </p:cNvSpPr>
          <p:nvPr>
            <p:ph type="body" orient="vert" idx="1"/>
          </p:nvPr>
        </p:nvSpPr>
        <p:spPr>
          <a:xfrm>
            <a:off x="838203"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EC81F08D-5260-BD49-A073-DA984D7FD7AA}"/>
              </a:ext>
            </a:extLst>
          </p:cNvPr>
          <p:cNvSpPr>
            <a:spLocks noGrp="1"/>
          </p:cNvSpPr>
          <p:nvPr>
            <p:ph type="dt" sz="half" idx="10"/>
          </p:nvPr>
        </p:nvSpPr>
        <p:spPr/>
        <p:txBody>
          <a:bodyPr/>
          <a:lstStyle>
            <a:lvl1pPr>
              <a:defRPr/>
            </a:lvl1pPr>
          </a:lstStyle>
          <a:p>
            <a:pPr>
              <a:defRPr/>
            </a:pPr>
            <a:r>
              <a:rPr lang="vi-VN"/>
              <a:t>7/14/2020</a:t>
            </a:r>
          </a:p>
        </p:txBody>
      </p:sp>
      <p:sp>
        <p:nvSpPr>
          <p:cNvPr id="5" name="Footer Placeholder 4">
            <a:extLst>
              <a:ext uri="{FF2B5EF4-FFF2-40B4-BE49-F238E27FC236}">
                <a16:creationId xmlns:a16="http://schemas.microsoft.com/office/drawing/2014/main" id="{7D2EE8DB-C037-934D-9B79-83D6ED579D3A}"/>
              </a:ext>
            </a:extLst>
          </p:cNvPr>
          <p:cNvSpPr>
            <a:spLocks noGrp="1"/>
          </p:cNvSpPr>
          <p:nvPr>
            <p:ph type="ftr" sz="quarter" idx="11"/>
          </p:nvPr>
        </p:nvSpPr>
        <p:spPr/>
        <p:txBody>
          <a:bodyPr/>
          <a:lstStyle>
            <a:lvl1pPr>
              <a:defRPr/>
            </a:lvl1pPr>
          </a:lstStyle>
          <a:p>
            <a:pPr>
              <a:defRPr/>
            </a:pPr>
            <a:r>
              <a:rPr lang="vi-VN"/>
              <a:t>Chương 1: Nhập môn Chủ nghĩa xã hội khoa học</a:t>
            </a:r>
          </a:p>
        </p:txBody>
      </p:sp>
      <p:sp>
        <p:nvSpPr>
          <p:cNvPr id="6" name="Slide Number Placeholder 5">
            <a:extLst>
              <a:ext uri="{FF2B5EF4-FFF2-40B4-BE49-F238E27FC236}">
                <a16:creationId xmlns:a16="http://schemas.microsoft.com/office/drawing/2014/main" id="{46B49878-BE3D-6243-9A07-E9C953332FBE}"/>
              </a:ext>
            </a:extLst>
          </p:cNvPr>
          <p:cNvSpPr>
            <a:spLocks noGrp="1"/>
          </p:cNvSpPr>
          <p:nvPr>
            <p:ph type="sldNum" sz="quarter" idx="12"/>
          </p:nvPr>
        </p:nvSpPr>
        <p:spPr/>
        <p:txBody>
          <a:bodyPr/>
          <a:lstStyle>
            <a:lvl1pPr>
              <a:defRPr/>
            </a:lvl1pPr>
          </a:lstStyle>
          <a:p>
            <a:pPr>
              <a:defRPr/>
            </a:pPr>
            <a:fld id="{06EC3D0F-50AE-3E43-9A73-94DC6614BEBA}" type="slidenum">
              <a:rPr lang="vi-VN"/>
              <a:pPr>
                <a:defRPr/>
              </a:pPr>
              <a:t>‹#›</a:t>
            </a:fld>
            <a:endParaRPr lang="vi-VN"/>
          </a:p>
        </p:txBody>
      </p:sp>
    </p:spTree>
    <p:extLst>
      <p:ext uri="{BB962C8B-B14F-4D97-AF65-F5344CB8AC3E}">
        <p14:creationId xmlns:p14="http://schemas.microsoft.com/office/powerpoint/2010/main" val="2148884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cxnSp>
        <p:nvCxnSpPr>
          <p:cNvPr id="4" name="Straight Connector 7">
            <a:extLst>
              <a:ext uri="{FF2B5EF4-FFF2-40B4-BE49-F238E27FC236}">
                <a16:creationId xmlns:a16="http://schemas.microsoft.com/office/drawing/2014/main" id="{D924ADCD-45AB-9E49-BFB4-80BEB420094B}"/>
              </a:ext>
            </a:extLst>
          </p:cNvPr>
          <p:cNvCxnSpPr>
            <a:cxnSpLocks noChangeShapeType="1"/>
          </p:cNvCxnSpPr>
          <p:nvPr/>
        </p:nvCxnSpPr>
        <p:spPr bwMode="auto">
          <a:xfrm>
            <a:off x="1422400" y="1382713"/>
            <a:ext cx="10202863" cy="0"/>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Straight Connector 8">
            <a:extLst>
              <a:ext uri="{FF2B5EF4-FFF2-40B4-BE49-F238E27FC236}">
                <a16:creationId xmlns:a16="http://schemas.microsoft.com/office/drawing/2014/main" id="{F48D27E7-6700-8043-9E5D-76C75F00017D}"/>
              </a:ext>
            </a:extLst>
          </p:cNvPr>
          <p:cNvCxnSpPr>
            <a:cxnSpLocks noChangeShapeType="1"/>
          </p:cNvCxnSpPr>
          <p:nvPr/>
        </p:nvCxnSpPr>
        <p:spPr bwMode="auto">
          <a:xfrm>
            <a:off x="2481263" y="1063625"/>
            <a:ext cx="0" cy="482600"/>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itle 1"/>
          <p:cNvSpPr>
            <a:spLocks noGrp="1"/>
          </p:cNvSpPr>
          <p:nvPr>
            <p:ph type="title"/>
          </p:nvPr>
        </p:nvSpPr>
        <p:spPr>
          <a:xfrm>
            <a:off x="963084" y="4406907"/>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Edit Master text styles</a:t>
            </a:r>
          </a:p>
        </p:txBody>
      </p:sp>
      <p:sp>
        <p:nvSpPr>
          <p:cNvPr id="6" name="Date Placeholder 3">
            <a:extLst>
              <a:ext uri="{FF2B5EF4-FFF2-40B4-BE49-F238E27FC236}">
                <a16:creationId xmlns:a16="http://schemas.microsoft.com/office/drawing/2014/main" id="{2C120097-AD81-8B43-9E2C-6D792278A195}"/>
              </a:ext>
            </a:extLst>
          </p:cNvPr>
          <p:cNvSpPr>
            <a:spLocks noGrp="1"/>
          </p:cNvSpPr>
          <p:nvPr>
            <p:ph type="dt" sz="half" idx="10"/>
          </p:nvPr>
        </p:nvSpPr>
        <p:spPr/>
        <p:txBody>
          <a:bodyPr/>
          <a:lstStyle>
            <a:lvl1pPr eaLnBrk="1" hangingPunct="1">
              <a:defRPr>
                <a:latin typeface="Arial" charset="0"/>
                <a:cs typeface="Arial" charset="0"/>
              </a:defRPr>
            </a:lvl1pPr>
          </a:lstStyle>
          <a:p>
            <a:pPr>
              <a:defRPr/>
            </a:pPr>
            <a:r>
              <a:rPr lang="vi-VN"/>
              <a:t>7/14/2020</a:t>
            </a:r>
            <a:endParaRPr lang="en-US"/>
          </a:p>
        </p:txBody>
      </p:sp>
      <p:sp>
        <p:nvSpPr>
          <p:cNvPr id="7" name="Footer Placeholder 4">
            <a:extLst>
              <a:ext uri="{FF2B5EF4-FFF2-40B4-BE49-F238E27FC236}">
                <a16:creationId xmlns:a16="http://schemas.microsoft.com/office/drawing/2014/main" id="{A93D7BDC-1BC7-D144-8CE4-EDDE7FE61762}"/>
              </a:ext>
            </a:extLst>
          </p:cNvPr>
          <p:cNvSpPr>
            <a:spLocks noGrp="1"/>
          </p:cNvSpPr>
          <p:nvPr>
            <p:ph type="ftr" sz="quarter" idx="11"/>
          </p:nvPr>
        </p:nvSpPr>
        <p:spPr/>
        <p:txBody>
          <a:bodyPr/>
          <a:lstStyle>
            <a:lvl1pPr eaLnBrk="1" hangingPunct="1">
              <a:defRPr>
                <a:latin typeface="Arial" charset="0"/>
                <a:cs typeface="Arial" charset="0"/>
              </a:defRPr>
            </a:lvl1pPr>
          </a:lstStyle>
          <a:p>
            <a:pPr>
              <a:defRPr/>
            </a:pPr>
            <a:r>
              <a:rPr lang="vi-VN"/>
              <a:t>Chương 1: Nhập môn Chủ nghĩa xã hội khoa học</a:t>
            </a:r>
            <a:endParaRPr lang="en-US"/>
          </a:p>
        </p:txBody>
      </p:sp>
      <p:sp>
        <p:nvSpPr>
          <p:cNvPr id="8" name="Slide Number Placeholder 5">
            <a:extLst>
              <a:ext uri="{FF2B5EF4-FFF2-40B4-BE49-F238E27FC236}">
                <a16:creationId xmlns:a16="http://schemas.microsoft.com/office/drawing/2014/main" id="{5C1A3EC0-1FDC-8345-B7D2-A2FCF145DFE8}"/>
              </a:ext>
            </a:extLst>
          </p:cNvPr>
          <p:cNvSpPr>
            <a:spLocks noGrp="1"/>
          </p:cNvSpPr>
          <p:nvPr>
            <p:ph type="sldNum" sz="quarter" idx="12"/>
          </p:nvPr>
        </p:nvSpPr>
        <p:spPr/>
        <p:txBody>
          <a:bodyPr/>
          <a:lstStyle>
            <a:lvl1pPr eaLnBrk="1" hangingPunct="1">
              <a:defRPr>
                <a:latin typeface="Arial" panose="020B0604020202020204" pitchFamily="34" charset="0"/>
              </a:defRPr>
            </a:lvl1pPr>
          </a:lstStyle>
          <a:p>
            <a:pPr>
              <a:defRPr/>
            </a:pPr>
            <a:fld id="{885FCF38-FB5A-1447-8802-490ED0F14774}" type="slidenum">
              <a:rPr lang="en-US" altLang="en-US"/>
              <a:pPr>
                <a:defRPr/>
              </a:pPr>
              <a:t>‹#›</a:t>
            </a:fld>
            <a:endParaRPr lang="en-US" altLang="en-US"/>
          </a:p>
        </p:txBody>
      </p:sp>
    </p:spTree>
    <p:extLst>
      <p:ext uri="{BB962C8B-B14F-4D97-AF65-F5344CB8AC3E}">
        <p14:creationId xmlns:p14="http://schemas.microsoft.com/office/powerpoint/2010/main" val="16052159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563562"/>
          </a:xfrm>
        </p:spPr>
        <p:txBody>
          <a:bodyPr/>
          <a:lstStyle/>
          <a:p>
            <a:r>
              <a:rPr lang="en-US"/>
              <a:t>Click to edit Master title style</a:t>
            </a:r>
          </a:p>
        </p:txBody>
      </p:sp>
      <p:sp>
        <p:nvSpPr>
          <p:cNvPr id="3" name="Table Placeholder 2"/>
          <p:cNvSpPr>
            <a:spLocks noGrp="1"/>
          </p:cNvSpPr>
          <p:nvPr>
            <p:ph type="tbl" idx="1"/>
          </p:nvPr>
        </p:nvSpPr>
        <p:spPr>
          <a:xfrm>
            <a:off x="609600" y="1176338"/>
            <a:ext cx="10972800" cy="5105400"/>
          </a:xfrm>
        </p:spPr>
        <p:txBody>
          <a:bodyPr rtlCol="0">
            <a:normAutofit/>
          </a:bodyPr>
          <a:lstStyle/>
          <a:p>
            <a:pPr lvl="0"/>
            <a:r>
              <a:rPr lang="en-US" noProof="0"/>
              <a:t>Click icon to add table</a:t>
            </a:r>
          </a:p>
        </p:txBody>
      </p:sp>
      <p:sp>
        <p:nvSpPr>
          <p:cNvPr id="4" name="Rectangle 5">
            <a:extLst>
              <a:ext uri="{FF2B5EF4-FFF2-40B4-BE49-F238E27FC236}">
                <a16:creationId xmlns:a16="http://schemas.microsoft.com/office/drawing/2014/main" id="{CA9B60BF-E05F-744D-BF52-79AA34409DEE}"/>
              </a:ext>
            </a:extLst>
          </p:cNvPr>
          <p:cNvSpPr>
            <a:spLocks noGrp="1" noChangeArrowheads="1"/>
          </p:cNvSpPr>
          <p:nvPr>
            <p:ph type="ftr" sz="quarter" idx="10"/>
          </p:nvPr>
        </p:nvSpPr>
        <p:spPr/>
        <p:txBody>
          <a:bodyPr/>
          <a:lstStyle>
            <a:lvl1pPr>
              <a:defRPr/>
            </a:lvl1pPr>
          </a:lstStyle>
          <a:p>
            <a:pPr>
              <a:defRPr/>
            </a:pPr>
            <a:r>
              <a:rPr lang="vi-VN"/>
              <a:t>Chương 1: Nhập môn Chủ nghĩa xã hội khoa học</a:t>
            </a:r>
            <a:endParaRPr lang="en-US"/>
          </a:p>
        </p:txBody>
      </p:sp>
      <p:sp>
        <p:nvSpPr>
          <p:cNvPr id="5" name="Rectangle 6">
            <a:extLst>
              <a:ext uri="{FF2B5EF4-FFF2-40B4-BE49-F238E27FC236}">
                <a16:creationId xmlns:a16="http://schemas.microsoft.com/office/drawing/2014/main" id="{7A57E38E-52F2-B04A-B06E-836186AB79F7}"/>
              </a:ext>
            </a:extLst>
          </p:cNvPr>
          <p:cNvSpPr>
            <a:spLocks noGrp="1" noChangeArrowheads="1"/>
          </p:cNvSpPr>
          <p:nvPr>
            <p:ph type="sldNum" sz="quarter" idx="11"/>
          </p:nvPr>
        </p:nvSpPr>
        <p:spPr/>
        <p:txBody>
          <a:bodyPr/>
          <a:lstStyle>
            <a:lvl1pPr>
              <a:defRPr/>
            </a:lvl1pPr>
          </a:lstStyle>
          <a:p>
            <a:pPr>
              <a:defRPr/>
            </a:pPr>
            <a:fld id="{C4D6C616-53C9-F24C-AF14-F08E6E711EBC}" type="slidenum">
              <a:rPr lang="en-US"/>
              <a:pPr>
                <a:defRPr/>
              </a:pPr>
              <a:t>‹#›</a:t>
            </a:fld>
            <a:endParaRPr lang="en-US"/>
          </a:p>
        </p:txBody>
      </p:sp>
      <p:sp>
        <p:nvSpPr>
          <p:cNvPr id="6" name="Rectangle 18">
            <a:extLst>
              <a:ext uri="{FF2B5EF4-FFF2-40B4-BE49-F238E27FC236}">
                <a16:creationId xmlns:a16="http://schemas.microsoft.com/office/drawing/2014/main" id="{37AC64D4-1F3B-EF4E-B0B4-ED9186182A35}"/>
              </a:ext>
            </a:extLst>
          </p:cNvPr>
          <p:cNvSpPr>
            <a:spLocks noGrp="1" noChangeArrowheads="1"/>
          </p:cNvSpPr>
          <p:nvPr>
            <p:ph type="dt" sz="half" idx="12"/>
          </p:nvPr>
        </p:nvSpPr>
        <p:spPr/>
        <p:txBody>
          <a:bodyPr/>
          <a:lstStyle>
            <a:lvl1pPr>
              <a:defRPr/>
            </a:lvl1pPr>
          </a:lstStyle>
          <a:p>
            <a:pPr>
              <a:defRPr/>
            </a:pPr>
            <a:r>
              <a:rPr lang="vi-VN"/>
              <a:t>7/14/2020</a:t>
            </a:r>
            <a:endParaRPr lang="en-US"/>
          </a:p>
        </p:txBody>
      </p:sp>
    </p:spTree>
    <p:extLst>
      <p:ext uri="{BB962C8B-B14F-4D97-AF65-F5344CB8AC3E}">
        <p14:creationId xmlns:p14="http://schemas.microsoft.com/office/powerpoint/2010/main" val="105781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5" name="Straight Connector 7">
            <a:extLst>
              <a:ext uri="{FF2B5EF4-FFF2-40B4-BE49-F238E27FC236}">
                <a16:creationId xmlns:a16="http://schemas.microsoft.com/office/drawing/2014/main" id="{0061F603-718D-5E45-951F-AD1B55302AED}"/>
              </a:ext>
            </a:extLst>
          </p:cNvPr>
          <p:cNvCxnSpPr>
            <a:cxnSpLocks noChangeShapeType="1"/>
          </p:cNvCxnSpPr>
          <p:nvPr/>
        </p:nvCxnSpPr>
        <p:spPr bwMode="auto">
          <a:xfrm>
            <a:off x="1422400" y="1382713"/>
            <a:ext cx="10202863" cy="0"/>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Straight Connector 8">
            <a:extLst>
              <a:ext uri="{FF2B5EF4-FFF2-40B4-BE49-F238E27FC236}">
                <a16:creationId xmlns:a16="http://schemas.microsoft.com/office/drawing/2014/main" id="{BF775EC6-6571-924D-B9E9-B700F2041B7F}"/>
              </a:ext>
            </a:extLst>
          </p:cNvPr>
          <p:cNvCxnSpPr>
            <a:cxnSpLocks noChangeShapeType="1"/>
          </p:cNvCxnSpPr>
          <p:nvPr/>
        </p:nvCxnSpPr>
        <p:spPr bwMode="auto">
          <a:xfrm>
            <a:off x="2481263" y="1063625"/>
            <a:ext cx="0" cy="482600"/>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4">
            <a:extLst>
              <a:ext uri="{FF2B5EF4-FFF2-40B4-BE49-F238E27FC236}">
                <a16:creationId xmlns:a16="http://schemas.microsoft.com/office/drawing/2014/main" id="{D9B21E95-82D1-264E-BE30-D5CD3BE755E3}"/>
              </a:ext>
            </a:extLst>
          </p:cNvPr>
          <p:cNvSpPr>
            <a:spLocks noGrp="1"/>
          </p:cNvSpPr>
          <p:nvPr>
            <p:ph type="dt" sz="half" idx="10"/>
          </p:nvPr>
        </p:nvSpPr>
        <p:spPr/>
        <p:txBody>
          <a:bodyPr/>
          <a:lstStyle>
            <a:lvl1pPr eaLnBrk="1" hangingPunct="1">
              <a:defRPr>
                <a:latin typeface="Arial" charset="0"/>
                <a:cs typeface="Arial" charset="0"/>
              </a:defRPr>
            </a:lvl1pPr>
          </a:lstStyle>
          <a:p>
            <a:pPr>
              <a:defRPr/>
            </a:pPr>
            <a:r>
              <a:rPr lang="vi-VN"/>
              <a:t>7/14/2020</a:t>
            </a:r>
            <a:endParaRPr lang="en-US"/>
          </a:p>
        </p:txBody>
      </p:sp>
      <p:sp>
        <p:nvSpPr>
          <p:cNvPr id="8" name="Footer Placeholder 5">
            <a:extLst>
              <a:ext uri="{FF2B5EF4-FFF2-40B4-BE49-F238E27FC236}">
                <a16:creationId xmlns:a16="http://schemas.microsoft.com/office/drawing/2014/main" id="{4A65EA35-5278-E840-B7DF-9338EAB4ADE7}"/>
              </a:ext>
            </a:extLst>
          </p:cNvPr>
          <p:cNvSpPr>
            <a:spLocks noGrp="1"/>
          </p:cNvSpPr>
          <p:nvPr>
            <p:ph type="ftr" sz="quarter" idx="11"/>
          </p:nvPr>
        </p:nvSpPr>
        <p:spPr/>
        <p:txBody>
          <a:bodyPr/>
          <a:lstStyle>
            <a:lvl1pPr eaLnBrk="1" hangingPunct="1">
              <a:defRPr>
                <a:latin typeface="Arial" charset="0"/>
                <a:cs typeface="Arial" charset="0"/>
              </a:defRPr>
            </a:lvl1pPr>
          </a:lstStyle>
          <a:p>
            <a:pPr>
              <a:defRPr/>
            </a:pPr>
            <a:r>
              <a:rPr lang="vi-VN"/>
              <a:t>Chương 1: Nhập môn Chủ nghĩa xã hội khoa học</a:t>
            </a:r>
            <a:endParaRPr lang="en-US"/>
          </a:p>
        </p:txBody>
      </p:sp>
      <p:sp>
        <p:nvSpPr>
          <p:cNvPr id="9" name="Slide Number Placeholder 6">
            <a:extLst>
              <a:ext uri="{FF2B5EF4-FFF2-40B4-BE49-F238E27FC236}">
                <a16:creationId xmlns:a16="http://schemas.microsoft.com/office/drawing/2014/main" id="{CEA76A54-10E0-644F-993C-87C97734C31C}"/>
              </a:ext>
            </a:extLst>
          </p:cNvPr>
          <p:cNvSpPr>
            <a:spLocks noGrp="1"/>
          </p:cNvSpPr>
          <p:nvPr>
            <p:ph type="sldNum" sz="quarter" idx="12"/>
          </p:nvPr>
        </p:nvSpPr>
        <p:spPr/>
        <p:txBody>
          <a:bodyPr/>
          <a:lstStyle>
            <a:lvl1pPr eaLnBrk="1" hangingPunct="1">
              <a:defRPr>
                <a:latin typeface="Arial" panose="020B0604020202020204" pitchFamily="34" charset="0"/>
              </a:defRPr>
            </a:lvl1pPr>
          </a:lstStyle>
          <a:p>
            <a:pPr>
              <a:defRPr/>
            </a:pPr>
            <a:fld id="{8FDB0312-9BB5-4F49-8403-C1900CFB0F9E}" type="slidenum">
              <a:rPr lang="en-US" altLang="en-US"/>
              <a:pPr>
                <a:defRPr/>
              </a:pPr>
              <a:t>‹#›</a:t>
            </a:fld>
            <a:endParaRPr lang="en-US" altLang="en-US"/>
          </a:p>
        </p:txBody>
      </p:sp>
    </p:spTree>
    <p:extLst>
      <p:ext uri="{BB962C8B-B14F-4D97-AF65-F5344CB8AC3E}">
        <p14:creationId xmlns:p14="http://schemas.microsoft.com/office/powerpoint/2010/main" val="136834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7" name="Straight Connector 8">
            <a:extLst>
              <a:ext uri="{FF2B5EF4-FFF2-40B4-BE49-F238E27FC236}">
                <a16:creationId xmlns:a16="http://schemas.microsoft.com/office/drawing/2014/main" id="{C135C867-8F6F-7B41-A77F-313CA2BEFC39}"/>
              </a:ext>
            </a:extLst>
          </p:cNvPr>
          <p:cNvCxnSpPr>
            <a:cxnSpLocks noChangeShapeType="1"/>
          </p:cNvCxnSpPr>
          <p:nvPr/>
        </p:nvCxnSpPr>
        <p:spPr bwMode="auto">
          <a:xfrm>
            <a:off x="1422400" y="1382713"/>
            <a:ext cx="10202863" cy="0"/>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Straight Connector 9">
            <a:extLst>
              <a:ext uri="{FF2B5EF4-FFF2-40B4-BE49-F238E27FC236}">
                <a16:creationId xmlns:a16="http://schemas.microsoft.com/office/drawing/2014/main" id="{37218E0E-E64E-4646-BBD4-24C69B6E71E1}"/>
              </a:ext>
            </a:extLst>
          </p:cNvPr>
          <p:cNvCxnSpPr>
            <a:cxnSpLocks noChangeShapeType="1"/>
          </p:cNvCxnSpPr>
          <p:nvPr/>
        </p:nvCxnSpPr>
        <p:spPr bwMode="auto">
          <a:xfrm>
            <a:off x="2481263" y="1063625"/>
            <a:ext cx="0" cy="482600"/>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2" y="1535113"/>
            <a:ext cx="5389033"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6">
            <a:extLst>
              <a:ext uri="{FF2B5EF4-FFF2-40B4-BE49-F238E27FC236}">
                <a16:creationId xmlns:a16="http://schemas.microsoft.com/office/drawing/2014/main" id="{7B743B3B-9E92-524D-90C9-15F1B6CDB89D}"/>
              </a:ext>
            </a:extLst>
          </p:cNvPr>
          <p:cNvSpPr>
            <a:spLocks noGrp="1"/>
          </p:cNvSpPr>
          <p:nvPr>
            <p:ph type="dt" sz="half" idx="10"/>
          </p:nvPr>
        </p:nvSpPr>
        <p:spPr/>
        <p:txBody>
          <a:bodyPr/>
          <a:lstStyle>
            <a:lvl1pPr eaLnBrk="1" hangingPunct="1">
              <a:defRPr>
                <a:latin typeface="Arial" charset="0"/>
                <a:cs typeface="Arial" charset="0"/>
              </a:defRPr>
            </a:lvl1pPr>
          </a:lstStyle>
          <a:p>
            <a:pPr>
              <a:defRPr/>
            </a:pPr>
            <a:r>
              <a:rPr lang="vi-VN"/>
              <a:t>7/14/2020</a:t>
            </a:r>
            <a:endParaRPr lang="en-US"/>
          </a:p>
        </p:txBody>
      </p:sp>
      <p:sp>
        <p:nvSpPr>
          <p:cNvPr id="10" name="Footer Placeholder 7">
            <a:extLst>
              <a:ext uri="{FF2B5EF4-FFF2-40B4-BE49-F238E27FC236}">
                <a16:creationId xmlns:a16="http://schemas.microsoft.com/office/drawing/2014/main" id="{485D5EA9-F650-D544-9DE7-298A2A2E1CBC}"/>
              </a:ext>
            </a:extLst>
          </p:cNvPr>
          <p:cNvSpPr>
            <a:spLocks noGrp="1"/>
          </p:cNvSpPr>
          <p:nvPr>
            <p:ph type="ftr" sz="quarter" idx="11"/>
          </p:nvPr>
        </p:nvSpPr>
        <p:spPr/>
        <p:txBody>
          <a:bodyPr/>
          <a:lstStyle>
            <a:lvl1pPr eaLnBrk="1" hangingPunct="1">
              <a:defRPr>
                <a:latin typeface="Arial" charset="0"/>
                <a:cs typeface="Arial" charset="0"/>
              </a:defRPr>
            </a:lvl1pPr>
          </a:lstStyle>
          <a:p>
            <a:pPr>
              <a:defRPr/>
            </a:pPr>
            <a:r>
              <a:rPr lang="vi-VN"/>
              <a:t>Chương 1: Nhập môn Chủ nghĩa xã hội khoa học</a:t>
            </a:r>
            <a:endParaRPr lang="en-US"/>
          </a:p>
        </p:txBody>
      </p:sp>
      <p:sp>
        <p:nvSpPr>
          <p:cNvPr id="11" name="Slide Number Placeholder 8">
            <a:extLst>
              <a:ext uri="{FF2B5EF4-FFF2-40B4-BE49-F238E27FC236}">
                <a16:creationId xmlns:a16="http://schemas.microsoft.com/office/drawing/2014/main" id="{C4764F8A-6B09-5843-B741-D07D9B4E55C6}"/>
              </a:ext>
            </a:extLst>
          </p:cNvPr>
          <p:cNvSpPr>
            <a:spLocks noGrp="1"/>
          </p:cNvSpPr>
          <p:nvPr>
            <p:ph type="sldNum" sz="quarter" idx="12"/>
          </p:nvPr>
        </p:nvSpPr>
        <p:spPr/>
        <p:txBody>
          <a:bodyPr/>
          <a:lstStyle>
            <a:lvl1pPr eaLnBrk="1" hangingPunct="1">
              <a:defRPr>
                <a:latin typeface="Arial" panose="020B0604020202020204" pitchFamily="34" charset="0"/>
              </a:defRPr>
            </a:lvl1pPr>
          </a:lstStyle>
          <a:p>
            <a:pPr>
              <a:defRPr/>
            </a:pPr>
            <a:fld id="{275CD100-9624-BC47-95BE-A075C6FBA816}" type="slidenum">
              <a:rPr lang="en-US" altLang="en-US"/>
              <a:pPr>
                <a:defRPr/>
              </a:pPr>
              <a:t>‹#›</a:t>
            </a:fld>
            <a:endParaRPr lang="en-US" altLang="en-US"/>
          </a:p>
        </p:txBody>
      </p:sp>
    </p:spTree>
    <p:extLst>
      <p:ext uri="{BB962C8B-B14F-4D97-AF65-F5344CB8AC3E}">
        <p14:creationId xmlns:p14="http://schemas.microsoft.com/office/powerpoint/2010/main" val="38795369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 name="Straight Connector 7">
            <a:extLst>
              <a:ext uri="{FF2B5EF4-FFF2-40B4-BE49-F238E27FC236}">
                <a16:creationId xmlns:a16="http://schemas.microsoft.com/office/drawing/2014/main" id="{5AFAD5F9-1800-6E4B-ADBE-9C1CFAA3D207}"/>
              </a:ext>
            </a:extLst>
          </p:cNvPr>
          <p:cNvCxnSpPr>
            <a:cxnSpLocks noChangeShapeType="1"/>
          </p:cNvCxnSpPr>
          <p:nvPr/>
        </p:nvCxnSpPr>
        <p:spPr bwMode="auto">
          <a:xfrm>
            <a:off x="1422400" y="1382713"/>
            <a:ext cx="10202863" cy="0"/>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 name="Straight Connector 8">
            <a:extLst>
              <a:ext uri="{FF2B5EF4-FFF2-40B4-BE49-F238E27FC236}">
                <a16:creationId xmlns:a16="http://schemas.microsoft.com/office/drawing/2014/main" id="{87B425A5-E37F-A64B-8438-01AA8FA9DBC0}"/>
              </a:ext>
            </a:extLst>
          </p:cNvPr>
          <p:cNvCxnSpPr>
            <a:cxnSpLocks noChangeShapeType="1"/>
          </p:cNvCxnSpPr>
          <p:nvPr/>
        </p:nvCxnSpPr>
        <p:spPr bwMode="auto">
          <a:xfrm>
            <a:off x="2481263" y="1063625"/>
            <a:ext cx="0" cy="482600"/>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itle 1"/>
          <p:cNvSpPr>
            <a:spLocks noGrp="1"/>
          </p:cNvSpPr>
          <p:nvPr>
            <p:ph type="title"/>
          </p:nvPr>
        </p:nvSpPr>
        <p:spPr/>
        <p:txBody>
          <a:bodyPr/>
          <a:lstStyle/>
          <a:p>
            <a:r>
              <a:rPr lang="en-US"/>
              <a:t>Click to edit Master title style</a:t>
            </a:r>
          </a:p>
        </p:txBody>
      </p:sp>
      <p:sp>
        <p:nvSpPr>
          <p:cNvPr id="5" name="Date Placeholder 2">
            <a:extLst>
              <a:ext uri="{FF2B5EF4-FFF2-40B4-BE49-F238E27FC236}">
                <a16:creationId xmlns:a16="http://schemas.microsoft.com/office/drawing/2014/main" id="{1D2F84B4-6398-3B4F-86C7-8CEC17766D2D}"/>
              </a:ext>
            </a:extLst>
          </p:cNvPr>
          <p:cNvSpPr>
            <a:spLocks noGrp="1"/>
          </p:cNvSpPr>
          <p:nvPr>
            <p:ph type="dt" sz="half" idx="10"/>
          </p:nvPr>
        </p:nvSpPr>
        <p:spPr/>
        <p:txBody>
          <a:bodyPr/>
          <a:lstStyle>
            <a:lvl1pPr eaLnBrk="1" hangingPunct="1">
              <a:defRPr>
                <a:latin typeface="Arial" charset="0"/>
                <a:cs typeface="Arial" charset="0"/>
              </a:defRPr>
            </a:lvl1pPr>
          </a:lstStyle>
          <a:p>
            <a:pPr>
              <a:defRPr/>
            </a:pPr>
            <a:r>
              <a:rPr lang="vi-VN"/>
              <a:t>7/14/2020</a:t>
            </a:r>
            <a:endParaRPr lang="en-US"/>
          </a:p>
        </p:txBody>
      </p:sp>
      <p:sp>
        <p:nvSpPr>
          <p:cNvPr id="6" name="Footer Placeholder 3">
            <a:extLst>
              <a:ext uri="{FF2B5EF4-FFF2-40B4-BE49-F238E27FC236}">
                <a16:creationId xmlns:a16="http://schemas.microsoft.com/office/drawing/2014/main" id="{CC8FD541-6937-CE43-A458-4F8AB3644454}"/>
              </a:ext>
            </a:extLst>
          </p:cNvPr>
          <p:cNvSpPr>
            <a:spLocks noGrp="1"/>
          </p:cNvSpPr>
          <p:nvPr>
            <p:ph type="ftr" sz="quarter" idx="11"/>
          </p:nvPr>
        </p:nvSpPr>
        <p:spPr/>
        <p:txBody>
          <a:bodyPr/>
          <a:lstStyle>
            <a:lvl1pPr eaLnBrk="1" hangingPunct="1">
              <a:defRPr>
                <a:latin typeface="Arial" charset="0"/>
                <a:cs typeface="Arial" charset="0"/>
              </a:defRPr>
            </a:lvl1pPr>
          </a:lstStyle>
          <a:p>
            <a:pPr>
              <a:defRPr/>
            </a:pPr>
            <a:r>
              <a:rPr lang="vi-VN"/>
              <a:t>Chương 1: Nhập môn Chủ nghĩa xã hội khoa học</a:t>
            </a:r>
            <a:endParaRPr lang="en-US"/>
          </a:p>
        </p:txBody>
      </p:sp>
      <p:sp>
        <p:nvSpPr>
          <p:cNvPr id="7" name="Slide Number Placeholder 4">
            <a:extLst>
              <a:ext uri="{FF2B5EF4-FFF2-40B4-BE49-F238E27FC236}">
                <a16:creationId xmlns:a16="http://schemas.microsoft.com/office/drawing/2014/main" id="{56D173B2-651A-9F4B-8048-5039D2958C6E}"/>
              </a:ext>
            </a:extLst>
          </p:cNvPr>
          <p:cNvSpPr>
            <a:spLocks noGrp="1"/>
          </p:cNvSpPr>
          <p:nvPr>
            <p:ph type="sldNum" sz="quarter" idx="12"/>
          </p:nvPr>
        </p:nvSpPr>
        <p:spPr/>
        <p:txBody>
          <a:bodyPr/>
          <a:lstStyle>
            <a:lvl1pPr eaLnBrk="1" hangingPunct="1">
              <a:defRPr>
                <a:latin typeface="Arial" panose="020B0604020202020204" pitchFamily="34" charset="0"/>
              </a:defRPr>
            </a:lvl1pPr>
          </a:lstStyle>
          <a:p>
            <a:pPr>
              <a:defRPr/>
            </a:pPr>
            <a:fld id="{8AF31AB6-2243-1F41-9392-4F16B3699790}" type="slidenum">
              <a:rPr lang="en-US" altLang="en-US"/>
              <a:pPr>
                <a:defRPr/>
              </a:pPr>
              <a:t>‹#›</a:t>
            </a:fld>
            <a:endParaRPr lang="en-US" altLang="en-US"/>
          </a:p>
        </p:txBody>
      </p:sp>
    </p:spTree>
    <p:extLst>
      <p:ext uri="{BB962C8B-B14F-4D97-AF65-F5344CB8AC3E}">
        <p14:creationId xmlns:p14="http://schemas.microsoft.com/office/powerpoint/2010/main" val="3142842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2" name="Straight Connector 7">
            <a:extLst>
              <a:ext uri="{FF2B5EF4-FFF2-40B4-BE49-F238E27FC236}">
                <a16:creationId xmlns:a16="http://schemas.microsoft.com/office/drawing/2014/main" id="{2489314D-812A-3D4B-8418-C9559BCB760A}"/>
              </a:ext>
            </a:extLst>
          </p:cNvPr>
          <p:cNvCxnSpPr>
            <a:cxnSpLocks noChangeShapeType="1"/>
          </p:cNvCxnSpPr>
          <p:nvPr/>
        </p:nvCxnSpPr>
        <p:spPr bwMode="auto">
          <a:xfrm>
            <a:off x="1422400" y="1382713"/>
            <a:ext cx="10202863" cy="0"/>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 name="Straight Connector 8">
            <a:extLst>
              <a:ext uri="{FF2B5EF4-FFF2-40B4-BE49-F238E27FC236}">
                <a16:creationId xmlns:a16="http://schemas.microsoft.com/office/drawing/2014/main" id="{5BF06C97-9F5A-E840-BE0E-4BEF7EB14590}"/>
              </a:ext>
            </a:extLst>
          </p:cNvPr>
          <p:cNvCxnSpPr>
            <a:cxnSpLocks noChangeShapeType="1"/>
          </p:cNvCxnSpPr>
          <p:nvPr/>
        </p:nvCxnSpPr>
        <p:spPr bwMode="auto">
          <a:xfrm>
            <a:off x="2481263" y="1063625"/>
            <a:ext cx="0" cy="482600"/>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Date Placeholder 1">
            <a:extLst>
              <a:ext uri="{FF2B5EF4-FFF2-40B4-BE49-F238E27FC236}">
                <a16:creationId xmlns:a16="http://schemas.microsoft.com/office/drawing/2014/main" id="{E572388E-B605-6C4E-AC85-23292F403345}"/>
              </a:ext>
            </a:extLst>
          </p:cNvPr>
          <p:cNvSpPr>
            <a:spLocks noGrp="1"/>
          </p:cNvSpPr>
          <p:nvPr>
            <p:ph type="dt" sz="half" idx="10"/>
          </p:nvPr>
        </p:nvSpPr>
        <p:spPr/>
        <p:txBody>
          <a:bodyPr/>
          <a:lstStyle>
            <a:lvl1pPr eaLnBrk="1" hangingPunct="1">
              <a:defRPr>
                <a:latin typeface="Arial" charset="0"/>
                <a:cs typeface="Arial" charset="0"/>
              </a:defRPr>
            </a:lvl1pPr>
          </a:lstStyle>
          <a:p>
            <a:pPr>
              <a:defRPr/>
            </a:pPr>
            <a:r>
              <a:rPr lang="vi-VN"/>
              <a:t>7/14/2020</a:t>
            </a:r>
            <a:endParaRPr lang="en-US"/>
          </a:p>
        </p:txBody>
      </p:sp>
      <p:sp>
        <p:nvSpPr>
          <p:cNvPr id="5" name="Footer Placeholder 2">
            <a:extLst>
              <a:ext uri="{FF2B5EF4-FFF2-40B4-BE49-F238E27FC236}">
                <a16:creationId xmlns:a16="http://schemas.microsoft.com/office/drawing/2014/main" id="{25962F5B-1C00-6B4B-888F-74478B55D0D5}"/>
              </a:ext>
            </a:extLst>
          </p:cNvPr>
          <p:cNvSpPr>
            <a:spLocks noGrp="1"/>
          </p:cNvSpPr>
          <p:nvPr>
            <p:ph type="ftr" sz="quarter" idx="11"/>
          </p:nvPr>
        </p:nvSpPr>
        <p:spPr/>
        <p:txBody>
          <a:bodyPr/>
          <a:lstStyle>
            <a:lvl1pPr eaLnBrk="1" hangingPunct="1">
              <a:defRPr>
                <a:latin typeface="Arial" charset="0"/>
                <a:cs typeface="Arial" charset="0"/>
              </a:defRPr>
            </a:lvl1pPr>
          </a:lstStyle>
          <a:p>
            <a:pPr>
              <a:defRPr/>
            </a:pPr>
            <a:r>
              <a:rPr lang="vi-VN"/>
              <a:t>Chương 1: Nhập môn Chủ nghĩa xã hội khoa học</a:t>
            </a:r>
            <a:endParaRPr lang="en-US"/>
          </a:p>
        </p:txBody>
      </p:sp>
      <p:sp>
        <p:nvSpPr>
          <p:cNvPr id="6" name="Slide Number Placeholder 3">
            <a:extLst>
              <a:ext uri="{FF2B5EF4-FFF2-40B4-BE49-F238E27FC236}">
                <a16:creationId xmlns:a16="http://schemas.microsoft.com/office/drawing/2014/main" id="{2406F529-71FD-B848-86CB-486CF8280513}"/>
              </a:ext>
            </a:extLst>
          </p:cNvPr>
          <p:cNvSpPr>
            <a:spLocks noGrp="1"/>
          </p:cNvSpPr>
          <p:nvPr>
            <p:ph type="sldNum" sz="quarter" idx="12"/>
          </p:nvPr>
        </p:nvSpPr>
        <p:spPr/>
        <p:txBody>
          <a:bodyPr/>
          <a:lstStyle>
            <a:lvl1pPr eaLnBrk="1" hangingPunct="1">
              <a:defRPr>
                <a:latin typeface="Arial" panose="020B0604020202020204" pitchFamily="34" charset="0"/>
              </a:defRPr>
            </a:lvl1pPr>
          </a:lstStyle>
          <a:p>
            <a:pPr>
              <a:defRPr/>
            </a:pPr>
            <a:fld id="{40C12C5D-594D-544E-B7D5-848935A18442}" type="slidenum">
              <a:rPr lang="en-US" altLang="en-US"/>
              <a:pPr>
                <a:defRPr/>
              </a:pPr>
              <a:t>‹#›</a:t>
            </a:fld>
            <a:endParaRPr lang="en-US" altLang="en-US"/>
          </a:p>
        </p:txBody>
      </p:sp>
    </p:spTree>
    <p:extLst>
      <p:ext uri="{BB962C8B-B14F-4D97-AF65-F5344CB8AC3E}">
        <p14:creationId xmlns:p14="http://schemas.microsoft.com/office/powerpoint/2010/main" val="18087715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cxnSp>
        <p:nvCxnSpPr>
          <p:cNvPr id="5" name="Straight Connector 7">
            <a:extLst>
              <a:ext uri="{FF2B5EF4-FFF2-40B4-BE49-F238E27FC236}">
                <a16:creationId xmlns:a16="http://schemas.microsoft.com/office/drawing/2014/main" id="{8F81DFF7-5CE3-D049-89C0-21623F869642}"/>
              </a:ext>
            </a:extLst>
          </p:cNvPr>
          <p:cNvCxnSpPr>
            <a:cxnSpLocks noChangeShapeType="1"/>
          </p:cNvCxnSpPr>
          <p:nvPr/>
        </p:nvCxnSpPr>
        <p:spPr bwMode="auto">
          <a:xfrm>
            <a:off x="1422400" y="1382713"/>
            <a:ext cx="10202863" cy="0"/>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Straight Connector 8">
            <a:extLst>
              <a:ext uri="{FF2B5EF4-FFF2-40B4-BE49-F238E27FC236}">
                <a16:creationId xmlns:a16="http://schemas.microsoft.com/office/drawing/2014/main" id="{C5AFB418-43DC-C449-BE23-900C3D0A552A}"/>
              </a:ext>
            </a:extLst>
          </p:cNvPr>
          <p:cNvCxnSpPr>
            <a:cxnSpLocks noChangeShapeType="1"/>
          </p:cNvCxnSpPr>
          <p:nvPr/>
        </p:nvCxnSpPr>
        <p:spPr bwMode="auto">
          <a:xfrm>
            <a:off x="2481263" y="1063625"/>
            <a:ext cx="0" cy="482600"/>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itle 1"/>
          <p:cNvSpPr>
            <a:spLocks noGrp="1"/>
          </p:cNvSpPr>
          <p:nvPr>
            <p:ph type="title"/>
          </p:nvPr>
        </p:nvSpPr>
        <p:spPr>
          <a:xfrm>
            <a:off x="609601" y="1676400"/>
            <a:ext cx="3962400" cy="1032362"/>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75200" y="1676404"/>
            <a:ext cx="6807200" cy="44497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2819407"/>
            <a:ext cx="3962400" cy="33067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Edit Master text styles</a:t>
            </a:r>
          </a:p>
        </p:txBody>
      </p:sp>
      <p:sp>
        <p:nvSpPr>
          <p:cNvPr id="7" name="Date Placeholder 4">
            <a:extLst>
              <a:ext uri="{FF2B5EF4-FFF2-40B4-BE49-F238E27FC236}">
                <a16:creationId xmlns:a16="http://schemas.microsoft.com/office/drawing/2014/main" id="{9FA8F15D-9055-6844-B85F-3C8A95DFE2A7}"/>
              </a:ext>
            </a:extLst>
          </p:cNvPr>
          <p:cNvSpPr>
            <a:spLocks noGrp="1"/>
          </p:cNvSpPr>
          <p:nvPr>
            <p:ph type="dt" sz="half" idx="10"/>
          </p:nvPr>
        </p:nvSpPr>
        <p:spPr/>
        <p:txBody>
          <a:bodyPr/>
          <a:lstStyle>
            <a:lvl1pPr eaLnBrk="1" hangingPunct="1">
              <a:defRPr>
                <a:latin typeface="Arial" charset="0"/>
                <a:cs typeface="Arial" charset="0"/>
              </a:defRPr>
            </a:lvl1pPr>
          </a:lstStyle>
          <a:p>
            <a:pPr>
              <a:defRPr/>
            </a:pPr>
            <a:r>
              <a:rPr lang="vi-VN"/>
              <a:t>7/14/2020</a:t>
            </a:r>
            <a:endParaRPr lang="en-US"/>
          </a:p>
        </p:txBody>
      </p:sp>
      <p:sp>
        <p:nvSpPr>
          <p:cNvPr id="8" name="Footer Placeholder 5">
            <a:extLst>
              <a:ext uri="{FF2B5EF4-FFF2-40B4-BE49-F238E27FC236}">
                <a16:creationId xmlns:a16="http://schemas.microsoft.com/office/drawing/2014/main" id="{8E061FA9-D739-0D42-8C51-E4B224C3962F}"/>
              </a:ext>
            </a:extLst>
          </p:cNvPr>
          <p:cNvSpPr>
            <a:spLocks noGrp="1"/>
          </p:cNvSpPr>
          <p:nvPr>
            <p:ph type="ftr" sz="quarter" idx="11"/>
          </p:nvPr>
        </p:nvSpPr>
        <p:spPr/>
        <p:txBody>
          <a:bodyPr/>
          <a:lstStyle>
            <a:lvl1pPr eaLnBrk="1" hangingPunct="1">
              <a:defRPr>
                <a:latin typeface="Arial" charset="0"/>
                <a:cs typeface="Arial" charset="0"/>
              </a:defRPr>
            </a:lvl1pPr>
          </a:lstStyle>
          <a:p>
            <a:pPr>
              <a:defRPr/>
            </a:pPr>
            <a:r>
              <a:rPr lang="vi-VN"/>
              <a:t>Chương 1: Nhập môn Chủ nghĩa xã hội khoa học</a:t>
            </a:r>
            <a:endParaRPr lang="en-US"/>
          </a:p>
        </p:txBody>
      </p:sp>
      <p:sp>
        <p:nvSpPr>
          <p:cNvPr id="9" name="Slide Number Placeholder 6">
            <a:extLst>
              <a:ext uri="{FF2B5EF4-FFF2-40B4-BE49-F238E27FC236}">
                <a16:creationId xmlns:a16="http://schemas.microsoft.com/office/drawing/2014/main" id="{7F65CA6C-B485-FC46-97F8-DF24A9DEB69F}"/>
              </a:ext>
            </a:extLst>
          </p:cNvPr>
          <p:cNvSpPr>
            <a:spLocks noGrp="1"/>
          </p:cNvSpPr>
          <p:nvPr>
            <p:ph type="sldNum" sz="quarter" idx="12"/>
          </p:nvPr>
        </p:nvSpPr>
        <p:spPr/>
        <p:txBody>
          <a:bodyPr/>
          <a:lstStyle>
            <a:lvl1pPr eaLnBrk="1" hangingPunct="1">
              <a:defRPr>
                <a:latin typeface="Arial" panose="020B0604020202020204" pitchFamily="34" charset="0"/>
              </a:defRPr>
            </a:lvl1pPr>
          </a:lstStyle>
          <a:p>
            <a:pPr>
              <a:defRPr/>
            </a:pPr>
            <a:fld id="{8E97D46E-CF8F-2E45-B832-3A5E081EECF0}" type="slidenum">
              <a:rPr lang="en-US" altLang="en-US"/>
              <a:pPr>
                <a:defRPr/>
              </a:pPr>
              <a:t>‹#›</a:t>
            </a:fld>
            <a:endParaRPr lang="en-US" altLang="en-US"/>
          </a:p>
        </p:txBody>
      </p:sp>
    </p:spTree>
    <p:extLst>
      <p:ext uri="{BB962C8B-B14F-4D97-AF65-F5344CB8AC3E}">
        <p14:creationId xmlns:p14="http://schemas.microsoft.com/office/powerpoint/2010/main" val="3446869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cxnSp>
        <p:nvCxnSpPr>
          <p:cNvPr id="5" name="Straight Connector 7">
            <a:extLst>
              <a:ext uri="{FF2B5EF4-FFF2-40B4-BE49-F238E27FC236}">
                <a16:creationId xmlns:a16="http://schemas.microsoft.com/office/drawing/2014/main" id="{FEC592E7-AB32-2447-9F91-31AEE15BF1A0}"/>
              </a:ext>
            </a:extLst>
          </p:cNvPr>
          <p:cNvCxnSpPr>
            <a:cxnSpLocks noChangeShapeType="1"/>
          </p:cNvCxnSpPr>
          <p:nvPr/>
        </p:nvCxnSpPr>
        <p:spPr bwMode="auto">
          <a:xfrm>
            <a:off x="1422400" y="1382713"/>
            <a:ext cx="10202863" cy="0"/>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Straight Connector 8">
            <a:extLst>
              <a:ext uri="{FF2B5EF4-FFF2-40B4-BE49-F238E27FC236}">
                <a16:creationId xmlns:a16="http://schemas.microsoft.com/office/drawing/2014/main" id="{3B4640FE-2413-C144-8536-E07510762E9B}"/>
              </a:ext>
            </a:extLst>
          </p:cNvPr>
          <p:cNvCxnSpPr>
            <a:cxnSpLocks noChangeShapeType="1"/>
          </p:cNvCxnSpPr>
          <p:nvPr/>
        </p:nvCxnSpPr>
        <p:spPr bwMode="auto">
          <a:xfrm>
            <a:off x="2481263" y="1063625"/>
            <a:ext cx="0" cy="482600"/>
          </a:xfrm>
          <a:prstGeom prst="line">
            <a:avLst/>
          </a:prstGeom>
          <a:noFill/>
          <a:ln w="381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36800" y="1676401"/>
            <a:ext cx="7368117" cy="3051174"/>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Edit Master text styles</a:t>
            </a:r>
          </a:p>
        </p:txBody>
      </p:sp>
      <p:sp>
        <p:nvSpPr>
          <p:cNvPr id="7" name="Date Placeholder 4">
            <a:extLst>
              <a:ext uri="{FF2B5EF4-FFF2-40B4-BE49-F238E27FC236}">
                <a16:creationId xmlns:a16="http://schemas.microsoft.com/office/drawing/2014/main" id="{ED66CF53-56E3-E148-997B-372A75FA1B02}"/>
              </a:ext>
            </a:extLst>
          </p:cNvPr>
          <p:cNvSpPr>
            <a:spLocks noGrp="1"/>
          </p:cNvSpPr>
          <p:nvPr>
            <p:ph type="dt" sz="half" idx="10"/>
          </p:nvPr>
        </p:nvSpPr>
        <p:spPr/>
        <p:txBody>
          <a:bodyPr/>
          <a:lstStyle>
            <a:lvl1pPr eaLnBrk="1" hangingPunct="1">
              <a:defRPr>
                <a:latin typeface="Arial" charset="0"/>
                <a:cs typeface="Arial" charset="0"/>
              </a:defRPr>
            </a:lvl1pPr>
          </a:lstStyle>
          <a:p>
            <a:pPr>
              <a:defRPr/>
            </a:pPr>
            <a:r>
              <a:rPr lang="vi-VN"/>
              <a:t>7/14/2020</a:t>
            </a:r>
            <a:endParaRPr lang="en-US"/>
          </a:p>
        </p:txBody>
      </p:sp>
      <p:sp>
        <p:nvSpPr>
          <p:cNvPr id="8" name="Footer Placeholder 5">
            <a:extLst>
              <a:ext uri="{FF2B5EF4-FFF2-40B4-BE49-F238E27FC236}">
                <a16:creationId xmlns:a16="http://schemas.microsoft.com/office/drawing/2014/main" id="{B59EB7E7-2804-D241-97F6-29F8BAE0A478}"/>
              </a:ext>
            </a:extLst>
          </p:cNvPr>
          <p:cNvSpPr>
            <a:spLocks noGrp="1"/>
          </p:cNvSpPr>
          <p:nvPr>
            <p:ph type="ftr" sz="quarter" idx="11"/>
          </p:nvPr>
        </p:nvSpPr>
        <p:spPr/>
        <p:txBody>
          <a:bodyPr/>
          <a:lstStyle>
            <a:lvl1pPr eaLnBrk="1" hangingPunct="1">
              <a:defRPr>
                <a:latin typeface="Arial" charset="0"/>
                <a:cs typeface="Arial" charset="0"/>
              </a:defRPr>
            </a:lvl1pPr>
          </a:lstStyle>
          <a:p>
            <a:pPr>
              <a:defRPr/>
            </a:pPr>
            <a:r>
              <a:rPr lang="vi-VN"/>
              <a:t>Chương 1: Nhập môn Chủ nghĩa xã hội khoa học</a:t>
            </a:r>
            <a:endParaRPr lang="en-US"/>
          </a:p>
        </p:txBody>
      </p:sp>
      <p:sp>
        <p:nvSpPr>
          <p:cNvPr id="9" name="Slide Number Placeholder 6">
            <a:extLst>
              <a:ext uri="{FF2B5EF4-FFF2-40B4-BE49-F238E27FC236}">
                <a16:creationId xmlns:a16="http://schemas.microsoft.com/office/drawing/2014/main" id="{C68C5976-021F-254B-80E4-4D152B97D0BB}"/>
              </a:ext>
            </a:extLst>
          </p:cNvPr>
          <p:cNvSpPr>
            <a:spLocks noGrp="1"/>
          </p:cNvSpPr>
          <p:nvPr>
            <p:ph type="sldNum" sz="quarter" idx="12"/>
          </p:nvPr>
        </p:nvSpPr>
        <p:spPr/>
        <p:txBody>
          <a:bodyPr/>
          <a:lstStyle>
            <a:lvl1pPr eaLnBrk="1" hangingPunct="1">
              <a:defRPr>
                <a:latin typeface="Arial" panose="020B0604020202020204" pitchFamily="34" charset="0"/>
              </a:defRPr>
            </a:lvl1pPr>
          </a:lstStyle>
          <a:p>
            <a:pPr>
              <a:defRPr/>
            </a:pPr>
            <a:fld id="{AEA3D61C-1565-D444-BD8E-9147A8E4E02E}" type="slidenum">
              <a:rPr lang="en-US" altLang="en-US"/>
              <a:pPr>
                <a:defRPr/>
              </a:pPr>
              <a:t>‹#›</a:t>
            </a:fld>
            <a:endParaRPr lang="en-US" altLang="en-US"/>
          </a:p>
        </p:txBody>
      </p:sp>
    </p:spTree>
    <p:extLst>
      <p:ext uri="{BB962C8B-B14F-4D97-AF65-F5344CB8AC3E}">
        <p14:creationId xmlns:p14="http://schemas.microsoft.com/office/powerpoint/2010/main" val="243503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11270527-9511-C748-9CCE-5FEB94BE6A02}"/>
              </a:ext>
            </a:extLst>
          </p:cNvPr>
          <p:cNvSpPr>
            <a:spLocks noGrp="1"/>
          </p:cNvSpPr>
          <p:nvPr>
            <p:ph type="title"/>
          </p:nvPr>
        </p:nvSpPr>
        <p:spPr bwMode="auto">
          <a:xfrm>
            <a:off x="2743200" y="63500"/>
            <a:ext cx="8882063"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659209F0-07D6-714B-9FB0-99FAC9B39A69}"/>
              </a:ext>
            </a:extLst>
          </p:cNvPr>
          <p:cNvSpPr>
            <a:spLocks noGrp="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9F9EB663-07CC-0F4E-8121-8B07307A5C53}"/>
              </a:ext>
            </a:extLst>
          </p:cNvPr>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eaLnBrk="0" hangingPunct="0">
              <a:defRPr sz="1200">
                <a:solidFill>
                  <a:prstClr val="black">
                    <a:tint val="75000"/>
                  </a:prstClr>
                </a:solidFill>
                <a:latin typeface="VNI-Times" pitchFamily="2" charset="0"/>
                <a:cs typeface="+mn-cs"/>
              </a:defRPr>
            </a:lvl1pPr>
          </a:lstStyle>
          <a:p>
            <a:pPr>
              <a:defRPr/>
            </a:pPr>
            <a:r>
              <a:rPr lang="vi-VN"/>
              <a:t>7/14/2020</a:t>
            </a:r>
            <a:endParaRPr lang="en-US"/>
          </a:p>
        </p:txBody>
      </p:sp>
      <p:sp>
        <p:nvSpPr>
          <p:cNvPr id="5" name="Footer Placeholder 4">
            <a:extLst>
              <a:ext uri="{FF2B5EF4-FFF2-40B4-BE49-F238E27FC236}">
                <a16:creationId xmlns:a16="http://schemas.microsoft.com/office/drawing/2014/main" id="{9641D709-C5C4-834E-AC6A-7FD5689F9B96}"/>
              </a:ext>
            </a:extLst>
          </p:cNvPr>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eaLnBrk="0" hangingPunct="0">
              <a:defRPr sz="1200">
                <a:solidFill>
                  <a:prstClr val="black">
                    <a:tint val="75000"/>
                  </a:prstClr>
                </a:solidFill>
                <a:latin typeface="VNI-Times" pitchFamily="2" charset="0"/>
                <a:cs typeface="+mn-cs"/>
              </a:defRPr>
            </a:lvl1pPr>
          </a:lstStyle>
          <a:p>
            <a:pPr>
              <a:defRPr/>
            </a:pPr>
            <a:r>
              <a:rPr lang="vi-VN"/>
              <a:t>Chương 1: Nhập môn Chủ nghĩa xã hội khoa học</a:t>
            </a:r>
            <a:endParaRPr lang="en-US"/>
          </a:p>
        </p:txBody>
      </p:sp>
      <p:sp>
        <p:nvSpPr>
          <p:cNvPr id="6" name="Slide Number Placeholder 5">
            <a:extLst>
              <a:ext uri="{FF2B5EF4-FFF2-40B4-BE49-F238E27FC236}">
                <a16:creationId xmlns:a16="http://schemas.microsoft.com/office/drawing/2014/main" id="{3AA91217-D7C3-8A4E-BECB-F46598FB37EC}"/>
              </a:ext>
            </a:extLst>
          </p:cNvPr>
          <p:cNvSpPr>
            <a:spLocks noGrp="1"/>
          </p:cNvSpPr>
          <p:nvPr>
            <p:ph type="sldNum" sz="quarter" idx="4"/>
          </p:nvPr>
        </p:nvSpPr>
        <p:spPr>
          <a:xfrm>
            <a:off x="8737600" y="6356350"/>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pPr>
              <a:defRPr/>
            </a:pPr>
            <a:fld id="{C104229F-7E44-574F-B8F4-F5CE9558CDFF}" type="slidenum">
              <a:rPr lang="en-US" altLang="en-US"/>
              <a:pPr>
                <a:defRPr/>
              </a:pPr>
              <a:t>‹#›</a:t>
            </a:fld>
            <a:endParaRPr lang="en-US" altLang="en-US"/>
          </a:p>
        </p:txBody>
      </p:sp>
      <p:pic>
        <p:nvPicPr>
          <p:cNvPr id="1031" name="Picture 1">
            <a:extLst>
              <a:ext uri="{FF2B5EF4-FFF2-40B4-BE49-F238E27FC236}">
                <a16:creationId xmlns:a16="http://schemas.microsoft.com/office/drawing/2014/main" id="{DA290033-644A-8D41-AFA9-8360DDB0A74D}"/>
              </a:ext>
            </a:extLst>
          </p:cNvPr>
          <p:cNvPicPr>
            <a:picLocks noChangeAspect="1" noChangeArrowheads="1"/>
          </p:cNvPicPr>
          <p:nvPr userDrawn="1"/>
        </p:nvPicPr>
        <p:blipFill>
          <a:blip r:embed="rId20">
            <a:extLst>
              <a:ext uri="{28A0092B-C50C-407E-A947-70E740481C1C}">
                <a14:useLocalDpi xmlns:a14="http://schemas.microsoft.com/office/drawing/2010/main" val="0"/>
              </a:ext>
            </a:extLst>
          </a:blip>
          <a:srcRect/>
          <a:stretch>
            <a:fillRect/>
          </a:stretch>
        </p:blipFill>
        <p:spPr bwMode="auto">
          <a:xfrm>
            <a:off x="0" y="0"/>
            <a:ext cx="2540000"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6728" r:id="rId1"/>
    <p:sldLayoutId id="2147496729" r:id="rId2"/>
    <p:sldLayoutId id="2147496730" r:id="rId3"/>
    <p:sldLayoutId id="2147496731" r:id="rId4"/>
    <p:sldLayoutId id="2147496732" r:id="rId5"/>
    <p:sldLayoutId id="2147496733" r:id="rId6"/>
    <p:sldLayoutId id="2147496734" r:id="rId7"/>
    <p:sldLayoutId id="2147496735" r:id="rId8"/>
    <p:sldLayoutId id="2147496736" r:id="rId9"/>
    <p:sldLayoutId id="2147496737" r:id="rId10"/>
    <p:sldLayoutId id="2147496738" r:id="rId11"/>
    <p:sldLayoutId id="2147496739" r:id="rId12"/>
    <p:sldLayoutId id="2147496740" r:id="rId13"/>
    <p:sldLayoutId id="2147496741" r:id="rId14"/>
    <p:sldLayoutId id="2147496742" r:id="rId15"/>
    <p:sldLayoutId id="2147496716" r:id="rId16"/>
    <p:sldLayoutId id="2147496744" r:id="rId17"/>
    <p:sldLayoutId id="2147496745" r:id="rId18"/>
  </p:sldLayoutIdLst>
  <p:hf hdr="0"/>
  <p:txStyles>
    <p:titleStyle>
      <a:lvl1pPr algn="ctr" rtl="0" eaLnBrk="1" fontAlgn="base" hangingPunct="1">
        <a:spcBef>
          <a:spcPct val="0"/>
        </a:spcBef>
        <a:spcAft>
          <a:spcPct val="0"/>
        </a:spcAft>
        <a:defRPr sz="3600" kern="1200">
          <a:solidFill>
            <a:schemeClr val="tx1"/>
          </a:solidFill>
          <a:latin typeface="+mj-lt"/>
          <a:ea typeface="+mj-ea"/>
          <a:cs typeface="+mj-cs"/>
        </a:defRPr>
      </a:lvl1pPr>
      <a:lvl2pPr algn="ctr" rtl="0" eaLnBrk="1" fontAlgn="base" hangingPunct="1">
        <a:spcBef>
          <a:spcPct val="0"/>
        </a:spcBef>
        <a:spcAft>
          <a:spcPct val="0"/>
        </a:spcAft>
        <a:defRPr sz="3600">
          <a:solidFill>
            <a:schemeClr val="tx1"/>
          </a:solidFill>
          <a:latin typeface="Calibri" pitchFamily="34" charset="0"/>
        </a:defRPr>
      </a:lvl2pPr>
      <a:lvl3pPr algn="ctr" rtl="0" eaLnBrk="1" fontAlgn="base" hangingPunct="1">
        <a:spcBef>
          <a:spcPct val="0"/>
        </a:spcBef>
        <a:spcAft>
          <a:spcPct val="0"/>
        </a:spcAft>
        <a:defRPr sz="3600">
          <a:solidFill>
            <a:schemeClr val="tx1"/>
          </a:solidFill>
          <a:latin typeface="Calibri" pitchFamily="34" charset="0"/>
        </a:defRPr>
      </a:lvl3pPr>
      <a:lvl4pPr algn="ctr" rtl="0" eaLnBrk="1" fontAlgn="base" hangingPunct="1">
        <a:spcBef>
          <a:spcPct val="0"/>
        </a:spcBef>
        <a:spcAft>
          <a:spcPct val="0"/>
        </a:spcAft>
        <a:defRPr sz="3600">
          <a:solidFill>
            <a:schemeClr val="tx1"/>
          </a:solidFill>
          <a:latin typeface="Calibri" pitchFamily="34" charset="0"/>
        </a:defRPr>
      </a:lvl4pPr>
      <a:lvl5pPr algn="ctr" rtl="0" eaLnBrk="1" fontAlgn="base" hangingPunct="1">
        <a:spcBef>
          <a:spcPct val="0"/>
        </a:spcBef>
        <a:spcAft>
          <a:spcPct val="0"/>
        </a:spcAft>
        <a:defRPr sz="3600">
          <a:solidFill>
            <a:schemeClr val="tx1"/>
          </a:solidFill>
          <a:latin typeface="Calibri" pitchFamily="34" charset="0"/>
        </a:defRPr>
      </a:lvl5pPr>
      <a:lvl6pPr marL="457189" algn="ctr" rtl="0" eaLnBrk="1" fontAlgn="base" hangingPunct="1">
        <a:spcBef>
          <a:spcPct val="0"/>
        </a:spcBef>
        <a:spcAft>
          <a:spcPct val="0"/>
        </a:spcAft>
        <a:defRPr sz="3600">
          <a:solidFill>
            <a:schemeClr val="tx1"/>
          </a:solidFill>
          <a:latin typeface="Calibri" pitchFamily="34" charset="0"/>
        </a:defRPr>
      </a:lvl6pPr>
      <a:lvl7pPr marL="914377" algn="ctr" rtl="0" eaLnBrk="1" fontAlgn="base" hangingPunct="1">
        <a:spcBef>
          <a:spcPct val="0"/>
        </a:spcBef>
        <a:spcAft>
          <a:spcPct val="0"/>
        </a:spcAft>
        <a:defRPr sz="3600">
          <a:solidFill>
            <a:schemeClr val="tx1"/>
          </a:solidFill>
          <a:latin typeface="Calibri" pitchFamily="34" charset="0"/>
        </a:defRPr>
      </a:lvl7pPr>
      <a:lvl8pPr marL="1371566" algn="ctr" rtl="0" eaLnBrk="1" fontAlgn="base" hangingPunct="1">
        <a:spcBef>
          <a:spcPct val="0"/>
        </a:spcBef>
        <a:spcAft>
          <a:spcPct val="0"/>
        </a:spcAft>
        <a:defRPr sz="3600">
          <a:solidFill>
            <a:schemeClr val="tx1"/>
          </a:solidFill>
          <a:latin typeface="Calibri" pitchFamily="34" charset="0"/>
        </a:defRPr>
      </a:lvl8pPr>
      <a:lvl9pPr marL="1828754" algn="ctr" rtl="0" eaLnBrk="1" fontAlgn="base" hangingPunct="1">
        <a:spcBef>
          <a:spcPct val="0"/>
        </a:spcBef>
        <a:spcAft>
          <a:spcPct val="0"/>
        </a:spcAft>
        <a:defRPr sz="3600">
          <a:solidFill>
            <a:schemeClr val="tx1"/>
          </a:solidFill>
          <a:latin typeface="Calibri" pitchFamily="34" charset="0"/>
        </a:defRPr>
      </a:lvl9pPr>
    </p:titleStyle>
    <p:bodyStyle>
      <a:lvl1pPr marL="341313" indent="-341313"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1363" indent="-284163"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1413" indent="-227013"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598613" indent="-227013"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5813" indent="-227013"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434" name="Title Placeholder 1">
            <a:extLst>
              <a:ext uri="{FF2B5EF4-FFF2-40B4-BE49-F238E27FC236}">
                <a16:creationId xmlns:a16="http://schemas.microsoft.com/office/drawing/2014/main" id="{3D63AB80-CC65-174B-8E85-0EFDC41196D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vi-VN"/>
              <a:t>Click to edit Master title style</a:t>
            </a:r>
            <a:endParaRPr lang="vi-VN" altLang="vi-VN"/>
          </a:p>
        </p:txBody>
      </p:sp>
      <p:sp>
        <p:nvSpPr>
          <p:cNvPr id="18435" name="Text Placeholder 2">
            <a:extLst>
              <a:ext uri="{FF2B5EF4-FFF2-40B4-BE49-F238E27FC236}">
                <a16:creationId xmlns:a16="http://schemas.microsoft.com/office/drawing/2014/main" id="{2F3EC5F3-5035-704C-ACE3-9D30FA0312C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vi-VN"/>
              <a:t>Edit Master text styles</a:t>
            </a:r>
          </a:p>
          <a:p>
            <a:pPr lvl="1"/>
            <a:r>
              <a:rPr lang="en-US" altLang="vi-VN"/>
              <a:t>Second level</a:t>
            </a:r>
          </a:p>
          <a:p>
            <a:pPr lvl="2"/>
            <a:r>
              <a:rPr lang="en-US" altLang="vi-VN"/>
              <a:t>Third level</a:t>
            </a:r>
          </a:p>
          <a:p>
            <a:pPr lvl="3"/>
            <a:r>
              <a:rPr lang="en-US" altLang="vi-VN"/>
              <a:t>Fourth level</a:t>
            </a:r>
          </a:p>
          <a:p>
            <a:pPr lvl="4"/>
            <a:r>
              <a:rPr lang="en-US" altLang="vi-VN"/>
              <a:t>Fifth level</a:t>
            </a:r>
            <a:endParaRPr lang="vi-VN" altLang="vi-VN"/>
          </a:p>
        </p:txBody>
      </p:sp>
      <p:sp>
        <p:nvSpPr>
          <p:cNvPr id="4" name="Date Placeholder 3">
            <a:extLst>
              <a:ext uri="{FF2B5EF4-FFF2-40B4-BE49-F238E27FC236}">
                <a16:creationId xmlns:a16="http://schemas.microsoft.com/office/drawing/2014/main" id="{3ED29136-D398-C54C-A8CF-E7A2CE7BBA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r>
              <a:rPr lang="vi-VN"/>
              <a:t>7/14/2020</a:t>
            </a:r>
          </a:p>
        </p:txBody>
      </p:sp>
      <p:sp>
        <p:nvSpPr>
          <p:cNvPr id="5" name="Footer Placeholder 4">
            <a:extLst>
              <a:ext uri="{FF2B5EF4-FFF2-40B4-BE49-F238E27FC236}">
                <a16:creationId xmlns:a16="http://schemas.microsoft.com/office/drawing/2014/main" id="{D47931CD-8D77-BF44-B43C-C19F817D4F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r>
              <a:rPr lang="vi-VN"/>
              <a:t>Chương 1: Nhập môn Chủ nghĩa xã hội khoa học</a:t>
            </a:r>
          </a:p>
        </p:txBody>
      </p:sp>
      <p:sp>
        <p:nvSpPr>
          <p:cNvPr id="6" name="Slide Number Placeholder 5">
            <a:extLst>
              <a:ext uri="{FF2B5EF4-FFF2-40B4-BE49-F238E27FC236}">
                <a16:creationId xmlns:a16="http://schemas.microsoft.com/office/drawing/2014/main" id="{3A9373D2-AFB1-4E4F-AEB5-0519647D54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BD34AFB5-A2C0-4B40-B1E7-CEC3906E93BB}" type="slidenum">
              <a:rPr lang="vi-VN"/>
              <a:pPr>
                <a:defRPr/>
              </a:pPr>
              <a:t>‹#›</a:t>
            </a:fld>
            <a:endParaRPr lang="vi-VN"/>
          </a:p>
        </p:txBody>
      </p:sp>
    </p:spTree>
  </p:cSld>
  <p:clrMap bg1="lt1" tx1="dk1" bg2="lt2" tx2="dk2" accent1="accent1" accent2="accent2" accent3="accent3" accent4="accent4" accent5="accent5" accent6="accent6" hlink="hlink" folHlink="folHlink"/>
  <p:sldLayoutIdLst>
    <p:sldLayoutId id="2147496717" r:id="rId1"/>
    <p:sldLayoutId id="2147496718" r:id="rId2"/>
    <p:sldLayoutId id="2147496719" r:id="rId3"/>
    <p:sldLayoutId id="2147496720" r:id="rId4"/>
    <p:sldLayoutId id="2147496721" r:id="rId5"/>
    <p:sldLayoutId id="2147496722" r:id="rId6"/>
    <p:sldLayoutId id="2147496723" r:id="rId7"/>
    <p:sldLayoutId id="2147496724" r:id="rId8"/>
    <p:sldLayoutId id="2147496725" r:id="rId9"/>
    <p:sldLayoutId id="2147496726" r:id="rId10"/>
    <p:sldLayoutId id="2147496727" r:id="rId11"/>
    <p:sldLayoutId id="2147496743" r:id="rId12"/>
  </p:sldLayoutIdLst>
  <p:hf hdr="0"/>
  <p:txStyles>
    <p:titleStyle>
      <a:lvl1pPr algn="l" defTabSz="684213"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4213"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4213"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4213"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4213"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189" algn="l" defTabSz="685783" rtl="0" fontAlgn="base">
        <a:lnSpc>
          <a:spcPct val="90000"/>
        </a:lnSpc>
        <a:spcBef>
          <a:spcPct val="0"/>
        </a:spcBef>
        <a:spcAft>
          <a:spcPct val="0"/>
        </a:spcAft>
        <a:defRPr sz="3300">
          <a:solidFill>
            <a:schemeClr val="tx1"/>
          </a:solidFill>
          <a:latin typeface="Calibri Light" panose="020F0302020204030204" pitchFamily="34" charset="0"/>
        </a:defRPr>
      </a:lvl6pPr>
      <a:lvl7pPr marL="914377" algn="l" defTabSz="685783" rtl="0" fontAlgn="base">
        <a:lnSpc>
          <a:spcPct val="90000"/>
        </a:lnSpc>
        <a:spcBef>
          <a:spcPct val="0"/>
        </a:spcBef>
        <a:spcAft>
          <a:spcPct val="0"/>
        </a:spcAft>
        <a:defRPr sz="3300">
          <a:solidFill>
            <a:schemeClr val="tx1"/>
          </a:solidFill>
          <a:latin typeface="Calibri Light" panose="020F0302020204030204" pitchFamily="34" charset="0"/>
        </a:defRPr>
      </a:lvl7pPr>
      <a:lvl8pPr marL="1371566" algn="l" defTabSz="685783" rtl="0" fontAlgn="base">
        <a:lnSpc>
          <a:spcPct val="90000"/>
        </a:lnSpc>
        <a:spcBef>
          <a:spcPct val="0"/>
        </a:spcBef>
        <a:spcAft>
          <a:spcPct val="0"/>
        </a:spcAft>
        <a:defRPr sz="3300">
          <a:solidFill>
            <a:schemeClr val="tx1"/>
          </a:solidFill>
          <a:latin typeface="Calibri Light" panose="020F0302020204030204" pitchFamily="34" charset="0"/>
        </a:defRPr>
      </a:lvl8pPr>
      <a:lvl9pPr marL="1828754" algn="l" defTabSz="685783"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69863" indent="-169863" algn="l" defTabSz="684213"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2763" indent="-169863" algn="l" defTabSz="684213"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5663" indent="-169863" algn="l" defTabSz="684213"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198563" indent="-169863" algn="l" defTabSz="684213"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1463" indent="-169863" algn="l" defTabSz="684213"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p:bodyStyle>
    <p:otherStyle>
      <a:defPPr>
        <a:defRPr lang="vi-VN"/>
      </a:defPPr>
      <a:lvl1pPr marL="0" algn="l" defTabSz="685783" rtl="0" eaLnBrk="1" latinLnBrk="0" hangingPunct="1">
        <a:defRPr sz="1351" kern="1200">
          <a:solidFill>
            <a:schemeClr val="tx1"/>
          </a:solidFill>
          <a:latin typeface="+mn-lt"/>
          <a:ea typeface="+mn-ea"/>
          <a:cs typeface="+mn-cs"/>
        </a:defRPr>
      </a:lvl1pPr>
      <a:lvl2pPr marL="342891" algn="l" defTabSz="685783" rtl="0" eaLnBrk="1" latinLnBrk="0" hangingPunct="1">
        <a:defRPr sz="1351" kern="1200">
          <a:solidFill>
            <a:schemeClr val="tx1"/>
          </a:solidFill>
          <a:latin typeface="+mn-lt"/>
          <a:ea typeface="+mn-ea"/>
          <a:cs typeface="+mn-cs"/>
        </a:defRPr>
      </a:lvl2pPr>
      <a:lvl3pPr marL="685783" algn="l" defTabSz="685783" rtl="0" eaLnBrk="1" latinLnBrk="0" hangingPunct="1">
        <a:defRPr sz="1351" kern="1200">
          <a:solidFill>
            <a:schemeClr val="tx1"/>
          </a:solidFill>
          <a:latin typeface="+mn-lt"/>
          <a:ea typeface="+mn-ea"/>
          <a:cs typeface="+mn-cs"/>
        </a:defRPr>
      </a:lvl3pPr>
      <a:lvl4pPr marL="1028674" algn="l" defTabSz="685783" rtl="0" eaLnBrk="1" latinLnBrk="0" hangingPunct="1">
        <a:defRPr sz="1351" kern="1200">
          <a:solidFill>
            <a:schemeClr val="tx1"/>
          </a:solidFill>
          <a:latin typeface="+mn-lt"/>
          <a:ea typeface="+mn-ea"/>
          <a:cs typeface="+mn-cs"/>
        </a:defRPr>
      </a:lvl4pPr>
      <a:lvl5pPr marL="1371566" algn="l" defTabSz="685783" rtl="0" eaLnBrk="1" latinLnBrk="0" hangingPunct="1">
        <a:defRPr sz="1351" kern="1200">
          <a:solidFill>
            <a:schemeClr val="tx1"/>
          </a:solidFill>
          <a:latin typeface="+mn-lt"/>
          <a:ea typeface="+mn-ea"/>
          <a:cs typeface="+mn-cs"/>
        </a:defRPr>
      </a:lvl5pPr>
      <a:lvl6pPr marL="1714457" algn="l" defTabSz="685783" rtl="0" eaLnBrk="1" latinLnBrk="0" hangingPunct="1">
        <a:defRPr sz="1351" kern="1200">
          <a:solidFill>
            <a:schemeClr val="tx1"/>
          </a:solidFill>
          <a:latin typeface="+mn-lt"/>
          <a:ea typeface="+mn-ea"/>
          <a:cs typeface="+mn-cs"/>
        </a:defRPr>
      </a:lvl6pPr>
      <a:lvl7pPr marL="2057349" algn="l" defTabSz="685783" rtl="0" eaLnBrk="1" latinLnBrk="0" hangingPunct="1">
        <a:defRPr sz="1351" kern="1200">
          <a:solidFill>
            <a:schemeClr val="tx1"/>
          </a:solidFill>
          <a:latin typeface="+mn-lt"/>
          <a:ea typeface="+mn-ea"/>
          <a:cs typeface="+mn-cs"/>
        </a:defRPr>
      </a:lvl7pPr>
      <a:lvl8pPr marL="2400240" algn="l" defTabSz="685783" rtl="0" eaLnBrk="1" latinLnBrk="0" hangingPunct="1">
        <a:defRPr sz="1351" kern="1200">
          <a:solidFill>
            <a:schemeClr val="tx1"/>
          </a:solidFill>
          <a:latin typeface="+mn-lt"/>
          <a:ea typeface="+mn-ea"/>
          <a:cs typeface="+mn-cs"/>
        </a:defRPr>
      </a:lvl8pPr>
      <a:lvl9pPr marL="2743131" algn="l" defTabSz="685783" rtl="0" eaLnBrk="1" latinLnBrk="0" hangingPunct="1">
        <a:defRPr sz="13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gif"/><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6.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diagramLayout" Target="../diagrams/layout9.xml"/><Relationship Id="rId7" Type="http://schemas.openxmlformats.org/officeDocument/2006/relationships/image" Target="../media/image11.jpe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8.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diagramLayout" Target="../diagrams/layout10.xml"/><Relationship Id="rId7" Type="http://schemas.openxmlformats.org/officeDocument/2006/relationships/image" Target="../media/image13.tiff"/><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 Id="rId9" Type="http://schemas.openxmlformats.org/officeDocument/2006/relationships/image" Target="../media/image15.tiff"/></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13.xml"/><Relationship Id="rId13" Type="http://schemas.openxmlformats.org/officeDocument/2006/relationships/diagramLayout" Target="../diagrams/layout14.xml"/><Relationship Id="rId18" Type="http://schemas.openxmlformats.org/officeDocument/2006/relationships/diagramLayout" Target="../diagrams/layout15.xml"/><Relationship Id="rId26" Type="http://schemas.microsoft.com/office/2007/relationships/diagramDrawing" Target="../diagrams/drawing16.xml"/><Relationship Id="rId3" Type="http://schemas.openxmlformats.org/officeDocument/2006/relationships/diagramLayout" Target="../diagrams/layout12.xml"/><Relationship Id="rId21" Type="http://schemas.microsoft.com/office/2007/relationships/diagramDrawing" Target="../diagrams/drawing15.xml"/><Relationship Id="rId7" Type="http://schemas.openxmlformats.org/officeDocument/2006/relationships/diagramData" Target="../diagrams/data13.xml"/><Relationship Id="rId12" Type="http://schemas.openxmlformats.org/officeDocument/2006/relationships/diagramData" Target="../diagrams/data14.xml"/><Relationship Id="rId17" Type="http://schemas.openxmlformats.org/officeDocument/2006/relationships/diagramData" Target="../diagrams/data15.xml"/><Relationship Id="rId25" Type="http://schemas.openxmlformats.org/officeDocument/2006/relationships/diagramColors" Target="../diagrams/colors16.xml"/><Relationship Id="rId2" Type="http://schemas.openxmlformats.org/officeDocument/2006/relationships/diagramData" Target="../diagrams/data12.xml"/><Relationship Id="rId16" Type="http://schemas.microsoft.com/office/2007/relationships/diagramDrawing" Target="../diagrams/drawing14.xml"/><Relationship Id="rId20" Type="http://schemas.openxmlformats.org/officeDocument/2006/relationships/diagramColors" Target="../diagrams/colors15.xml"/><Relationship Id="rId29" Type="http://schemas.openxmlformats.org/officeDocument/2006/relationships/diagramQuickStyle" Target="../diagrams/quickStyle17.xml"/><Relationship Id="rId1" Type="http://schemas.openxmlformats.org/officeDocument/2006/relationships/slideLayout" Target="../slideLayouts/slideLayout2.xml"/><Relationship Id="rId6" Type="http://schemas.microsoft.com/office/2007/relationships/diagramDrawing" Target="../diagrams/drawing12.xml"/><Relationship Id="rId11" Type="http://schemas.microsoft.com/office/2007/relationships/diagramDrawing" Target="../diagrams/drawing13.xml"/><Relationship Id="rId24" Type="http://schemas.openxmlformats.org/officeDocument/2006/relationships/diagramQuickStyle" Target="../diagrams/quickStyle16.xml"/><Relationship Id="rId5" Type="http://schemas.openxmlformats.org/officeDocument/2006/relationships/diagramColors" Target="../diagrams/colors12.xml"/><Relationship Id="rId15" Type="http://schemas.openxmlformats.org/officeDocument/2006/relationships/diagramColors" Target="../diagrams/colors14.xml"/><Relationship Id="rId23" Type="http://schemas.openxmlformats.org/officeDocument/2006/relationships/diagramLayout" Target="../diagrams/layout16.xml"/><Relationship Id="rId28" Type="http://schemas.openxmlformats.org/officeDocument/2006/relationships/diagramLayout" Target="../diagrams/layout17.xml"/><Relationship Id="rId10" Type="http://schemas.openxmlformats.org/officeDocument/2006/relationships/diagramColors" Target="../diagrams/colors13.xml"/><Relationship Id="rId19" Type="http://schemas.openxmlformats.org/officeDocument/2006/relationships/diagramQuickStyle" Target="../diagrams/quickStyle15.xml"/><Relationship Id="rId31" Type="http://schemas.microsoft.com/office/2007/relationships/diagramDrawing" Target="../diagrams/drawing17.xml"/><Relationship Id="rId4" Type="http://schemas.openxmlformats.org/officeDocument/2006/relationships/diagramQuickStyle" Target="../diagrams/quickStyle12.xml"/><Relationship Id="rId9" Type="http://schemas.openxmlformats.org/officeDocument/2006/relationships/diagramQuickStyle" Target="../diagrams/quickStyle13.xml"/><Relationship Id="rId14" Type="http://schemas.openxmlformats.org/officeDocument/2006/relationships/diagramQuickStyle" Target="../diagrams/quickStyle14.xml"/><Relationship Id="rId22" Type="http://schemas.openxmlformats.org/officeDocument/2006/relationships/diagramData" Target="../diagrams/data16.xml"/><Relationship Id="rId27" Type="http://schemas.openxmlformats.org/officeDocument/2006/relationships/diagramData" Target="../diagrams/data17.xml"/><Relationship Id="rId30" Type="http://schemas.openxmlformats.org/officeDocument/2006/relationships/diagramColors" Target="../diagrams/colors17.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diagramLayout" Target="../diagrams/layout18.xml"/><Relationship Id="rId7" Type="http://schemas.openxmlformats.org/officeDocument/2006/relationships/image" Target="../media/image17.jpeg"/><Relationship Id="rId2" Type="http://schemas.openxmlformats.org/officeDocument/2006/relationships/diagramData" Target="../diagrams/data18.xml"/><Relationship Id="rId1" Type="http://schemas.openxmlformats.org/officeDocument/2006/relationships/slideLayout" Target="../slideLayouts/slideLayout17.xml"/><Relationship Id="rId6" Type="http://schemas.microsoft.com/office/2007/relationships/diagramDrawing" Target="../diagrams/drawing18.xml"/><Relationship Id="rId11" Type="http://schemas.openxmlformats.org/officeDocument/2006/relationships/image" Target="../media/image21.jpeg"/><Relationship Id="rId5" Type="http://schemas.openxmlformats.org/officeDocument/2006/relationships/diagramColors" Target="../diagrams/colors18.xml"/><Relationship Id="rId10" Type="http://schemas.openxmlformats.org/officeDocument/2006/relationships/image" Target="../media/image20.jpeg"/><Relationship Id="rId4" Type="http://schemas.openxmlformats.org/officeDocument/2006/relationships/diagramQuickStyle" Target="../diagrams/quickStyle18.xml"/><Relationship Id="rId9" Type="http://schemas.openxmlformats.org/officeDocument/2006/relationships/image" Target="../media/image19.jpeg"/></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17.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6.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8" Type="http://schemas.openxmlformats.org/officeDocument/2006/relationships/diagramLayout" Target="../diagrams/layout23.xml"/><Relationship Id="rId3" Type="http://schemas.openxmlformats.org/officeDocument/2006/relationships/diagramLayout" Target="../diagrams/layout22.xml"/><Relationship Id="rId7" Type="http://schemas.openxmlformats.org/officeDocument/2006/relationships/diagramData" Target="../diagrams/data23.xml"/><Relationship Id="rId2" Type="http://schemas.openxmlformats.org/officeDocument/2006/relationships/diagramData" Target="../diagrams/data22.xml"/><Relationship Id="rId1" Type="http://schemas.openxmlformats.org/officeDocument/2006/relationships/slideLayout" Target="../slideLayouts/slideLayout18.xml"/><Relationship Id="rId6" Type="http://schemas.microsoft.com/office/2007/relationships/diagramDrawing" Target="../diagrams/drawing22.xml"/><Relationship Id="rId11" Type="http://schemas.microsoft.com/office/2007/relationships/diagramDrawing" Target="../diagrams/drawing23.xml"/><Relationship Id="rId5" Type="http://schemas.openxmlformats.org/officeDocument/2006/relationships/diagramColors" Target="../diagrams/colors22.xml"/><Relationship Id="rId10" Type="http://schemas.openxmlformats.org/officeDocument/2006/relationships/diagramColors" Target="../diagrams/colors23.xml"/><Relationship Id="rId4" Type="http://schemas.openxmlformats.org/officeDocument/2006/relationships/diagramQuickStyle" Target="../diagrams/quickStyle22.xml"/><Relationship Id="rId9" Type="http://schemas.openxmlformats.org/officeDocument/2006/relationships/diagramQuickStyle" Target="../diagrams/quickStyle23.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18.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diagramLayout" Target="../diagrams/layout26.xml"/><Relationship Id="rId3" Type="http://schemas.openxmlformats.org/officeDocument/2006/relationships/diagramLayout" Target="../diagrams/layout25.xml"/><Relationship Id="rId7" Type="http://schemas.openxmlformats.org/officeDocument/2006/relationships/diagramData" Target="../diagrams/data26.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11" Type="http://schemas.microsoft.com/office/2007/relationships/diagramDrawing" Target="../diagrams/drawing26.xml"/><Relationship Id="rId5" Type="http://schemas.openxmlformats.org/officeDocument/2006/relationships/diagramColors" Target="../diagrams/colors25.xml"/><Relationship Id="rId10" Type="http://schemas.openxmlformats.org/officeDocument/2006/relationships/diagramColors" Target="../diagrams/colors26.xml"/><Relationship Id="rId4" Type="http://schemas.openxmlformats.org/officeDocument/2006/relationships/diagramQuickStyle" Target="../diagrams/quickStyle25.xml"/><Relationship Id="rId9" Type="http://schemas.openxmlformats.org/officeDocument/2006/relationships/diagramQuickStyle" Target="../diagrams/quickStyle26.xml"/></Relationships>
</file>

<file path=ppt/slides/_rels/slide4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29.xml"/><Relationship Id="rId7" Type="http://schemas.openxmlformats.org/officeDocument/2006/relationships/image" Target="../media/image35.png"/><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6.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31.xml"/><Relationship Id="rId7" Type="http://schemas.openxmlformats.org/officeDocument/2006/relationships/image" Target="../media/image35.png"/><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6.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6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2.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7.png"/></Relationships>
</file>

<file path=ppt/slides/_rels/slide6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2.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73.xml.rels><?xml version="1.0" encoding="UTF-8" standalone="yes"?>
<Relationships xmlns="http://schemas.openxmlformats.org/package/2006/relationships"><Relationship Id="rId8" Type="http://schemas.openxmlformats.org/officeDocument/2006/relationships/diagramLayout" Target="../diagrams/layout36.xml"/><Relationship Id="rId3" Type="http://schemas.openxmlformats.org/officeDocument/2006/relationships/diagramLayout" Target="../diagrams/layout35.xml"/><Relationship Id="rId7" Type="http://schemas.openxmlformats.org/officeDocument/2006/relationships/diagramData" Target="../diagrams/data36.xml"/><Relationship Id="rId2" Type="http://schemas.openxmlformats.org/officeDocument/2006/relationships/diagramData" Target="../diagrams/data35.xml"/><Relationship Id="rId1" Type="http://schemas.openxmlformats.org/officeDocument/2006/relationships/slideLayout" Target="../slideLayouts/slideLayout6.xml"/><Relationship Id="rId6" Type="http://schemas.microsoft.com/office/2007/relationships/diagramDrawing" Target="../diagrams/drawing35.xml"/><Relationship Id="rId11" Type="http://schemas.microsoft.com/office/2007/relationships/diagramDrawing" Target="../diagrams/drawing36.xml"/><Relationship Id="rId5" Type="http://schemas.openxmlformats.org/officeDocument/2006/relationships/diagramColors" Target="../diagrams/colors35.xml"/><Relationship Id="rId10" Type="http://schemas.openxmlformats.org/officeDocument/2006/relationships/diagramColors" Target="../diagrams/colors36.xml"/><Relationship Id="rId4" Type="http://schemas.openxmlformats.org/officeDocument/2006/relationships/diagramQuickStyle" Target="../diagrams/quickStyle35.xml"/><Relationship Id="rId9" Type="http://schemas.openxmlformats.org/officeDocument/2006/relationships/diagramQuickStyle" Target="../diagrams/quickStyle36.xml"/></Relationships>
</file>

<file path=ppt/slides/_rels/slide7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jpeg"/><Relationship Id="rId7" Type="http://schemas.openxmlformats.org/officeDocument/2006/relationships/image" Target="../media/image58.png"/><Relationship Id="rId2" Type="http://schemas.openxmlformats.org/officeDocument/2006/relationships/image" Target="../media/image53.jpeg"/><Relationship Id="rId1" Type="http://schemas.openxmlformats.org/officeDocument/2006/relationships/slideLayout" Target="../slideLayouts/slideLayout6.xml"/><Relationship Id="rId6" Type="http://schemas.openxmlformats.org/officeDocument/2006/relationships/image" Target="../media/image57.png"/><Relationship Id="rId11" Type="http://schemas.openxmlformats.org/officeDocument/2006/relationships/image" Target="../media/image62.jpeg"/><Relationship Id="rId5" Type="http://schemas.openxmlformats.org/officeDocument/2006/relationships/image" Target="../media/image56.png"/><Relationship Id="rId10" Type="http://schemas.openxmlformats.org/officeDocument/2006/relationships/image" Target="../media/image61.jpeg"/><Relationship Id="rId4" Type="http://schemas.openxmlformats.org/officeDocument/2006/relationships/image" Target="../media/image55.png"/><Relationship Id="rId9" Type="http://schemas.openxmlformats.org/officeDocument/2006/relationships/image" Target="../media/image60.jpeg"/></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7.xml"/><Relationship Id="rId1" Type="http://schemas.openxmlformats.org/officeDocument/2006/relationships/slideLayout" Target="../slideLayouts/slideLayout6.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38.xml"/><Relationship Id="rId2" Type="http://schemas.openxmlformats.org/officeDocument/2006/relationships/diagramData" Target="../diagrams/data38.xml"/><Relationship Id="rId1" Type="http://schemas.openxmlformats.org/officeDocument/2006/relationships/slideLayout" Target="../slideLayouts/slideLayout6.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7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66.jpeg"/><Relationship Id="rId7" Type="http://schemas.openxmlformats.org/officeDocument/2006/relationships/image" Target="../media/image64.png"/><Relationship Id="rId2" Type="http://schemas.openxmlformats.org/officeDocument/2006/relationships/image" Target="../media/image65.jpeg"/><Relationship Id="rId1" Type="http://schemas.openxmlformats.org/officeDocument/2006/relationships/slideLayout" Target="../slideLayouts/slideLayout6.xml"/><Relationship Id="rId6" Type="http://schemas.openxmlformats.org/officeDocument/2006/relationships/image" Target="../media/image69.jpeg"/><Relationship Id="rId11" Type="http://schemas.openxmlformats.org/officeDocument/2006/relationships/image" Target="../media/image63.png"/><Relationship Id="rId5" Type="http://schemas.openxmlformats.org/officeDocument/2006/relationships/image" Target="../media/image68.jpeg"/><Relationship Id="rId10" Type="http://schemas.openxmlformats.org/officeDocument/2006/relationships/image" Target="../media/image72.jpeg"/><Relationship Id="rId4" Type="http://schemas.openxmlformats.org/officeDocument/2006/relationships/image" Target="../media/image67.jpeg"/><Relationship Id="rId9" Type="http://schemas.openxmlformats.org/officeDocument/2006/relationships/image" Target="../media/image71.jpeg"/></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6.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40.xml"/><Relationship Id="rId2" Type="http://schemas.openxmlformats.org/officeDocument/2006/relationships/diagramData" Target="../diagrams/data40.xml"/><Relationship Id="rId1" Type="http://schemas.openxmlformats.org/officeDocument/2006/relationships/slideLayout" Target="../slideLayouts/slideLayout6.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2">
            <a:extLst>
              <a:ext uri="{FF2B5EF4-FFF2-40B4-BE49-F238E27FC236}">
                <a16:creationId xmlns:a16="http://schemas.microsoft.com/office/drawing/2014/main" id="{CE90881A-CA84-2E4D-BF49-0371A6290216}"/>
              </a:ext>
            </a:extLst>
          </p:cNvPr>
          <p:cNvSpPr>
            <a:spLocks noGrp="1"/>
          </p:cNvSpPr>
          <p:nvPr>
            <p:ph type="title"/>
          </p:nvPr>
        </p:nvSpPr>
        <p:spPr>
          <a:xfrm>
            <a:off x="1803400" y="2714625"/>
            <a:ext cx="8686800" cy="1241425"/>
          </a:xfrm>
        </p:spPr>
        <p:txBody>
          <a:bodyPr/>
          <a:lstStyle/>
          <a:p>
            <a:pPr eaLnBrk="1" hangingPunct="1"/>
            <a:r>
              <a:rPr lang="en-US" altLang="en-US" sz="30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TRIẾT HỌC MÁC - LÊNIN</a:t>
            </a:r>
            <a:br>
              <a:rPr lang="en-US" altLang="en-US" sz="30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br>
            <a:r>
              <a:rPr lang="en-US" altLang="en-US" sz="2800" b="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Dành</a:t>
            </a:r>
            <a:r>
              <a:rPr lang="en-US" altLang="en-US" sz="2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cho</a:t>
            </a:r>
            <a:r>
              <a:rPr lang="en-US" altLang="en-US" sz="2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bậc</a:t>
            </a:r>
            <a:r>
              <a:rPr lang="en-US" altLang="en-US" sz="2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vi-VN" altLang="en-US" sz="2800" b="1" dirty="0">
                <a:solidFill>
                  <a:srgbClr val="FF0000"/>
                </a:solidFill>
                <a:ea typeface="Times New Roman" panose="02020603050405020304" pitchFamily="18" charset="0"/>
                <a:cs typeface="Times New Roman" panose="02020603050405020304" pitchFamily="18" charset="0"/>
              </a:rPr>
              <a:t>đại</a:t>
            </a:r>
            <a:r>
              <a:rPr lang="en-US" altLang="en-US" sz="2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học</a:t>
            </a:r>
            <a:r>
              <a:rPr lang="en-US" altLang="en-US" sz="2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 </a:t>
            </a:r>
            <a:r>
              <a:rPr lang="en-US" altLang="en-US" sz="2800" b="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không</a:t>
            </a:r>
            <a:r>
              <a:rPr lang="en-US" altLang="en-US" sz="2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chuyên</a:t>
            </a:r>
            <a:r>
              <a:rPr lang="en-US" altLang="en-US" sz="2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lý</a:t>
            </a:r>
            <a:r>
              <a:rPr lang="en-US" altLang="en-US" sz="2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luận</a:t>
            </a:r>
            <a:r>
              <a:rPr lang="en-US" altLang="en-US" sz="2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chính</a:t>
            </a:r>
            <a:r>
              <a:rPr lang="en-US" altLang="en-US" sz="2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800" b="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trị</a:t>
            </a:r>
            <a:endParaRPr lang="en-US" altLang="en-US" sz="2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2770" name="TextBox 3">
            <a:extLst>
              <a:ext uri="{FF2B5EF4-FFF2-40B4-BE49-F238E27FC236}">
                <a16:creationId xmlns:a16="http://schemas.microsoft.com/office/drawing/2014/main" id="{A6DB4B49-0B81-7F4B-9B06-75DAEFB00DE7}"/>
              </a:ext>
            </a:extLst>
          </p:cNvPr>
          <p:cNvSpPr txBox="1">
            <a:spLocks noChangeArrowheads="1"/>
          </p:cNvSpPr>
          <p:nvPr/>
        </p:nvSpPr>
        <p:spPr bwMode="auto">
          <a:xfrm>
            <a:off x="5421313" y="4972050"/>
            <a:ext cx="3875087"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GVC:     TS. Trần Quốc Hoàn</a:t>
            </a:r>
          </a:p>
          <a:p>
            <a:pPr>
              <a:spcBef>
                <a:spcPct val="0"/>
              </a:spcBef>
              <a:buFontTx/>
              <a:buNone/>
            </a:pPr>
            <a:r>
              <a:rPr lang="en-US" altLang="en-US"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Tel:   0918987357</a:t>
            </a:r>
          </a:p>
        </p:txBody>
      </p:sp>
      <p:sp>
        <p:nvSpPr>
          <p:cNvPr id="32772" name="AutoShape 5" descr="Image result for logo trường đh tôn đức thắng">
            <a:extLst>
              <a:ext uri="{FF2B5EF4-FFF2-40B4-BE49-F238E27FC236}">
                <a16:creationId xmlns:a16="http://schemas.microsoft.com/office/drawing/2014/main" id="{802DDA30-5CE6-704E-8869-DB3F1A090E27}"/>
              </a:ext>
            </a:extLst>
          </p:cNvPr>
          <p:cNvSpPr>
            <a:spLocks noChangeAspect="1" noChangeArrowheads="1"/>
          </p:cNvSpPr>
          <p:nvPr/>
        </p:nvSpPr>
        <p:spPr bwMode="auto">
          <a:xfrm>
            <a:off x="1679575" y="-144463"/>
            <a:ext cx="304800" cy="304801"/>
          </a:xfrm>
          <a:prstGeom prst="rect">
            <a:avLst/>
          </a:prstGeom>
          <a:noFill/>
          <a:ln>
            <a:noFill/>
          </a:ln>
        </p:spPr>
        <p:txBody>
          <a:bodyPr/>
          <a:lstStyle/>
          <a:p>
            <a:pPr>
              <a:defRPr/>
            </a:pPr>
            <a:endParaRPr lang="en-US">
              <a:solidFill>
                <a:srgbClr val="000000"/>
              </a:solidFill>
              <a:latin typeface="Arial" charset="0"/>
              <a:cs typeface="+mn-cs"/>
            </a:endParaRPr>
          </a:p>
        </p:txBody>
      </p:sp>
      <p:sp>
        <p:nvSpPr>
          <p:cNvPr id="32773" name="AutoShape 7" descr="Image result for logo trường đh tôn đức thắng">
            <a:extLst>
              <a:ext uri="{FF2B5EF4-FFF2-40B4-BE49-F238E27FC236}">
                <a16:creationId xmlns:a16="http://schemas.microsoft.com/office/drawing/2014/main" id="{6062284B-97C2-8F43-9ED3-3CE3021DE23F}"/>
              </a:ext>
            </a:extLst>
          </p:cNvPr>
          <p:cNvSpPr>
            <a:spLocks noChangeAspect="1" noChangeArrowheads="1"/>
          </p:cNvSpPr>
          <p:nvPr/>
        </p:nvSpPr>
        <p:spPr bwMode="auto">
          <a:xfrm>
            <a:off x="1831975" y="7938"/>
            <a:ext cx="304800" cy="304800"/>
          </a:xfrm>
          <a:prstGeom prst="rect">
            <a:avLst/>
          </a:prstGeom>
          <a:noFill/>
          <a:ln>
            <a:noFill/>
          </a:ln>
        </p:spPr>
        <p:txBody>
          <a:bodyPr/>
          <a:lstStyle/>
          <a:p>
            <a:pPr>
              <a:defRPr/>
            </a:pPr>
            <a:endParaRPr lang="en-US">
              <a:solidFill>
                <a:srgbClr val="000000"/>
              </a:solidFill>
              <a:latin typeface="Arial" charset="0"/>
              <a:cs typeface="+mn-cs"/>
            </a:endParaRPr>
          </a:p>
        </p:txBody>
      </p:sp>
      <p:sp>
        <p:nvSpPr>
          <p:cNvPr id="32774" name="AutoShape 9" descr="Image result for logo trường đh tôn đức thắng">
            <a:extLst>
              <a:ext uri="{FF2B5EF4-FFF2-40B4-BE49-F238E27FC236}">
                <a16:creationId xmlns:a16="http://schemas.microsoft.com/office/drawing/2014/main" id="{B77FE21B-9801-FA44-8599-F6206213C403}"/>
              </a:ext>
            </a:extLst>
          </p:cNvPr>
          <p:cNvSpPr>
            <a:spLocks noChangeAspect="1" noChangeArrowheads="1"/>
          </p:cNvSpPr>
          <p:nvPr/>
        </p:nvSpPr>
        <p:spPr bwMode="auto">
          <a:xfrm>
            <a:off x="1984375" y="160338"/>
            <a:ext cx="304800" cy="304800"/>
          </a:xfrm>
          <a:prstGeom prst="rect">
            <a:avLst/>
          </a:prstGeom>
          <a:noFill/>
          <a:ln>
            <a:noFill/>
          </a:ln>
        </p:spPr>
        <p:txBody>
          <a:bodyPr/>
          <a:lstStyle/>
          <a:p>
            <a:pPr>
              <a:defRPr/>
            </a:pPr>
            <a:endParaRPr lang="en-US">
              <a:solidFill>
                <a:srgbClr val="000000"/>
              </a:solidFill>
              <a:latin typeface="Arial" charset="0"/>
              <a:cs typeface="+mn-cs"/>
            </a:endParaRPr>
          </a:p>
        </p:txBody>
      </p:sp>
      <p:sp>
        <p:nvSpPr>
          <p:cNvPr id="32775" name="AutoShape 11" descr="Image result for logo trường đh tôn đức thắng">
            <a:extLst>
              <a:ext uri="{FF2B5EF4-FFF2-40B4-BE49-F238E27FC236}">
                <a16:creationId xmlns:a16="http://schemas.microsoft.com/office/drawing/2014/main" id="{70B0B0AC-A992-1B46-808C-9B21B102069A}"/>
              </a:ext>
            </a:extLst>
          </p:cNvPr>
          <p:cNvSpPr>
            <a:spLocks noChangeAspect="1" noChangeArrowheads="1"/>
          </p:cNvSpPr>
          <p:nvPr/>
        </p:nvSpPr>
        <p:spPr bwMode="auto">
          <a:xfrm>
            <a:off x="2136775" y="312738"/>
            <a:ext cx="304800" cy="304800"/>
          </a:xfrm>
          <a:prstGeom prst="rect">
            <a:avLst/>
          </a:prstGeom>
          <a:noFill/>
          <a:ln>
            <a:noFill/>
          </a:ln>
        </p:spPr>
        <p:txBody>
          <a:bodyPr/>
          <a:lstStyle/>
          <a:p>
            <a:pPr>
              <a:defRPr/>
            </a:pPr>
            <a:endParaRPr lang="en-US">
              <a:solidFill>
                <a:srgbClr val="000000"/>
              </a:solidFill>
              <a:latin typeface="Arial" charset="0"/>
              <a:cs typeface="+mn-cs"/>
            </a:endParaRPr>
          </a:p>
        </p:txBody>
      </p:sp>
      <p:sp>
        <p:nvSpPr>
          <p:cNvPr id="32776" name="AutoShape 13" descr="Image result for logo trường đh tôn đức thắng">
            <a:extLst>
              <a:ext uri="{FF2B5EF4-FFF2-40B4-BE49-F238E27FC236}">
                <a16:creationId xmlns:a16="http://schemas.microsoft.com/office/drawing/2014/main" id="{10645B66-E9D6-A844-8D26-6D9C279A4553}"/>
              </a:ext>
            </a:extLst>
          </p:cNvPr>
          <p:cNvSpPr>
            <a:spLocks noChangeAspect="1" noChangeArrowheads="1"/>
          </p:cNvSpPr>
          <p:nvPr/>
        </p:nvSpPr>
        <p:spPr bwMode="auto">
          <a:xfrm>
            <a:off x="2289175" y="465138"/>
            <a:ext cx="304800" cy="304800"/>
          </a:xfrm>
          <a:prstGeom prst="rect">
            <a:avLst/>
          </a:prstGeom>
          <a:noFill/>
          <a:ln>
            <a:noFill/>
          </a:ln>
        </p:spPr>
        <p:txBody>
          <a:bodyPr/>
          <a:lstStyle/>
          <a:p>
            <a:pPr>
              <a:defRPr/>
            </a:pPr>
            <a:endParaRPr lang="en-US" dirty="0">
              <a:solidFill>
                <a:srgbClr val="000000"/>
              </a:solidFill>
              <a:latin typeface="Arial" charset="0"/>
              <a:cs typeface="+mn-cs"/>
            </a:endParaRPr>
          </a:p>
        </p:txBody>
      </p:sp>
      <p:sp>
        <p:nvSpPr>
          <p:cNvPr id="2" name="Title 2">
            <a:extLst>
              <a:ext uri="{FF2B5EF4-FFF2-40B4-BE49-F238E27FC236}">
                <a16:creationId xmlns:a16="http://schemas.microsoft.com/office/drawing/2014/main" id="{C83F0DEB-A2FF-C74A-A296-32E1346243B1}"/>
              </a:ext>
            </a:extLst>
          </p:cNvPr>
          <p:cNvSpPr txBox="1">
            <a:spLocks/>
          </p:cNvSpPr>
          <p:nvPr/>
        </p:nvSpPr>
        <p:spPr bwMode="auto">
          <a:xfrm>
            <a:off x="3200400" y="298450"/>
            <a:ext cx="7643813"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TR</a:t>
            </a:r>
            <a:r>
              <a:rPr lang="vi-VN" altLang="en-US" sz="28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ƯỜNG</a:t>
            </a:r>
            <a:r>
              <a:rPr lang="en-US" altLang="en-US" sz="28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ĐẠI HỌC </a:t>
            </a:r>
          </a:p>
          <a:p>
            <a:pPr algn="ctr" eaLnBrk="1" hangingPunct="1">
              <a:spcBef>
                <a:spcPct val="0"/>
              </a:spcBef>
              <a:buFontTx/>
              <a:buNone/>
            </a:pPr>
            <a:r>
              <a:rPr lang="en-US" altLang="en-US" sz="28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KINH TẾ - TÀI CHÍNH TP. HỒ CHÍ MINH</a:t>
            </a:r>
          </a:p>
        </p:txBody>
      </p:sp>
      <p:sp>
        <p:nvSpPr>
          <p:cNvPr id="32777" name="Date Placeholder 1">
            <a:extLst>
              <a:ext uri="{FF2B5EF4-FFF2-40B4-BE49-F238E27FC236}">
                <a16:creationId xmlns:a16="http://schemas.microsoft.com/office/drawing/2014/main" id="{6A610A37-7365-004F-B18A-7F0C17C07A97}"/>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vi-VN" altLang="en-US" sz="1200">
                <a:solidFill>
                  <a:srgbClr val="898989"/>
                </a:solidFill>
                <a:latin typeface="Arial" panose="020B0604020202020204" pitchFamily="34" charset="0"/>
                <a:cs typeface="Arial" panose="020B0604020202020204" pitchFamily="34" charset="0"/>
              </a:rPr>
              <a:t>7/14/2020</a:t>
            </a:r>
            <a:endParaRPr lang="en-US" altLang="en-US" sz="1200">
              <a:solidFill>
                <a:srgbClr val="898989"/>
              </a:solidFill>
              <a:latin typeface="Arial" panose="020B0604020202020204" pitchFamily="34" charset="0"/>
              <a:cs typeface="Arial" panose="020B0604020202020204" pitchFamily="34" charset="0"/>
            </a:endParaRPr>
          </a:p>
        </p:txBody>
      </p:sp>
      <p:sp>
        <p:nvSpPr>
          <p:cNvPr id="3" name="Footer Placeholder 2">
            <a:extLst>
              <a:ext uri="{FF2B5EF4-FFF2-40B4-BE49-F238E27FC236}">
                <a16:creationId xmlns:a16="http://schemas.microsoft.com/office/drawing/2014/main" id="{B0FF3CAA-B117-BB48-A271-8EC415C95253}"/>
              </a:ext>
            </a:extLst>
          </p:cNvPr>
          <p:cNvSpPr>
            <a:spLocks noGrp="1"/>
          </p:cNvSpPr>
          <p:nvPr>
            <p:ph type="ftr" sz="quarter" idx="11"/>
          </p:nvPr>
        </p:nvSpPr>
        <p:spPr/>
        <p:txBody>
          <a:bodyPr/>
          <a:lstStyle/>
          <a:p>
            <a:pPr>
              <a:defRPr/>
            </a:pPr>
            <a:r>
              <a:rPr lang="vi-VN"/>
              <a:t>Chương 1: Nhập môn Chủ nghĩa xã hội khoa học</a:t>
            </a:r>
            <a:endParaRPr lang="en-US"/>
          </a:p>
        </p:txBody>
      </p:sp>
      <p:sp>
        <p:nvSpPr>
          <p:cNvPr id="32779" name="Slide Number Placeholder 3">
            <a:extLst>
              <a:ext uri="{FF2B5EF4-FFF2-40B4-BE49-F238E27FC236}">
                <a16:creationId xmlns:a16="http://schemas.microsoft.com/office/drawing/2014/main" id="{3678E78E-543B-FC49-B6CD-C516A705758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6365E21-1865-D546-B93C-CB0E1B13ACC8}" type="slidenum">
              <a:rPr lang="en-US" altLang="en-US" sz="1200" smtClean="0">
                <a:solidFill>
                  <a:srgbClr val="898989"/>
                </a:solidFill>
                <a:latin typeface="Arial" panose="020B0604020202020204" pitchFamily="34" charset="0"/>
              </a:rPr>
              <a:pPr>
                <a:spcBef>
                  <a:spcPct val="0"/>
                </a:spcBef>
                <a:buFontTx/>
                <a:buNone/>
              </a:pPr>
              <a:t>1</a:t>
            </a:fld>
            <a:endParaRPr lang="en-US" altLang="en-US" sz="1200">
              <a:solidFill>
                <a:srgbClr val="898989"/>
              </a:solidFill>
              <a:latin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Footer Placeholder 2">
            <a:extLst>
              <a:ext uri="{FF2B5EF4-FFF2-40B4-BE49-F238E27FC236}">
                <a16:creationId xmlns:a16="http://schemas.microsoft.com/office/drawing/2014/main" id="{E004FFF7-AD4D-4C4A-A2A0-E5548A43134E}"/>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29026" name="Date Placeholder 3">
            <a:extLst>
              <a:ext uri="{FF2B5EF4-FFF2-40B4-BE49-F238E27FC236}">
                <a16:creationId xmlns:a16="http://schemas.microsoft.com/office/drawing/2014/main" id="{15760EF7-423F-C446-A133-5268D3F92B8C}"/>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604683D5-AD6F-C540-846A-9CA15E05DB4A}"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5" name="Rectangle 1">
            <a:extLst>
              <a:ext uri="{FF2B5EF4-FFF2-40B4-BE49-F238E27FC236}">
                <a16:creationId xmlns:a16="http://schemas.microsoft.com/office/drawing/2014/main" id="{5FF5AE92-6320-214A-995A-42B5196E8E8F}"/>
              </a:ext>
            </a:extLst>
          </p:cNvPr>
          <p:cNvSpPr>
            <a:spLocks noChangeArrowheads="1"/>
          </p:cNvSpPr>
          <p:nvPr/>
        </p:nvSpPr>
        <p:spPr bwMode="auto">
          <a:xfrm>
            <a:off x="2559050" y="369888"/>
            <a:ext cx="94567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algn="just">
              <a:buFont typeface="Wingdings" panose="05000000000000000000" pitchFamily="2" charset="2"/>
              <a:buChar char="q"/>
              <a:defRPr/>
            </a:pPr>
            <a:r>
              <a:rPr lang="en-US" sz="2800" b="1" i="1" kern="0" dirty="0" err="1">
                <a:solidFill>
                  <a:sysClr val="windowText" lastClr="000000"/>
                </a:solidFill>
                <a:latin typeface="Times New Roman" panose="02020603050405020304" pitchFamily="18" charset="0"/>
              </a:rPr>
              <a:t>Nguyên</a:t>
            </a:r>
            <a:r>
              <a:rPr lang="en-US" sz="2800" b="1" i="1" kern="0" dirty="0">
                <a:solidFill>
                  <a:sysClr val="windowText" lastClr="000000"/>
                </a:solidFill>
                <a:latin typeface="Times New Roman" panose="02020603050405020304" pitchFamily="18" charset="0"/>
              </a:rPr>
              <a:t> </a:t>
            </a:r>
            <a:r>
              <a:rPr lang="en-US" sz="2800" b="1" i="1" kern="0" dirty="0" err="1">
                <a:solidFill>
                  <a:sysClr val="windowText" lastClr="000000"/>
                </a:solidFill>
                <a:latin typeface="Times New Roman" panose="02020603050405020304" pitchFamily="18" charset="0"/>
              </a:rPr>
              <a:t>lý</a:t>
            </a:r>
            <a:r>
              <a:rPr lang="en-US" sz="2800" b="1" i="1" kern="0" dirty="0">
                <a:solidFill>
                  <a:sysClr val="windowText" lastClr="000000"/>
                </a:solidFill>
                <a:latin typeface="Times New Roman" panose="02020603050405020304" pitchFamily="18" charset="0"/>
              </a:rPr>
              <a:t> </a:t>
            </a:r>
            <a:r>
              <a:rPr lang="en-US" sz="2800" b="1" i="1" kern="0" dirty="0" err="1">
                <a:solidFill>
                  <a:sysClr val="windowText" lastClr="000000"/>
                </a:solidFill>
                <a:latin typeface="Times New Roman" panose="02020603050405020304" pitchFamily="18" charset="0"/>
              </a:rPr>
              <a:t>về</a:t>
            </a:r>
            <a:r>
              <a:rPr lang="en-US" sz="2800" b="1" i="1" kern="0" dirty="0">
                <a:solidFill>
                  <a:sysClr val="windowText" lastClr="000000"/>
                </a:solidFill>
                <a:latin typeface="Times New Roman" panose="02020603050405020304" pitchFamily="18" charset="0"/>
              </a:rPr>
              <a:t> </a:t>
            </a:r>
            <a:r>
              <a:rPr lang="en-US" sz="2800" b="1" i="1" kern="0" dirty="0" err="1">
                <a:solidFill>
                  <a:sysClr val="windowText" lastClr="000000"/>
                </a:solidFill>
                <a:latin typeface="Times New Roman" panose="02020603050405020304" pitchFamily="18" charset="0"/>
              </a:rPr>
              <a:t>mối</a:t>
            </a:r>
            <a:r>
              <a:rPr lang="en-US" sz="2800" b="1" i="1" kern="0" dirty="0">
                <a:solidFill>
                  <a:sysClr val="windowText" lastClr="000000"/>
                </a:solidFill>
                <a:latin typeface="Times New Roman" panose="02020603050405020304" pitchFamily="18" charset="0"/>
              </a:rPr>
              <a:t> </a:t>
            </a:r>
            <a:r>
              <a:rPr lang="en-US" sz="2800" b="1" i="1" kern="0" dirty="0" err="1">
                <a:solidFill>
                  <a:sysClr val="windowText" lastClr="000000"/>
                </a:solidFill>
                <a:latin typeface="Times New Roman" panose="02020603050405020304" pitchFamily="18" charset="0"/>
              </a:rPr>
              <a:t>liên</a:t>
            </a:r>
            <a:r>
              <a:rPr lang="en-US" sz="2800" b="1" i="1" kern="0" dirty="0">
                <a:solidFill>
                  <a:sysClr val="windowText" lastClr="000000"/>
                </a:solidFill>
                <a:latin typeface="Times New Roman" panose="02020603050405020304" pitchFamily="18" charset="0"/>
              </a:rPr>
              <a:t> </a:t>
            </a:r>
            <a:r>
              <a:rPr lang="en-US" sz="2800" b="1" i="1" kern="0" dirty="0" err="1">
                <a:solidFill>
                  <a:sysClr val="windowText" lastClr="000000"/>
                </a:solidFill>
                <a:latin typeface="Times New Roman" panose="02020603050405020304" pitchFamily="18" charset="0"/>
              </a:rPr>
              <a:t>hệ</a:t>
            </a:r>
            <a:r>
              <a:rPr lang="en-US" sz="2800" b="1" i="1" kern="0" dirty="0">
                <a:solidFill>
                  <a:sysClr val="windowText" lastClr="000000"/>
                </a:solidFill>
                <a:latin typeface="Times New Roman" panose="02020603050405020304" pitchFamily="18" charset="0"/>
              </a:rPr>
              <a:t> </a:t>
            </a:r>
            <a:r>
              <a:rPr lang="en-US" sz="2800" b="1" i="1" kern="0" dirty="0" err="1">
                <a:solidFill>
                  <a:sysClr val="windowText" lastClr="000000"/>
                </a:solidFill>
                <a:latin typeface="Times New Roman" panose="02020603050405020304" pitchFamily="18" charset="0"/>
              </a:rPr>
              <a:t>phổ</a:t>
            </a:r>
            <a:r>
              <a:rPr lang="en-US" sz="2800" b="1" i="1" kern="0" dirty="0">
                <a:solidFill>
                  <a:sysClr val="windowText" lastClr="000000"/>
                </a:solidFill>
                <a:latin typeface="Times New Roman" panose="02020603050405020304" pitchFamily="18" charset="0"/>
              </a:rPr>
              <a:t> </a:t>
            </a:r>
            <a:r>
              <a:rPr lang="en-US" sz="2800" b="1" i="1" kern="0" dirty="0" err="1">
                <a:solidFill>
                  <a:sysClr val="windowText" lastClr="000000"/>
                </a:solidFill>
                <a:latin typeface="Times New Roman" panose="02020603050405020304" pitchFamily="18" charset="0"/>
              </a:rPr>
              <a:t>biến</a:t>
            </a:r>
            <a:endParaRPr lang="en-US" sz="2800" b="1" i="1" kern="0" dirty="0">
              <a:solidFill>
                <a:sysClr val="windowText" lastClr="000000"/>
              </a:solidFill>
              <a:latin typeface="Times New Roman" panose="02020603050405020304" pitchFamily="18" charset="0"/>
            </a:endParaRPr>
          </a:p>
        </p:txBody>
      </p:sp>
      <p:graphicFrame>
        <p:nvGraphicFramePr>
          <p:cNvPr id="7" name="Diagram 6">
            <a:extLst>
              <a:ext uri="{FF2B5EF4-FFF2-40B4-BE49-F238E27FC236}">
                <a16:creationId xmlns:a16="http://schemas.microsoft.com/office/drawing/2014/main" id="{BFD596AA-5CAC-1649-BB13-24544C36E2B4}"/>
              </a:ext>
            </a:extLst>
          </p:cNvPr>
          <p:cNvGraphicFramePr/>
          <p:nvPr/>
        </p:nvGraphicFramePr>
        <p:xfrm>
          <a:off x="424874" y="893218"/>
          <a:ext cx="3683663"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a:extLst>
              <a:ext uri="{FF2B5EF4-FFF2-40B4-BE49-F238E27FC236}">
                <a16:creationId xmlns:a16="http://schemas.microsoft.com/office/drawing/2014/main" id="{368C30CB-30CA-AA4A-822C-F5B018B4FF3D}"/>
              </a:ext>
            </a:extLst>
          </p:cNvPr>
          <p:cNvSpPr/>
          <p:nvPr/>
        </p:nvSpPr>
        <p:spPr>
          <a:xfrm>
            <a:off x="4359275" y="3087688"/>
            <a:ext cx="7302500" cy="849312"/>
          </a:xfrm>
          <a:prstGeom prst="rect">
            <a:avLst/>
          </a:prstGeom>
          <a:solidFill>
            <a:schemeClr val="accent3">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sz="2600">
                <a:solidFill>
                  <a:srgbClr val="000000"/>
                </a:solidFill>
                <a:latin typeface="Times New Roman" panose="02020603050405020304" pitchFamily="18" charset="0"/>
              </a:rPr>
              <a:t>MLH tồn tại ở trong mọi lĩnh vực tự nhiên, xã hội, tư duy, mọi thời điểm,… </a:t>
            </a:r>
          </a:p>
        </p:txBody>
      </p:sp>
      <p:sp>
        <p:nvSpPr>
          <p:cNvPr id="9" name="Rectangle 8">
            <a:extLst>
              <a:ext uri="{FF2B5EF4-FFF2-40B4-BE49-F238E27FC236}">
                <a16:creationId xmlns:a16="http://schemas.microsoft.com/office/drawing/2014/main" id="{A5A513C3-F754-9E4D-A236-F635C3E1FF62}"/>
              </a:ext>
            </a:extLst>
          </p:cNvPr>
          <p:cNvSpPr/>
          <p:nvPr/>
        </p:nvSpPr>
        <p:spPr>
          <a:xfrm>
            <a:off x="4359275" y="1452563"/>
            <a:ext cx="7302500" cy="857250"/>
          </a:xfrm>
          <a:prstGeom prst="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sz="2600" b="1">
                <a:solidFill>
                  <a:srgbClr val="000000"/>
                </a:solidFill>
                <a:latin typeface="Times New Roman" panose="02020603050405020304" pitchFamily="18" charset="0"/>
              </a:rPr>
              <a:t>Mối liên hệ là do tự thân sự vật, hiện tượng</a:t>
            </a:r>
          </a:p>
        </p:txBody>
      </p:sp>
      <p:sp>
        <p:nvSpPr>
          <p:cNvPr id="11" name="Rectangle 10">
            <a:extLst>
              <a:ext uri="{FF2B5EF4-FFF2-40B4-BE49-F238E27FC236}">
                <a16:creationId xmlns:a16="http://schemas.microsoft.com/office/drawing/2014/main" id="{08028483-6F3C-334F-AE90-958277BBDE22}"/>
              </a:ext>
            </a:extLst>
          </p:cNvPr>
          <p:cNvSpPr/>
          <p:nvPr/>
        </p:nvSpPr>
        <p:spPr>
          <a:xfrm>
            <a:off x="4359275" y="4649788"/>
            <a:ext cx="7302500" cy="804862"/>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sz="2600" b="1">
                <a:solidFill>
                  <a:srgbClr val="000000"/>
                </a:solidFill>
                <a:latin typeface="Times New Roman" panose="02020603050405020304" pitchFamily="18" charset="0"/>
              </a:rPr>
              <a:t>Có nhiều loại mối liên hệ, phân loại chúng cần dựa vào tính chất và vai trò của từng mối liên hệ</a:t>
            </a:r>
          </a:p>
        </p:txBody>
      </p:sp>
      <p:sp>
        <p:nvSpPr>
          <p:cNvPr id="12" name="Rectangle 11">
            <a:extLst>
              <a:ext uri="{FF2B5EF4-FFF2-40B4-BE49-F238E27FC236}">
                <a16:creationId xmlns:a16="http://schemas.microsoft.com/office/drawing/2014/main" id="{25A9C698-07D0-A743-9C58-A2D0F2BC9A9A}"/>
              </a:ext>
            </a:extLst>
          </p:cNvPr>
          <p:cNvSpPr/>
          <p:nvPr/>
        </p:nvSpPr>
        <p:spPr>
          <a:xfrm>
            <a:off x="4359275" y="5626100"/>
            <a:ext cx="7302500" cy="77628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sz="2600" b="1">
                <a:solidFill>
                  <a:srgbClr val="000000"/>
                </a:solidFill>
                <a:latin typeface="Times New Roman" panose="02020603050405020304" pitchFamily="18" charset="0"/>
              </a:rPr>
              <a:t>Có mối liên hệ chung – riêng, có mối liên hệ trực tiếp – gián tiếp…</a:t>
            </a:r>
          </a:p>
        </p:txBody>
      </p:sp>
      <p:cxnSp>
        <p:nvCxnSpPr>
          <p:cNvPr id="14" name="Straight Arrow Connector 13">
            <a:extLst>
              <a:ext uri="{FF2B5EF4-FFF2-40B4-BE49-F238E27FC236}">
                <a16:creationId xmlns:a16="http://schemas.microsoft.com/office/drawing/2014/main" id="{DBF0763F-4C88-8E4C-8960-BBD0062571D3}"/>
              </a:ext>
            </a:extLst>
          </p:cNvPr>
          <p:cNvCxnSpPr>
            <a:endCxn id="9" idx="1"/>
          </p:cNvCxnSpPr>
          <p:nvPr/>
        </p:nvCxnSpPr>
        <p:spPr>
          <a:xfrm>
            <a:off x="4070350" y="1881188"/>
            <a:ext cx="2889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BC895E3-4AC7-8343-BC2C-3F60C8E9459B}"/>
              </a:ext>
            </a:extLst>
          </p:cNvPr>
          <p:cNvCxnSpPr>
            <a:cxnSpLocks/>
          </p:cNvCxnSpPr>
          <p:nvPr/>
        </p:nvCxnSpPr>
        <p:spPr>
          <a:xfrm>
            <a:off x="4108450" y="3579813"/>
            <a:ext cx="250825" cy="15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6BEC2AD-D55C-0349-8A30-93A0DB43CDD4}"/>
              </a:ext>
            </a:extLst>
          </p:cNvPr>
          <p:cNvCxnSpPr>
            <a:endCxn id="11" idx="1"/>
          </p:cNvCxnSpPr>
          <p:nvPr/>
        </p:nvCxnSpPr>
        <p:spPr>
          <a:xfrm flipV="1">
            <a:off x="4070350" y="5051425"/>
            <a:ext cx="288925" cy="574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6EDAB1D-5AB9-9043-804A-EDF07AB37703}"/>
              </a:ext>
            </a:extLst>
          </p:cNvPr>
          <p:cNvCxnSpPr>
            <a:endCxn id="12" idx="1"/>
          </p:cNvCxnSpPr>
          <p:nvPr/>
        </p:nvCxnSpPr>
        <p:spPr>
          <a:xfrm>
            <a:off x="4070350" y="5626100"/>
            <a:ext cx="288925" cy="388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0281C2C-7FF9-C94B-A7FD-D85B9FA21A01}"/>
              </a:ext>
            </a:extLst>
          </p:cNvPr>
          <p:cNvCxnSpPr/>
          <p:nvPr/>
        </p:nvCxnSpPr>
        <p:spPr>
          <a:xfrm>
            <a:off x="2062163" y="187325"/>
            <a:ext cx="0" cy="1058863"/>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29038" name="Slide Number Placeholder 1">
            <a:extLst>
              <a:ext uri="{FF2B5EF4-FFF2-40B4-BE49-F238E27FC236}">
                <a16:creationId xmlns:a16="http://schemas.microsoft.com/office/drawing/2014/main" id="{752BB970-D9CE-8548-8B24-4D4C1695E696}"/>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D05A43D4-8137-F942-98FA-D922261F5F4A}" type="slidenum">
              <a:rPr lang="en-US" altLang="vi-VN" smtClean="0">
                <a:solidFill>
                  <a:srgbClr val="1F5281"/>
                </a:solidFill>
                <a:latin typeface="Arial" panose="020B0604020202020204" pitchFamily="34" charset="0"/>
              </a:rPr>
              <a:pPr algn="ctr"/>
              <a:t>10</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630814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Footer Placeholder 2">
            <a:extLst>
              <a:ext uri="{FF2B5EF4-FFF2-40B4-BE49-F238E27FC236}">
                <a16:creationId xmlns:a16="http://schemas.microsoft.com/office/drawing/2014/main" id="{081A1867-67CC-BC45-8025-97DACA636B14}"/>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30050" name="Date Placeholder 3">
            <a:extLst>
              <a:ext uri="{FF2B5EF4-FFF2-40B4-BE49-F238E27FC236}">
                <a16:creationId xmlns:a16="http://schemas.microsoft.com/office/drawing/2014/main" id="{60479B05-ACD6-394B-AC80-B4E1464ACF01}"/>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62923C26-0976-0D46-AA0D-70E7AE7953E4}"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pic>
        <p:nvPicPr>
          <p:cNvPr id="5" name="Picture 6" descr="J0095758">
            <a:extLst>
              <a:ext uri="{FF2B5EF4-FFF2-40B4-BE49-F238E27FC236}">
                <a16:creationId xmlns:a16="http://schemas.microsoft.com/office/drawing/2014/main" id="{11C302E3-BD3D-5140-9BB7-27301E2CB467}"/>
              </a:ext>
            </a:extLst>
          </p:cNvPr>
          <p:cNvPicPr>
            <a:picLocks noChangeAspect="1" noChangeArrowheads="1" noCrop="1"/>
          </p:cNvPicPr>
          <p:nvPr/>
        </p:nvPicPr>
        <p:blipFill>
          <a:blip r:embed="rId2"/>
          <a:srcRect/>
          <a:stretch>
            <a:fillRect/>
          </a:stretch>
        </p:blipFill>
        <p:spPr bwMode="auto">
          <a:xfrm>
            <a:off x="4495802" y="3429000"/>
            <a:ext cx="3124199" cy="2377440"/>
          </a:xfrm>
          <a:prstGeom prst="ellipse">
            <a:avLst/>
          </a:prstGeom>
          <a:ln w="63500" cap="rnd">
            <a:solidFill>
              <a:srgbClr val="333333"/>
            </a:solidFill>
          </a:ln>
          <a:effectLst>
            <a:outerShdw blurRad="381000" dist="292100" dir="5400000" sx="-80000" sy="-18000" rotWithShape="0">
              <a:srgbClr val="000000">
                <a:alpha val="22000"/>
              </a:srgbClr>
            </a:outerShdw>
          </a:effectLst>
        </p:spPr>
      </p:pic>
      <p:sp>
        <p:nvSpPr>
          <p:cNvPr id="11" name="Rounded Rectangle 10">
            <a:extLst>
              <a:ext uri="{FF2B5EF4-FFF2-40B4-BE49-F238E27FC236}">
                <a16:creationId xmlns:a16="http://schemas.microsoft.com/office/drawing/2014/main" id="{BFF4546E-1003-6A46-B541-71A89275AB22}"/>
              </a:ext>
            </a:extLst>
          </p:cNvPr>
          <p:cNvSpPr/>
          <p:nvPr/>
        </p:nvSpPr>
        <p:spPr>
          <a:xfrm>
            <a:off x="4267200" y="5824538"/>
            <a:ext cx="3398838" cy="68262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endParaRPr lang="en-US" altLang="vi-VN" sz="3200" b="1">
              <a:solidFill>
                <a:srgbClr val="000000"/>
              </a:solidFill>
              <a:latin typeface="Times New Roman" panose="02020603050405020304" pitchFamily="18" charset="0"/>
            </a:endParaRPr>
          </a:p>
          <a:p>
            <a:pPr algn="ctr">
              <a:defRPr/>
            </a:pPr>
            <a:r>
              <a:rPr lang="en-US" altLang="vi-VN" sz="3200" b="1">
                <a:solidFill>
                  <a:srgbClr val="000000"/>
                </a:solidFill>
                <a:latin typeface="Times New Roman" panose="02020603050405020304" pitchFamily="18" charset="0"/>
              </a:rPr>
              <a:t>Môi trường XH</a:t>
            </a:r>
          </a:p>
          <a:p>
            <a:pPr algn="ctr">
              <a:defRPr/>
            </a:pPr>
            <a:endParaRPr lang="en-US" altLang="vi-VN" sz="3200" b="1">
              <a:solidFill>
                <a:srgbClr val="000000"/>
              </a:solidFill>
              <a:latin typeface="Times New Roman" panose="02020603050405020304" pitchFamily="18" charset="0"/>
            </a:endParaRPr>
          </a:p>
        </p:txBody>
      </p:sp>
      <p:pic>
        <p:nvPicPr>
          <p:cNvPr id="15" name="Picture 14">
            <a:extLst>
              <a:ext uri="{FF2B5EF4-FFF2-40B4-BE49-F238E27FC236}">
                <a16:creationId xmlns:a16="http://schemas.microsoft.com/office/drawing/2014/main" id="{DBB348FE-CEE7-164E-ABC2-A556063699DB}"/>
              </a:ext>
            </a:extLst>
          </p:cNvPr>
          <p:cNvPicPr>
            <a:picLocks noChangeAspect="1"/>
          </p:cNvPicPr>
          <p:nvPr/>
        </p:nvPicPr>
        <p:blipFill>
          <a:blip r:embed="rId3"/>
          <a:stretch>
            <a:fillRect/>
          </a:stretch>
        </p:blipFill>
        <p:spPr>
          <a:xfrm>
            <a:off x="4495800" y="1036638"/>
            <a:ext cx="3124200" cy="2408237"/>
          </a:xfrm>
          <a:prstGeom prst="rect">
            <a:avLst/>
          </a:prstGeom>
          <a:ln>
            <a:noFill/>
          </a:ln>
          <a:effectLst>
            <a:outerShdw blurRad="292100" dist="139700" dir="2700000" algn="tl" rotWithShape="0">
              <a:srgbClr val="333333">
                <a:alpha val="65000"/>
              </a:srgbClr>
            </a:outerShdw>
          </a:effectLst>
        </p:spPr>
      </p:pic>
      <p:sp>
        <p:nvSpPr>
          <p:cNvPr id="17" name="Rounded Rectangle 16">
            <a:extLst>
              <a:ext uri="{FF2B5EF4-FFF2-40B4-BE49-F238E27FC236}">
                <a16:creationId xmlns:a16="http://schemas.microsoft.com/office/drawing/2014/main" id="{EAD5424F-3490-0046-81AD-114B1E9AE911}"/>
              </a:ext>
            </a:extLst>
          </p:cNvPr>
          <p:cNvSpPr/>
          <p:nvPr/>
        </p:nvSpPr>
        <p:spPr>
          <a:xfrm>
            <a:off x="4495800" y="1036638"/>
            <a:ext cx="3124200" cy="655637"/>
          </a:xfrm>
          <a:prstGeom prst="roundRect">
            <a:avLst/>
          </a:prstGeom>
          <a:solidFill>
            <a:schemeClr val="accent3"/>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3200" b="1">
                <a:solidFill>
                  <a:srgbClr val="000000"/>
                </a:solidFill>
                <a:latin typeface="Times New Roman" panose="02020603050405020304" pitchFamily="18" charset="0"/>
              </a:rPr>
              <a:t>Bạn bè…</a:t>
            </a:r>
          </a:p>
        </p:txBody>
      </p:sp>
      <p:pic>
        <p:nvPicPr>
          <p:cNvPr id="130055" name="Picture 17">
            <a:extLst>
              <a:ext uri="{FF2B5EF4-FFF2-40B4-BE49-F238E27FC236}">
                <a16:creationId xmlns:a16="http://schemas.microsoft.com/office/drawing/2014/main" id="{14079CF7-F4E1-954B-8454-5925289D0D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0" y="3444875"/>
            <a:ext cx="31242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ounded Rectangle 18">
            <a:extLst>
              <a:ext uri="{FF2B5EF4-FFF2-40B4-BE49-F238E27FC236}">
                <a16:creationId xmlns:a16="http://schemas.microsoft.com/office/drawing/2014/main" id="{D4D233CC-5387-3740-A56C-DEB59CFE04DF}"/>
              </a:ext>
            </a:extLst>
          </p:cNvPr>
          <p:cNvSpPr/>
          <p:nvPr/>
        </p:nvSpPr>
        <p:spPr>
          <a:xfrm>
            <a:off x="7620000" y="3336925"/>
            <a:ext cx="3124200" cy="655638"/>
          </a:xfrm>
          <a:prstGeom prst="roundRect">
            <a:avLst/>
          </a:prstGeom>
          <a:solidFill>
            <a:schemeClr val="accent3"/>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3200" b="1">
                <a:solidFill>
                  <a:srgbClr val="000000"/>
                </a:solidFill>
                <a:latin typeface="Times New Roman" panose="02020603050405020304" pitchFamily="18" charset="0"/>
              </a:rPr>
              <a:t>Nhà trường</a:t>
            </a:r>
          </a:p>
        </p:txBody>
      </p:sp>
      <p:pic>
        <p:nvPicPr>
          <p:cNvPr id="130057" name="Picture 19">
            <a:extLst>
              <a:ext uri="{FF2B5EF4-FFF2-40B4-BE49-F238E27FC236}">
                <a16:creationId xmlns:a16="http://schemas.microsoft.com/office/drawing/2014/main" id="{05855C76-CC99-BB4C-A8D3-C605E00E42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3336925"/>
            <a:ext cx="3124200"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ounded Rectangle 20">
            <a:extLst>
              <a:ext uri="{FF2B5EF4-FFF2-40B4-BE49-F238E27FC236}">
                <a16:creationId xmlns:a16="http://schemas.microsoft.com/office/drawing/2014/main" id="{C59EEDFB-2416-3B40-81AF-964D680AD6BE}"/>
              </a:ext>
            </a:extLst>
          </p:cNvPr>
          <p:cNvSpPr/>
          <p:nvPr/>
        </p:nvSpPr>
        <p:spPr>
          <a:xfrm>
            <a:off x="1295400" y="3321050"/>
            <a:ext cx="3124200" cy="655638"/>
          </a:xfrm>
          <a:prstGeom prst="roundRect">
            <a:avLst/>
          </a:prstGeom>
          <a:solidFill>
            <a:schemeClr val="accent3"/>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200" b="1" dirty="0" err="1">
                <a:solidFill>
                  <a:srgbClr val="000000"/>
                </a:solidFill>
                <a:latin typeface="Times New Roman" panose="02020603050405020304" pitchFamily="18" charset="0"/>
                <a:cs typeface="Times New Roman" panose="02020603050405020304" pitchFamily="18" charset="0"/>
              </a:rPr>
              <a:t>Gia</a:t>
            </a:r>
            <a:r>
              <a:rPr lang="en-US" sz="3200" b="1" dirty="0">
                <a:solidFill>
                  <a:srgbClr val="000000"/>
                </a:solidFill>
                <a:latin typeface="Times New Roman" panose="02020603050405020304" pitchFamily="18" charset="0"/>
                <a:cs typeface="Times New Roman" panose="02020603050405020304" pitchFamily="18" charset="0"/>
              </a:rPr>
              <a:t> </a:t>
            </a:r>
            <a:r>
              <a:rPr lang="en-US" sz="3200" b="1" dirty="0" err="1">
                <a:solidFill>
                  <a:srgbClr val="000000"/>
                </a:solidFill>
                <a:latin typeface="Times New Roman" panose="02020603050405020304" pitchFamily="18" charset="0"/>
                <a:cs typeface="Times New Roman" panose="02020603050405020304" pitchFamily="18" charset="0"/>
              </a:rPr>
              <a:t>đình</a:t>
            </a:r>
            <a:endParaRPr lang="en-US" sz="3200" b="1" dirty="0">
              <a:solidFill>
                <a:srgbClr val="000000"/>
              </a:solidFill>
              <a:latin typeface="Times New Roman" panose="02020603050405020304" pitchFamily="18" charset="0"/>
              <a:cs typeface="Times New Roman" panose="02020603050405020304" pitchFamily="18" charset="0"/>
            </a:endParaRPr>
          </a:p>
        </p:txBody>
      </p:sp>
      <p:sp>
        <p:nvSpPr>
          <p:cNvPr id="130059" name="Text Box 2">
            <a:extLst>
              <a:ext uri="{FF2B5EF4-FFF2-40B4-BE49-F238E27FC236}">
                <a16:creationId xmlns:a16="http://schemas.microsoft.com/office/drawing/2014/main" id="{0B579AB5-55AF-9D46-A12B-635383571953}"/>
              </a:ext>
            </a:extLst>
          </p:cNvPr>
          <p:cNvSpPr txBox="1">
            <a:spLocks noChangeArrowheads="1"/>
          </p:cNvSpPr>
          <p:nvPr/>
        </p:nvSpPr>
        <p:spPr bwMode="auto">
          <a:xfrm>
            <a:off x="1997075" y="285750"/>
            <a:ext cx="105838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vi-VN" sz="28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 Tính chất của mối liên hệ phổ biến </a:t>
            </a:r>
          </a:p>
        </p:txBody>
      </p:sp>
      <p:sp>
        <p:nvSpPr>
          <p:cNvPr id="23" name="Cloud 22">
            <a:extLst>
              <a:ext uri="{FF2B5EF4-FFF2-40B4-BE49-F238E27FC236}">
                <a16:creationId xmlns:a16="http://schemas.microsoft.com/office/drawing/2014/main" id="{3930285A-F233-694D-9410-562C5DA80720}"/>
              </a:ext>
            </a:extLst>
          </p:cNvPr>
          <p:cNvSpPr/>
          <p:nvPr/>
        </p:nvSpPr>
        <p:spPr>
          <a:xfrm>
            <a:off x="508000" y="1036638"/>
            <a:ext cx="2387600" cy="876300"/>
          </a:xfrm>
          <a:prstGeom prst="cloud">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200" b="1" dirty="0">
                <a:solidFill>
                  <a:srgbClr val="FFFFFF"/>
                </a:solidFill>
                <a:latin typeface="Times New Roman" panose="02020603050405020304" pitchFamily="18" charset="0"/>
                <a:cs typeface="Times New Roman" panose="02020603050405020304" pitchFamily="18" charset="0"/>
              </a:rPr>
              <a:t>VD: </a:t>
            </a:r>
          </a:p>
        </p:txBody>
      </p:sp>
      <p:cxnSp>
        <p:nvCxnSpPr>
          <p:cNvPr id="26" name="Straight Connector 25">
            <a:extLst>
              <a:ext uri="{FF2B5EF4-FFF2-40B4-BE49-F238E27FC236}">
                <a16:creationId xmlns:a16="http://schemas.microsoft.com/office/drawing/2014/main" id="{26F1DF73-6156-FE45-9FC9-282A3F93EA96}"/>
              </a:ext>
            </a:extLst>
          </p:cNvPr>
          <p:cNvCxnSpPr/>
          <p:nvPr/>
        </p:nvCxnSpPr>
        <p:spPr>
          <a:xfrm>
            <a:off x="2062163" y="187325"/>
            <a:ext cx="0" cy="1058863"/>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30062" name="Slide Number Placeholder 1">
            <a:extLst>
              <a:ext uri="{FF2B5EF4-FFF2-40B4-BE49-F238E27FC236}">
                <a16:creationId xmlns:a16="http://schemas.microsoft.com/office/drawing/2014/main" id="{C6B18A8A-3C7C-744E-8549-D79CEB0C7860}"/>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074E7804-6F05-9D47-9FC9-A2708F716E5E}" type="slidenum">
              <a:rPr lang="en-US" altLang="vi-VN" smtClean="0">
                <a:solidFill>
                  <a:srgbClr val="1F5281"/>
                </a:solidFill>
                <a:latin typeface="Arial" panose="020B0604020202020204" pitchFamily="34" charset="0"/>
              </a:rPr>
              <a:pPr algn="ctr"/>
              <a:t>11</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9589831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amond(in)">
                                      <p:cBhvr>
                                        <p:cTn id="7" dur="2000"/>
                                        <p:tgtEl>
                                          <p:spTgt spid="5"/>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amond(in)">
                                      <p:cBhvr>
                                        <p:cTn id="10"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6E896AD2-FF28-B24B-8F29-57A5755B74C3}"/>
              </a:ext>
            </a:extLst>
          </p:cNvPr>
          <p:cNvGraphicFramePr/>
          <p:nvPr/>
        </p:nvGraphicFramePr>
        <p:xfrm>
          <a:off x="226371" y="2083966"/>
          <a:ext cx="9442064" cy="44082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1074" name="Text Box 2">
            <a:extLst>
              <a:ext uri="{FF2B5EF4-FFF2-40B4-BE49-F238E27FC236}">
                <a16:creationId xmlns:a16="http://schemas.microsoft.com/office/drawing/2014/main" id="{2615FE5A-3B7D-5B42-819D-AACD6B6C73AA}"/>
              </a:ext>
            </a:extLst>
          </p:cNvPr>
          <p:cNvSpPr txBox="1">
            <a:spLocks noChangeArrowheads="1"/>
          </p:cNvSpPr>
          <p:nvPr/>
        </p:nvSpPr>
        <p:spPr bwMode="auto">
          <a:xfrm>
            <a:off x="1312863" y="223838"/>
            <a:ext cx="959961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8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 Ý nghĩa phương pháp luận </a:t>
            </a:r>
          </a:p>
        </p:txBody>
      </p:sp>
      <p:sp>
        <p:nvSpPr>
          <p:cNvPr id="131075" name="Text Box 2">
            <a:extLst>
              <a:ext uri="{FF2B5EF4-FFF2-40B4-BE49-F238E27FC236}">
                <a16:creationId xmlns:a16="http://schemas.microsoft.com/office/drawing/2014/main" id="{76E87508-AF15-DA4D-895A-A79EEF85E0B4}"/>
              </a:ext>
            </a:extLst>
          </p:cNvPr>
          <p:cNvSpPr txBox="1">
            <a:spLocks noChangeArrowheads="1"/>
          </p:cNvSpPr>
          <p:nvPr/>
        </p:nvSpPr>
        <p:spPr bwMode="auto">
          <a:xfrm>
            <a:off x="227013" y="1230313"/>
            <a:ext cx="11552237"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3000" b="1" i="1">
                <a:solidFill>
                  <a:srgbClr val="FF0000"/>
                </a:solidFill>
                <a:latin typeface="Times New Roman" panose="02020603050405020304" pitchFamily="18" charset="0"/>
                <a:ea typeface="SimSun" panose="02010600030101010101" pitchFamily="2" charset="-122"/>
                <a:cs typeface="Times New Roman" panose="02020603050405020304" pitchFamily="18" charset="0"/>
              </a:rPr>
              <a:t> Là cơ sở của quan điểm toàn diện - Nguyên tắc toàn diện với yêu cầu: </a:t>
            </a:r>
          </a:p>
        </p:txBody>
      </p:sp>
      <p:sp>
        <p:nvSpPr>
          <p:cNvPr id="9" name="Rectangle 8">
            <a:extLst>
              <a:ext uri="{FF2B5EF4-FFF2-40B4-BE49-F238E27FC236}">
                <a16:creationId xmlns:a16="http://schemas.microsoft.com/office/drawing/2014/main" id="{0AC19C7B-34AE-9746-B461-A7945B49AB0A}"/>
              </a:ext>
            </a:extLst>
          </p:cNvPr>
          <p:cNvSpPr/>
          <p:nvPr/>
        </p:nvSpPr>
        <p:spPr>
          <a:xfrm>
            <a:off x="9555163" y="2027238"/>
            <a:ext cx="2343150" cy="4419600"/>
          </a:xfrm>
          <a:prstGeom prst="rect">
            <a:avLst/>
          </a:prstGeom>
          <a:solidFill>
            <a:schemeClr val="accent3"/>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800" b="1">
                <a:solidFill>
                  <a:srgbClr val="FF0000"/>
                </a:solidFill>
                <a:latin typeface="Times New Roman" panose="02020603050405020304" pitchFamily="18" charset="0"/>
              </a:rPr>
              <a:t>  </a:t>
            </a:r>
          </a:p>
          <a:p>
            <a:pPr algn="ctr">
              <a:defRPr/>
            </a:pPr>
            <a:r>
              <a:rPr lang="en-US" altLang="vi-VN" sz="2800" b="1">
                <a:solidFill>
                  <a:srgbClr val="000000"/>
                </a:solidFill>
                <a:latin typeface="Times New Roman" panose="02020603050405020304" pitchFamily="18" charset="0"/>
              </a:rPr>
              <a:t>*Chống quan điểm </a:t>
            </a:r>
            <a:r>
              <a:rPr lang="en-US" altLang="vi-VN" sz="2800" b="1">
                <a:solidFill>
                  <a:srgbClr val="133452"/>
                </a:solidFill>
                <a:latin typeface="Times New Roman" panose="02020603050405020304" pitchFamily="18" charset="0"/>
              </a:rPr>
              <a:t>phiến diện, một chiều</a:t>
            </a:r>
          </a:p>
          <a:p>
            <a:pPr algn="ctr">
              <a:defRPr/>
            </a:pPr>
            <a:r>
              <a:rPr lang="en-US" altLang="vi-VN" sz="2800" b="1">
                <a:solidFill>
                  <a:srgbClr val="133452"/>
                </a:solidFill>
                <a:latin typeface="Times New Roman" panose="02020603050405020304" pitchFamily="18" charset="0"/>
              </a:rPr>
              <a:t>*Tránh rơi vào thuật ngụy biệt, CN chiết trung</a:t>
            </a:r>
          </a:p>
        </p:txBody>
      </p:sp>
      <p:grpSp>
        <p:nvGrpSpPr>
          <p:cNvPr id="131077" name="Group 10">
            <a:extLst>
              <a:ext uri="{FF2B5EF4-FFF2-40B4-BE49-F238E27FC236}">
                <a16:creationId xmlns:a16="http://schemas.microsoft.com/office/drawing/2014/main" id="{4401044F-17D8-BE40-A007-AD05D000A3F0}"/>
              </a:ext>
            </a:extLst>
          </p:cNvPr>
          <p:cNvGrpSpPr>
            <a:grpSpLocks/>
          </p:cNvGrpSpPr>
          <p:nvPr/>
        </p:nvGrpSpPr>
        <p:grpSpPr bwMode="auto">
          <a:xfrm>
            <a:off x="10061575" y="2041525"/>
            <a:ext cx="1330325" cy="560388"/>
            <a:chOff x="0" y="1660316"/>
            <a:chExt cx="1329411" cy="559353"/>
          </a:xfrm>
        </p:grpSpPr>
        <p:sp>
          <p:nvSpPr>
            <p:cNvPr id="12" name="Round Same Side Corner Rectangle 11">
              <a:extLst>
                <a:ext uri="{FF2B5EF4-FFF2-40B4-BE49-F238E27FC236}">
                  <a16:creationId xmlns:a16="http://schemas.microsoft.com/office/drawing/2014/main" id="{798A3BCE-6A23-E244-9089-F3680E279AA6}"/>
                </a:ext>
              </a:extLst>
            </p:cNvPr>
            <p:cNvSpPr/>
            <p:nvPr/>
          </p:nvSpPr>
          <p:spPr>
            <a:xfrm>
              <a:off x="0" y="1660316"/>
              <a:ext cx="1329411" cy="543507"/>
            </a:xfrm>
            <a:prstGeom prst="round2SameRect">
              <a:avLst>
                <a:gd name="adj1" fmla="val 16670"/>
                <a:gd name="adj2" fmla="val 0"/>
              </a:avLst>
            </a:prstGeom>
            <a:solidFill>
              <a:srgbClr val="FFFF00"/>
            </a:soli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3" name="Round Same Side Corner Rectangle 4">
              <a:extLst>
                <a:ext uri="{FF2B5EF4-FFF2-40B4-BE49-F238E27FC236}">
                  <a16:creationId xmlns:a16="http://schemas.microsoft.com/office/drawing/2014/main" id="{F3AFB58D-A0BA-9E4D-B06A-9A82762F0457}"/>
                </a:ext>
              </a:extLst>
            </p:cNvPr>
            <p:cNvSpPr/>
            <p:nvPr/>
          </p:nvSpPr>
          <p:spPr>
            <a:xfrm>
              <a:off x="26969" y="1701515"/>
              <a:ext cx="1275473" cy="51815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anchor="ctr"/>
            <a:lstStyle>
              <a:lvl1pPr defTabSz="1244600">
                <a:defRPr>
                  <a:solidFill>
                    <a:schemeClr val="tx1"/>
                  </a:solidFill>
                  <a:latin typeface="VNI-Times" pitchFamily="2" charset="0"/>
                  <a:cs typeface="Arial" panose="020B0604020202020204" pitchFamily="34" charset="0"/>
                </a:defRPr>
              </a:lvl1pPr>
              <a:lvl2pPr marL="742950" indent="-285750" defTabSz="1244600">
                <a:defRPr>
                  <a:solidFill>
                    <a:schemeClr val="tx1"/>
                  </a:solidFill>
                  <a:latin typeface="VNI-Times" pitchFamily="2" charset="0"/>
                  <a:cs typeface="Arial" panose="020B0604020202020204" pitchFamily="34" charset="0"/>
                </a:defRPr>
              </a:lvl2pPr>
              <a:lvl3pPr marL="1143000" indent="-228600" defTabSz="1244600">
                <a:defRPr>
                  <a:solidFill>
                    <a:schemeClr val="tx1"/>
                  </a:solidFill>
                  <a:latin typeface="VNI-Times" pitchFamily="2" charset="0"/>
                  <a:cs typeface="Arial" panose="020B0604020202020204" pitchFamily="34" charset="0"/>
                </a:defRPr>
              </a:lvl3pPr>
              <a:lvl4pPr marL="1600200" indent="-228600" defTabSz="1244600">
                <a:defRPr>
                  <a:solidFill>
                    <a:schemeClr val="tx1"/>
                  </a:solidFill>
                  <a:latin typeface="VNI-Times" pitchFamily="2" charset="0"/>
                  <a:cs typeface="Arial" panose="020B0604020202020204" pitchFamily="34" charset="0"/>
                </a:defRPr>
              </a:lvl4pPr>
              <a:lvl5pPr marL="2057400" indent="-228600" defTabSz="1244600">
                <a:defRPr>
                  <a:solidFill>
                    <a:schemeClr val="tx1"/>
                  </a:solidFill>
                  <a:latin typeface="VNI-Times" pitchFamily="2" charset="0"/>
                  <a:cs typeface="Arial" panose="020B0604020202020204" pitchFamily="34" charset="0"/>
                </a:defRPr>
              </a:lvl5pPr>
              <a:lvl6pPr marL="25146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defRPr/>
              </a:pPr>
              <a:r>
                <a:rPr lang="en-US" altLang="vi-VN" sz="2800" b="1">
                  <a:solidFill>
                    <a:srgbClr val="000000"/>
                  </a:solidFill>
                  <a:latin typeface="Times New Roman" panose="02020603050405020304" pitchFamily="18" charset="0"/>
                </a:rPr>
                <a:t>Bốn là:</a:t>
              </a:r>
            </a:p>
          </p:txBody>
        </p:sp>
      </p:grpSp>
      <p:cxnSp>
        <p:nvCxnSpPr>
          <p:cNvPr id="17" name="Straight Connector 16">
            <a:extLst>
              <a:ext uri="{FF2B5EF4-FFF2-40B4-BE49-F238E27FC236}">
                <a16:creationId xmlns:a16="http://schemas.microsoft.com/office/drawing/2014/main" id="{C4B5F7B2-A2B2-0440-B584-B3BD9E09BFF9}"/>
              </a:ext>
            </a:extLst>
          </p:cNvPr>
          <p:cNvCxnSpPr/>
          <p:nvPr/>
        </p:nvCxnSpPr>
        <p:spPr>
          <a:xfrm>
            <a:off x="2062163" y="187325"/>
            <a:ext cx="0" cy="1058863"/>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31079" name="Date Placeholder 2">
            <a:extLst>
              <a:ext uri="{FF2B5EF4-FFF2-40B4-BE49-F238E27FC236}">
                <a16:creationId xmlns:a16="http://schemas.microsoft.com/office/drawing/2014/main" id="{3897E401-D777-CF40-A4EB-4B4B3EE3E51C}"/>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8E65162C-2DFE-594D-91C3-50D98EBE3FF3}"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31080" name="Footer Placeholder 3">
            <a:extLst>
              <a:ext uri="{FF2B5EF4-FFF2-40B4-BE49-F238E27FC236}">
                <a16:creationId xmlns:a16="http://schemas.microsoft.com/office/drawing/2014/main" id="{5B97FF16-E1F0-C543-9260-2CB19BFA975C}"/>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31081" name="Slide Number Placeholder 4">
            <a:extLst>
              <a:ext uri="{FF2B5EF4-FFF2-40B4-BE49-F238E27FC236}">
                <a16:creationId xmlns:a16="http://schemas.microsoft.com/office/drawing/2014/main" id="{6249B594-E69F-F24B-8254-69FBCA3AB2ED}"/>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E0D3D945-FE1F-2242-B269-F3D8EF9FE4DE}" type="slidenum">
              <a:rPr lang="en-US" altLang="vi-VN" smtClean="0">
                <a:solidFill>
                  <a:srgbClr val="1F5281"/>
                </a:solidFill>
                <a:latin typeface="Arial" panose="020B0604020202020204" pitchFamily="34" charset="0"/>
              </a:rPr>
              <a:pPr algn="ctr"/>
              <a:t>12</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772537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Footer Placeholder 2">
            <a:extLst>
              <a:ext uri="{FF2B5EF4-FFF2-40B4-BE49-F238E27FC236}">
                <a16:creationId xmlns:a16="http://schemas.microsoft.com/office/drawing/2014/main" id="{F4A888EC-3654-6647-A28F-7A03D35B1611}"/>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32098" name="Date Placeholder 3">
            <a:extLst>
              <a:ext uri="{FF2B5EF4-FFF2-40B4-BE49-F238E27FC236}">
                <a16:creationId xmlns:a16="http://schemas.microsoft.com/office/drawing/2014/main" id="{E807816A-BEB3-3A4A-ADAC-566BDE68B8B4}"/>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2BA51D70-9E88-3A48-97A1-2A59038480F0}"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5" name="Title 1">
            <a:extLst>
              <a:ext uri="{FF2B5EF4-FFF2-40B4-BE49-F238E27FC236}">
                <a16:creationId xmlns:a16="http://schemas.microsoft.com/office/drawing/2014/main" id="{B11F846A-A787-9B47-835F-6A15735F4DEE}"/>
              </a:ext>
            </a:extLst>
          </p:cNvPr>
          <p:cNvSpPr txBox="1">
            <a:spLocks/>
          </p:cNvSpPr>
          <p:nvPr/>
        </p:nvSpPr>
        <p:spPr bwMode="black">
          <a:xfrm>
            <a:off x="609600" y="790575"/>
            <a:ext cx="10972800"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r" rtl="0" eaLnBrk="0" fontAlgn="base" hangingPunct="0">
              <a:spcBef>
                <a:spcPct val="0"/>
              </a:spcBef>
              <a:spcAft>
                <a:spcPct val="0"/>
              </a:spcAft>
              <a:defRPr sz="2800" b="1" i="1" kern="1200">
                <a:solidFill>
                  <a:srgbClr val="1F5281"/>
                </a:solidFill>
                <a:latin typeface="+mj-lt"/>
                <a:ea typeface="+mj-ea"/>
                <a:cs typeface="+mj-cs"/>
              </a:defRPr>
            </a:lvl1pPr>
            <a:lvl2pPr algn="r" rtl="0" eaLnBrk="0" fontAlgn="base" hangingPunct="0">
              <a:spcBef>
                <a:spcPct val="0"/>
              </a:spcBef>
              <a:spcAft>
                <a:spcPct val="0"/>
              </a:spcAft>
              <a:defRPr sz="2800" b="1" i="1">
                <a:solidFill>
                  <a:srgbClr val="1F5281"/>
                </a:solidFill>
                <a:latin typeface="Verdana" panose="020B0604030504040204" pitchFamily="34" charset="0"/>
              </a:defRPr>
            </a:lvl2pPr>
            <a:lvl3pPr algn="r" rtl="0" eaLnBrk="0" fontAlgn="base" hangingPunct="0">
              <a:spcBef>
                <a:spcPct val="0"/>
              </a:spcBef>
              <a:spcAft>
                <a:spcPct val="0"/>
              </a:spcAft>
              <a:defRPr sz="2800" b="1" i="1">
                <a:solidFill>
                  <a:srgbClr val="1F5281"/>
                </a:solidFill>
                <a:latin typeface="Verdana" panose="020B0604030504040204" pitchFamily="34" charset="0"/>
              </a:defRPr>
            </a:lvl3pPr>
            <a:lvl4pPr algn="r" rtl="0" eaLnBrk="0" fontAlgn="base" hangingPunct="0">
              <a:spcBef>
                <a:spcPct val="0"/>
              </a:spcBef>
              <a:spcAft>
                <a:spcPct val="0"/>
              </a:spcAft>
              <a:defRPr sz="2800" b="1" i="1">
                <a:solidFill>
                  <a:srgbClr val="1F5281"/>
                </a:solidFill>
                <a:latin typeface="Verdana" panose="020B0604030504040204" pitchFamily="34" charset="0"/>
              </a:defRPr>
            </a:lvl4pPr>
            <a:lvl5pPr algn="r" rtl="0" eaLnBrk="0" fontAlgn="base" hangingPunct="0">
              <a:spcBef>
                <a:spcPct val="0"/>
              </a:spcBef>
              <a:spcAft>
                <a:spcPct val="0"/>
              </a:spcAft>
              <a:defRPr sz="2800" b="1" i="1">
                <a:solidFill>
                  <a:srgbClr val="1F5281"/>
                </a:solidFill>
                <a:latin typeface="Verdana" panose="020B0604030504040204" pitchFamily="34" charset="0"/>
              </a:defRPr>
            </a:lvl5pPr>
            <a:lvl6pPr marL="457200" algn="r" rtl="0" eaLnBrk="1" fontAlgn="base" hangingPunct="1">
              <a:spcBef>
                <a:spcPct val="0"/>
              </a:spcBef>
              <a:spcAft>
                <a:spcPct val="0"/>
              </a:spcAft>
              <a:defRPr sz="2800" b="1" i="1">
                <a:solidFill>
                  <a:srgbClr val="1F5281"/>
                </a:solidFill>
                <a:latin typeface="Verdana" panose="020B0604030504040204" pitchFamily="34" charset="0"/>
              </a:defRPr>
            </a:lvl6pPr>
            <a:lvl7pPr marL="914400" algn="r" rtl="0" eaLnBrk="1" fontAlgn="base" hangingPunct="1">
              <a:spcBef>
                <a:spcPct val="0"/>
              </a:spcBef>
              <a:spcAft>
                <a:spcPct val="0"/>
              </a:spcAft>
              <a:defRPr sz="2800" b="1" i="1">
                <a:solidFill>
                  <a:srgbClr val="1F5281"/>
                </a:solidFill>
                <a:latin typeface="Verdana" panose="020B0604030504040204" pitchFamily="34" charset="0"/>
              </a:defRPr>
            </a:lvl7pPr>
            <a:lvl8pPr marL="1371600" algn="r" rtl="0" eaLnBrk="1" fontAlgn="base" hangingPunct="1">
              <a:spcBef>
                <a:spcPct val="0"/>
              </a:spcBef>
              <a:spcAft>
                <a:spcPct val="0"/>
              </a:spcAft>
              <a:defRPr sz="2800" b="1" i="1">
                <a:solidFill>
                  <a:srgbClr val="1F5281"/>
                </a:solidFill>
                <a:latin typeface="Verdana" panose="020B0604030504040204" pitchFamily="34" charset="0"/>
              </a:defRPr>
            </a:lvl8pPr>
            <a:lvl9pPr marL="1828800" algn="r" rtl="0" eaLnBrk="1" fontAlgn="base" hangingPunct="1">
              <a:spcBef>
                <a:spcPct val="0"/>
              </a:spcBef>
              <a:spcAft>
                <a:spcPct val="0"/>
              </a:spcAft>
              <a:defRPr sz="2800" b="1" i="1">
                <a:solidFill>
                  <a:srgbClr val="1F5281"/>
                </a:solidFill>
                <a:latin typeface="Verdana" panose="020B0604030504040204" pitchFamily="34" charset="0"/>
              </a:defRPr>
            </a:lvl9pPr>
          </a:lstStyle>
          <a:p>
            <a:pPr algn="ctr" defTabSz="1778000" eaLnBrk="1" fontAlgn="auto" hangingPunct="1">
              <a:lnSpc>
                <a:spcPct val="90000"/>
              </a:lnSpc>
              <a:spcAft>
                <a:spcPct val="35000"/>
              </a:spcAft>
              <a:defRPr/>
            </a:pPr>
            <a:endParaRPr lang="en-US" sz="3600" i="0" dirty="0">
              <a:solidFill>
                <a:srgbClr val="000000"/>
              </a:solidFill>
              <a:latin typeface="Times New Roman" pitchFamily="18" charset="0"/>
              <a:ea typeface="Tahoma" pitchFamily="34" charset="0"/>
              <a:cs typeface="Times New Roman" pitchFamily="18" charset="0"/>
            </a:endParaRPr>
          </a:p>
          <a:p>
            <a:pPr algn="ctr" defTabSz="1778000" eaLnBrk="1" fontAlgn="auto" hangingPunct="1">
              <a:lnSpc>
                <a:spcPct val="90000"/>
              </a:lnSpc>
              <a:spcAft>
                <a:spcPct val="35000"/>
              </a:spcAft>
              <a:defRPr/>
            </a:pPr>
            <a:r>
              <a:rPr lang="en-US" sz="3600" i="0" dirty="0">
                <a:solidFill>
                  <a:srgbClr val="000000"/>
                </a:solidFill>
                <a:latin typeface="Times New Roman" pitchFamily="18" charset="0"/>
                <a:ea typeface="Tahoma" pitchFamily="34" charset="0"/>
                <a:cs typeface="Times New Roman" pitchFamily="18" charset="0"/>
              </a:rPr>
              <a:t>a. </a:t>
            </a:r>
            <a:r>
              <a:rPr lang="en-US" sz="3600" i="0" dirty="0" err="1">
                <a:solidFill>
                  <a:srgbClr val="000000"/>
                </a:solidFill>
                <a:latin typeface="Times New Roman" pitchFamily="18" charset="0"/>
                <a:ea typeface="Tahoma" pitchFamily="34" charset="0"/>
                <a:cs typeface="Times New Roman" pitchFamily="18" charset="0"/>
              </a:rPr>
              <a:t>Hai</a:t>
            </a:r>
            <a:r>
              <a:rPr lang="en-US" sz="3600" i="0" dirty="0">
                <a:solidFill>
                  <a:srgbClr val="000000"/>
                </a:solidFill>
                <a:latin typeface="Times New Roman" pitchFamily="18" charset="0"/>
                <a:ea typeface="Tahoma" pitchFamily="34" charset="0"/>
                <a:cs typeface="Times New Roman" pitchFamily="18" charset="0"/>
              </a:rPr>
              <a:t> </a:t>
            </a:r>
            <a:r>
              <a:rPr lang="en-US" sz="3600" i="0" dirty="0" err="1">
                <a:solidFill>
                  <a:srgbClr val="000000"/>
                </a:solidFill>
                <a:latin typeface="Times New Roman" pitchFamily="18" charset="0"/>
                <a:ea typeface="Tahoma" pitchFamily="34" charset="0"/>
                <a:cs typeface="Times New Roman" pitchFamily="18" charset="0"/>
              </a:rPr>
              <a:t>nguyên</a:t>
            </a:r>
            <a:r>
              <a:rPr lang="en-US" sz="3600" i="0" dirty="0">
                <a:solidFill>
                  <a:srgbClr val="000000"/>
                </a:solidFill>
                <a:latin typeface="Times New Roman" pitchFamily="18" charset="0"/>
                <a:ea typeface="Tahoma" pitchFamily="34" charset="0"/>
                <a:cs typeface="Times New Roman" pitchFamily="18" charset="0"/>
              </a:rPr>
              <a:t> </a:t>
            </a:r>
            <a:r>
              <a:rPr lang="en-US" sz="3600" i="0" dirty="0" err="1">
                <a:solidFill>
                  <a:srgbClr val="000000"/>
                </a:solidFill>
                <a:latin typeface="Times New Roman" pitchFamily="18" charset="0"/>
                <a:ea typeface="Tahoma" pitchFamily="34" charset="0"/>
                <a:cs typeface="Times New Roman" pitchFamily="18" charset="0"/>
              </a:rPr>
              <a:t>lý</a:t>
            </a:r>
            <a:r>
              <a:rPr lang="en-US" sz="3600" i="0" dirty="0">
                <a:solidFill>
                  <a:srgbClr val="000000"/>
                </a:solidFill>
                <a:latin typeface="Times New Roman" pitchFamily="18" charset="0"/>
                <a:ea typeface="Tahoma" pitchFamily="34" charset="0"/>
                <a:cs typeface="Times New Roman" pitchFamily="18" charset="0"/>
              </a:rPr>
              <a:t> </a:t>
            </a:r>
            <a:r>
              <a:rPr lang="en-US" sz="3600" i="0" dirty="0" err="1">
                <a:solidFill>
                  <a:srgbClr val="000000"/>
                </a:solidFill>
                <a:latin typeface="Times New Roman" pitchFamily="18" charset="0"/>
                <a:ea typeface="Tahoma" pitchFamily="34" charset="0"/>
                <a:cs typeface="Times New Roman" pitchFamily="18" charset="0"/>
              </a:rPr>
              <a:t>của</a:t>
            </a:r>
            <a:r>
              <a:rPr lang="en-US" sz="3600" i="0" dirty="0">
                <a:solidFill>
                  <a:srgbClr val="000000"/>
                </a:solidFill>
                <a:latin typeface="Times New Roman" pitchFamily="18" charset="0"/>
                <a:ea typeface="Tahoma" pitchFamily="34" charset="0"/>
                <a:cs typeface="Times New Roman" pitchFamily="18" charset="0"/>
              </a:rPr>
              <a:t> </a:t>
            </a:r>
            <a:r>
              <a:rPr lang="en-US" sz="3600" i="0" dirty="0" err="1">
                <a:solidFill>
                  <a:srgbClr val="000000"/>
                </a:solidFill>
                <a:latin typeface="Times New Roman" pitchFamily="18" charset="0"/>
                <a:ea typeface="Tahoma" pitchFamily="34" charset="0"/>
                <a:cs typeface="Times New Roman" pitchFamily="18" charset="0"/>
              </a:rPr>
              <a:t>phép</a:t>
            </a:r>
            <a:r>
              <a:rPr lang="en-US" sz="3600" i="0" dirty="0">
                <a:solidFill>
                  <a:srgbClr val="000000"/>
                </a:solidFill>
                <a:latin typeface="Times New Roman" pitchFamily="18" charset="0"/>
                <a:ea typeface="Tahoma" pitchFamily="34" charset="0"/>
                <a:cs typeface="Times New Roman" pitchFamily="18" charset="0"/>
              </a:rPr>
              <a:t> </a:t>
            </a:r>
            <a:r>
              <a:rPr lang="en-US" sz="3600" i="0" dirty="0" err="1">
                <a:solidFill>
                  <a:srgbClr val="000000"/>
                </a:solidFill>
                <a:latin typeface="Times New Roman" pitchFamily="18" charset="0"/>
                <a:ea typeface="Tahoma" pitchFamily="34" charset="0"/>
                <a:cs typeface="Times New Roman" pitchFamily="18" charset="0"/>
              </a:rPr>
              <a:t>biện</a:t>
            </a:r>
            <a:r>
              <a:rPr lang="en-US" sz="3600" i="0" dirty="0">
                <a:solidFill>
                  <a:srgbClr val="000000"/>
                </a:solidFill>
                <a:latin typeface="Times New Roman" pitchFamily="18" charset="0"/>
                <a:ea typeface="Tahoma" pitchFamily="34" charset="0"/>
                <a:cs typeface="Times New Roman" pitchFamily="18" charset="0"/>
              </a:rPr>
              <a:t> </a:t>
            </a:r>
            <a:r>
              <a:rPr lang="en-US" sz="3600" i="0" dirty="0" err="1">
                <a:solidFill>
                  <a:srgbClr val="000000"/>
                </a:solidFill>
                <a:latin typeface="Times New Roman" pitchFamily="18" charset="0"/>
                <a:ea typeface="Tahoma" pitchFamily="34" charset="0"/>
                <a:cs typeface="Times New Roman" pitchFamily="18" charset="0"/>
              </a:rPr>
              <a:t>chứng</a:t>
            </a:r>
            <a:r>
              <a:rPr lang="en-US" sz="3600" i="0" dirty="0">
                <a:solidFill>
                  <a:srgbClr val="000000"/>
                </a:solidFill>
                <a:latin typeface="Times New Roman" pitchFamily="18" charset="0"/>
                <a:ea typeface="Tahoma" pitchFamily="34" charset="0"/>
                <a:cs typeface="Times New Roman" pitchFamily="18" charset="0"/>
              </a:rPr>
              <a:t> </a:t>
            </a:r>
            <a:r>
              <a:rPr lang="en-US" sz="3600" i="0" dirty="0" err="1">
                <a:solidFill>
                  <a:srgbClr val="000000"/>
                </a:solidFill>
                <a:latin typeface="Times New Roman" pitchFamily="18" charset="0"/>
                <a:ea typeface="Tahoma" pitchFamily="34" charset="0"/>
                <a:cs typeface="Times New Roman" pitchFamily="18" charset="0"/>
              </a:rPr>
              <a:t>duy</a:t>
            </a:r>
            <a:r>
              <a:rPr lang="en-US" sz="3600" i="0" dirty="0">
                <a:solidFill>
                  <a:srgbClr val="000000"/>
                </a:solidFill>
                <a:latin typeface="Times New Roman" pitchFamily="18" charset="0"/>
                <a:ea typeface="Tahoma" pitchFamily="34" charset="0"/>
                <a:cs typeface="Times New Roman" pitchFamily="18" charset="0"/>
              </a:rPr>
              <a:t> </a:t>
            </a:r>
            <a:r>
              <a:rPr lang="en-US" sz="3600" i="0" dirty="0" err="1">
                <a:solidFill>
                  <a:srgbClr val="000000"/>
                </a:solidFill>
                <a:latin typeface="Times New Roman" pitchFamily="18" charset="0"/>
                <a:ea typeface="Tahoma" pitchFamily="34" charset="0"/>
                <a:cs typeface="Times New Roman" pitchFamily="18" charset="0"/>
              </a:rPr>
              <a:t>vật</a:t>
            </a:r>
            <a:r>
              <a:rPr lang="en-US" sz="3600" i="0" dirty="0">
                <a:solidFill>
                  <a:srgbClr val="000000"/>
                </a:solidFill>
                <a:latin typeface="Times New Roman" pitchFamily="18" charset="0"/>
                <a:ea typeface="Tahoma" pitchFamily="34" charset="0"/>
                <a:cs typeface="Times New Roman" pitchFamily="18" charset="0"/>
              </a:rPr>
              <a:t> </a:t>
            </a:r>
            <a:br>
              <a:rPr lang="en-US" sz="3600" i="0" dirty="0">
                <a:solidFill>
                  <a:srgbClr val="FF0000"/>
                </a:solidFill>
                <a:latin typeface="Arial"/>
                <a:ea typeface="+mn-ea"/>
                <a:cs typeface="+mn-cs"/>
              </a:rPr>
            </a:br>
            <a:endParaRPr lang="en-US" dirty="0">
              <a:solidFill>
                <a:srgbClr val="FF0000"/>
              </a:solidFill>
            </a:endParaRPr>
          </a:p>
        </p:txBody>
      </p:sp>
      <p:sp>
        <p:nvSpPr>
          <p:cNvPr id="6" name="Rectangle 1">
            <a:extLst>
              <a:ext uri="{FF2B5EF4-FFF2-40B4-BE49-F238E27FC236}">
                <a16:creationId xmlns:a16="http://schemas.microsoft.com/office/drawing/2014/main" id="{3722F5A4-99E7-2D46-B8A2-4A6F80F98A7A}"/>
              </a:ext>
            </a:extLst>
          </p:cNvPr>
          <p:cNvSpPr>
            <a:spLocks noChangeArrowheads="1"/>
          </p:cNvSpPr>
          <p:nvPr/>
        </p:nvSpPr>
        <p:spPr bwMode="auto">
          <a:xfrm>
            <a:off x="982663" y="1793875"/>
            <a:ext cx="94567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algn="just">
              <a:buFont typeface="Wingdings" panose="05000000000000000000" pitchFamily="2" charset="2"/>
              <a:buChar char="q"/>
              <a:defRPr/>
            </a:pPr>
            <a:r>
              <a:rPr lang="en-US" sz="2800" b="1" i="1" kern="0" dirty="0" err="1">
                <a:solidFill>
                  <a:sysClr val="windowText" lastClr="000000"/>
                </a:solidFill>
                <a:latin typeface="Times New Roman" panose="02020603050405020304" pitchFamily="18" charset="0"/>
              </a:rPr>
              <a:t>Nguyên</a:t>
            </a:r>
            <a:r>
              <a:rPr lang="en-US" sz="2800" b="1" i="1" kern="0" dirty="0">
                <a:solidFill>
                  <a:sysClr val="windowText" lastClr="000000"/>
                </a:solidFill>
                <a:latin typeface="Times New Roman" panose="02020603050405020304" pitchFamily="18" charset="0"/>
              </a:rPr>
              <a:t> </a:t>
            </a:r>
            <a:r>
              <a:rPr lang="en-US" sz="2800" b="1" i="1" kern="0" dirty="0" err="1">
                <a:solidFill>
                  <a:sysClr val="windowText" lastClr="000000"/>
                </a:solidFill>
                <a:latin typeface="Times New Roman" panose="02020603050405020304" pitchFamily="18" charset="0"/>
              </a:rPr>
              <a:t>lý</a:t>
            </a:r>
            <a:r>
              <a:rPr lang="en-US" sz="2800" b="1" i="1" kern="0" dirty="0">
                <a:solidFill>
                  <a:sysClr val="windowText" lastClr="000000"/>
                </a:solidFill>
                <a:latin typeface="Times New Roman" panose="02020603050405020304" pitchFamily="18" charset="0"/>
              </a:rPr>
              <a:t> </a:t>
            </a:r>
            <a:r>
              <a:rPr lang="en-US" sz="2800" b="1" i="1" kern="0" dirty="0" err="1">
                <a:solidFill>
                  <a:sysClr val="windowText" lastClr="000000"/>
                </a:solidFill>
                <a:latin typeface="Times New Roman" panose="02020603050405020304" pitchFamily="18" charset="0"/>
              </a:rPr>
              <a:t>về</a:t>
            </a:r>
            <a:r>
              <a:rPr lang="en-US" sz="2800" b="1" i="1" kern="0" dirty="0">
                <a:solidFill>
                  <a:sysClr val="windowText" lastClr="000000"/>
                </a:solidFill>
                <a:latin typeface="Times New Roman" panose="02020603050405020304" pitchFamily="18" charset="0"/>
              </a:rPr>
              <a:t> </a:t>
            </a:r>
            <a:r>
              <a:rPr lang="en-US" sz="2800" b="1" i="1" kern="0" dirty="0" err="1">
                <a:solidFill>
                  <a:sysClr val="windowText" lastClr="000000"/>
                </a:solidFill>
                <a:latin typeface="Times New Roman" panose="02020603050405020304" pitchFamily="18" charset="0"/>
              </a:rPr>
              <a:t>sự</a:t>
            </a:r>
            <a:r>
              <a:rPr lang="en-US" sz="2800" b="1" i="1" kern="0" dirty="0">
                <a:solidFill>
                  <a:sysClr val="windowText" lastClr="000000"/>
                </a:solidFill>
                <a:latin typeface="Times New Roman" panose="02020603050405020304" pitchFamily="18" charset="0"/>
              </a:rPr>
              <a:t> </a:t>
            </a:r>
            <a:r>
              <a:rPr lang="en-US" sz="2800" b="1" i="1" kern="0" dirty="0" err="1">
                <a:solidFill>
                  <a:sysClr val="windowText" lastClr="000000"/>
                </a:solidFill>
                <a:latin typeface="Times New Roman" panose="02020603050405020304" pitchFamily="18" charset="0"/>
              </a:rPr>
              <a:t>phát</a:t>
            </a:r>
            <a:r>
              <a:rPr lang="en-US" sz="2800" b="1" i="1" kern="0" dirty="0">
                <a:solidFill>
                  <a:sysClr val="windowText" lastClr="000000"/>
                </a:solidFill>
                <a:latin typeface="Times New Roman" panose="02020603050405020304" pitchFamily="18" charset="0"/>
              </a:rPr>
              <a:t> </a:t>
            </a:r>
            <a:r>
              <a:rPr lang="en-US" sz="2800" b="1" i="1" kern="0" dirty="0" err="1">
                <a:solidFill>
                  <a:sysClr val="windowText" lastClr="000000"/>
                </a:solidFill>
                <a:latin typeface="Times New Roman" panose="02020603050405020304" pitchFamily="18" charset="0"/>
              </a:rPr>
              <a:t>triển</a:t>
            </a:r>
            <a:endParaRPr lang="en-US" sz="2800" b="1" i="1" kern="0" dirty="0">
              <a:solidFill>
                <a:sysClr val="windowText" lastClr="000000"/>
              </a:solidFill>
              <a:latin typeface="Times New Roman" panose="02020603050405020304" pitchFamily="18" charset="0"/>
            </a:endParaRPr>
          </a:p>
        </p:txBody>
      </p:sp>
      <p:sp>
        <p:nvSpPr>
          <p:cNvPr id="7" name="Title 1">
            <a:extLst>
              <a:ext uri="{FF2B5EF4-FFF2-40B4-BE49-F238E27FC236}">
                <a16:creationId xmlns:a16="http://schemas.microsoft.com/office/drawing/2014/main" id="{B2E14EAE-16CA-DB45-AE21-2E54A8356F9D}"/>
              </a:ext>
            </a:extLst>
          </p:cNvPr>
          <p:cNvSpPr>
            <a:spLocks noGrp="1"/>
          </p:cNvSpPr>
          <p:nvPr>
            <p:ph type="title"/>
          </p:nvPr>
        </p:nvSpPr>
        <p:spPr>
          <a:xfrm>
            <a:off x="609600" y="274638"/>
            <a:ext cx="10972800" cy="563562"/>
          </a:xfrm>
        </p:spPr>
        <p:txBody>
          <a:bodyPr/>
          <a:lstStyle/>
          <a:p>
            <a:pPr defTabSz="1778000" eaLnBrk="1" fontAlgn="auto" hangingPunct="1">
              <a:lnSpc>
                <a:spcPct val="90000"/>
              </a:lnSpc>
              <a:spcAft>
                <a:spcPct val="35000"/>
              </a:spcAft>
              <a:defRPr/>
            </a:pPr>
            <a:br>
              <a:rPr lang="en-US" dirty="0">
                <a:solidFill>
                  <a:srgbClr val="000000"/>
                </a:solidFill>
                <a:latin typeface="Times New Roman" pitchFamily="18" charset="0"/>
                <a:ea typeface="Tahoma" pitchFamily="34" charset="0"/>
                <a:cs typeface="Times New Roman" pitchFamily="18" charset="0"/>
              </a:rPr>
            </a:br>
            <a:r>
              <a:rPr lang="en-US" dirty="0">
                <a:solidFill>
                  <a:srgbClr val="FF0000"/>
                </a:solidFill>
                <a:latin typeface="Times New Roman" pitchFamily="18" charset="0"/>
                <a:ea typeface="Tahoma" pitchFamily="34" charset="0"/>
                <a:cs typeface="Times New Roman" pitchFamily="18" charset="0"/>
              </a:rPr>
              <a:t>2. </a:t>
            </a:r>
            <a:r>
              <a:rPr lang="en-US" dirty="0" err="1">
                <a:solidFill>
                  <a:srgbClr val="FF0000"/>
                </a:solidFill>
                <a:latin typeface="Times New Roman" pitchFamily="18" charset="0"/>
                <a:ea typeface="Tahoma" pitchFamily="34" charset="0"/>
                <a:cs typeface="Times New Roman" pitchFamily="18" charset="0"/>
              </a:rPr>
              <a:t>Nội</a:t>
            </a:r>
            <a:r>
              <a:rPr lang="en-US" dirty="0">
                <a:solidFill>
                  <a:srgbClr val="FF0000"/>
                </a:solidFill>
                <a:latin typeface="Times New Roman" pitchFamily="18" charset="0"/>
                <a:ea typeface="Tahoma" pitchFamily="34" charset="0"/>
                <a:cs typeface="Times New Roman" pitchFamily="18" charset="0"/>
              </a:rPr>
              <a:t> dung </a:t>
            </a:r>
            <a:r>
              <a:rPr lang="en-US" dirty="0" err="1">
                <a:solidFill>
                  <a:srgbClr val="FF0000"/>
                </a:solidFill>
                <a:latin typeface="Times New Roman" pitchFamily="18" charset="0"/>
                <a:ea typeface="Tahoma" pitchFamily="34" charset="0"/>
                <a:cs typeface="Times New Roman" pitchFamily="18" charset="0"/>
              </a:rPr>
              <a:t>của</a:t>
            </a:r>
            <a:r>
              <a:rPr lang="en-US" dirty="0">
                <a:solidFill>
                  <a:srgbClr val="FF0000"/>
                </a:solidFill>
                <a:latin typeface="Times New Roman" pitchFamily="18" charset="0"/>
                <a:ea typeface="Tahoma" pitchFamily="34" charset="0"/>
                <a:cs typeface="Times New Roman" pitchFamily="18" charset="0"/>
              </a:rPr>
              <a:t> </a:t>
            </a:r>
            <a:r>
              <a:rPr lang="en-US" dirty="0" err="1">
                <a:solidFill>
                  <a:srgbClr val="FF0000"/>
                </a:solidFill>
                <a:latin typeface="Times New Roman" pitchFamily="18" charset="0"/>
                <a:ea typeface="Tahoma" pitchFamily="34" charset="0"/>
                <a:cs typeface="Times New Roman" pitchFamily="18" charset="0"/>
              </a:rPr>
              <a:t>phép</a:t>
            </a:r>
            <a:r>
              <a:rPr lang="en-US" dirty="0">
                <a:solidFill>
                  <a:srgbClr val="FF0000"/>
                </a:solidFill>
                <a:latin typeface="Times New Roman" pitchFamily="18" charset="0"/>
                <a:ea typeface="Tahoma" pitchFamily="34" charset="0"/>
                <a:cs typeface="Times New Roman" pitchFamily="18" charset="0"/>
              </a:rPr>
              <a:t> </a:t>
            </a:r>
            <a:r>
              <a:rPr lang="en-US" dirty="0" err="1">
                <a:solidFill>
                  <a:srgbClr val="FF0000"/>
                </a:solidFill>
                <a:latin typeface="Times New Roman" pitchFamily="18" charset="0"/>
                <a:ea typeface="Tahoma" pitchFamily="34" charset="0"/>
                <a:cs typeface="Times New Roman" pitchFamily="18" charset="0"/>
              </a:rPr>
              <a:t>biện</a:t>
            </a:r>
            <a:r>
              <a:rPr lang="en-US" dirty="0">
                <a:solidFill>
                  <a:srgbClr val="FF0000"/>
                </a:solidFill>
                <a:latin typeface="Times New Roman" pitchFamily="18" charset="0"/>
                <a:ea typeface="Tahoma" pitchFamily="34" charset="0"/>
                <a:cs typeface="Times New Roman" pitchFamily="18" charset="0"/>
              </a:rPr>
              <a:t> </a:t>
            </a:r>
            <a:r>
              <a:rPr lang="en-US" dirty="0" err="1">
                <a:solidFill>
                  <a:srgbClr val="FF0000"/>
                </a:solidFill>
                <a:latin typeface="Times New Roman" pitchFamily="18" charset="0"/>
                <a:ea typeface="Tahoma" pitchFamily="34" charset="0"/>
                <a:cs typeface="Times New Roman" pitchFamily="18" charset="0"/>
              </a:rPr>
              <a:t>chứng</a:t>
            </a:r>
            <a:br>
              <a:rPr lang="en-US" dirty="0">
                <a:solidFill>
                  <a:srgbClr val="FF0000"/>
                </a:solidFill>
                <a:latin typeface="Arial"/>
                <a:ea typeface="+mn-ea"/>
                <a:cs typeface="+mn-cs"/>
              </a:rPr>
            </a:br>
            <a:endParaRPr lang="en-US" dirty="0">
              <a:solidFill>
                <a:srgbClr val="FF0000"/>
              </a:solidFill>
            </a:endParaRPr>
          </a:p>
        </p:txBody>
      </p:sp>
      <p:graphicFrame>
        <p:nvGraphicFramePr>
          <p:cNvPr id="8" name="Diagram 7">
            <a:extLst>
              <a:ext uri="{FF2B5EF4-FFF2-40B4-BE49-F238E27FC236}">
                <a16:creationId xmlns:a16="http://schemas.microsoft.com/office/drawing/2014/main" id="{A6554469-E92C-894D-9A4B-B8FB411DE92B}"/>
              </a:ext>
            </a:extLst>
          </p:cNvPr>
          <p:cNvGraphicFramePr/>
          <p:nvPr/>
        </p:nvGraphicFramePr>
        <p:xfrm>
          <a:off x="1538515" y="2544445"/>
          <a:ext cx="9550400" cy="35961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3" name="Straight Connector 12">
            <a:extLst>
              <a:ext uri="{FF2B5EF4-FFF2-40B4-BE49-F238E27FC236}">
                <a16:creationId xmlns:a16="http://schemas.microsoft.com/office/drawing/2014/main" id="{37EA8CEF-1EC0-A946-851D-D4B4E5FD67AE}"/>
              </a:ext>
            </a:extLst>
          </p:cNvPr>
          <p:cNvCxnSpPr/>
          <p:nvPr/>
        </p:nvCxnSpPr>
        <p:spPr>
          <a:xfrm>
            <a:off x="2062163" y="187325"/>
            <a:ext cx="0" cy="1058863"/>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32104" name="Slide Number Placeholder 1">
            <a:extLst>
              <a:ext uri="{FF2B5EF4-FFF2-40B4-BE49-F238E27FC236}">
                <a16:creationId xmlns:a16="http://schemas.microsoft.com/office/drawing/2014/main" id="{F6040EA3-02B6-664F-AD8A-2A7BA00E07C1}"/>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5328CA35-2305-044D-8944-1CCA635484E4}" type="slidenum">
              <a:rPr lang="en-US" altLang="vi-VN" smtClean="0">
                <a:solidFill>
                  <a:srgbClr val="1F5281"/>
                </a:solidFill>
                <a:latin typeface="Arial" panose="020B0604020202020204" pitchFamily="34" charset="0"/>
              </a:rPr>
              <a:pPr algn="ctr"/>
              <a:t>13</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509941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Footer Placeholder 2">
            <a:extLst>
              <a:ext uri="{FF2B5EF4-FFF2-40B4-BE49-F238E27FC236}">
                <a16:creationId xmlns:a16="http://schemas.microsoft.com/office/drawing/2014/main" id="{BF5838CC-C6E0-C64B-B4DE-5DCA81B09CED}"/>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33122" name="Date Placeholder 3">
            <a:extLst>
              <a:ext uri="{FF2B5EF4-FFF2-40B4-BE49-F238E27FC236}">
                <a16:creationId xmlns:a16="http://schemas.microsoft.com/office/drawing/2014/main" id="{08BF5B99-8ED8-2143-9D59-9144B860571F}"/>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7AF6827D-2E6B-8849-8F8B-83B52CAF9D9F}"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graphicFrame>
        <p:nvGraphicFramePr>
          <p:cNvPr id="5" name="Diagram 4">
            <a:extLst>
              <a:ext uri="{FF2B5EF4-FFF2-40B4-BE49-F238E27FC236}">
                <a16:creationId xmlns:a16="http://schemas.microsoft.com/office/drawing/2014/main" id="{36184559-6A34-6C4B-AF4C-E04C004F8C79}"/>
              </a:ext>
            </a:extLst>
          </p:cNvPr>
          <p:cNvGraphicFramePr/>
          <p:nvPr/>
        </p:nvGraphicFramePr>
        <p:xfrm>
          <a:off x="661737" y="1612231"/>
          <a:ext cx="10756231" cy="48389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3124" name="TextBox 6">
            <a:extLst>
              <a:ext uri="{FF2B5EF4-FFF2-40B4-BE49-F238E27FC236}">
                <a16:creationId xmlns:a16="http://schemas.microsoft.com/office/drawing/2014/main" id="{216BEDF3-1EE1-184B-B195-BE57B5ED7A17}"/>
              </a:ext>
            </a:extLst>
          </p:cNvPr>
          <p:cNvSpPr txBox="1">
            <a:spLocks noChangeArrowheads="1"/>
          </p:cNvSpPr>
          <p:nvPr/>
        </p:nvSpPr>
        <p:spPr bwMode="auto">
          <a:xfrm>
            <a:off x="5076825" y="1624013"/>
            <a:ext cx="6256338"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r>
              <a:rPr lang="en-US" altLang="vi-VN" sz="2600">
                <a:solidFill>
                  <a:srgbClr val="000000"/>
                </a:solidFill>
                <a:latin typeface="Times New Roman" panose="02020603050405020304" pitchFamily="18" charset="0"/>
              </a:rPr>
              <a:t>Là quá trình vận động từ thấp đến cao, từ kém hoàn thiện đến hoàn thiện hơn, từ chất cũ đến chất mới ở trình độ cao hơn</a:t>
            </a:r>
          </a:p>
        </p:txBody>
      </p:sp>
      <p:sp>
        <p:nvSpPr>
          <p:cNvPr id="133125" name="TextBox 7">
            <a:extLst>
              <a:ext uri="{FF2B5EF4-FFF2-40B4-BE49-F238E27FC236}">
                <a16:creationId xmlns:a16="http://schemas.microsoft.com/office/drawing/2014/main" id="{74C7CE62-55DC-FB42-A6E3-577A96987F42}"/>
              </a:ext>
            </a:extLst>
          </p:cNvPr>
          <p:cNvSpPr txBox="1">
            <a:spLocks noChangeArrowheads="1"/>
          </p:cNvSpPr>
          <p:nvPr/>
        </p:nvSpPr>
        <p:spPr bwMode="auto">
          <a:xfrm>
            <a:off x="5089525" y="3128963"/>
            <a:ext cx="6243638"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r>
              <a:rPr lang="en-US" altLang="vi-VN" sz="2600">
                <a:solidFill>
                  <a:srgbClr val="000000"/>
                </a:solidFill>
                <a:latin typeface="Times New Roman" panose="02020603050405020304" pitchFamily="18" charset="0"/>
              </a:rPr>
              <a:t>Là quá trình biến đổi hướng tới cải thiện thực trạng XH chưa hoàn thiện đến hoàn thiện so với thời điểm ban đầu.</a:t>
            </a:r>
          </a:p>
        </p:txBody>
      </p:sp>
      <p:sp>
        <p:nvSpPr>
          <p:cNvPr id="133126" name="TextBox 8">
            <a:extLst>
              <a:ext uri="{FF2B5EF4-FFF2-40B4-BE49-F238E27FC236}">
                <a16:creationId xmlns:a16="http://schemas.microsoft.com/office/drawing/2014/main" id="{71DEE7BA-10EE-B04F-B89F-D67F3D8A4F78}"/>
              </a:ext>
            </a:extLst>
          </p:cNvPr>
          <p:cNvSpPr txBox="1">
            <a:spLocks noChangeArrowheads="1"/>
          </p:cNvSpPr>
          <p:nvPr/>
        </p:nvSpPr>
        <p:spPr bwMode="auto">
          <a:xfrm>
            <a:off x="5076825" y="4559300"/>
            <a:ext cx="6256338" cy="129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r>
              <a:rPr lang="en-US" altLang="vi-VN" sz="2600">
                <a:solidFill>
                  <a:srgbClr val="000000"/>
                </a:solidFill>
                <a:latin typeface="Times New Roman" panose="02020603050405020304" pitchFamily="18" charset="0"/>
              </a:rPr>
              <a:t>Là sự biến đổi XH từ đơn giản đến phức tạp – tập trung vào khả năng thích nghi trong cuộc đấu tranh sinh tồn</a:t>
            </a:r>
          </a:p>
        </p:txBody>
      </p:sp>
      <p:sp>
        <p:nvSpPr>
          <p:cNvPr id="10" name="Rectangle 1">
            <a:extLst>
              <a:ext uri="{FF2B5EF4-FFF2-40B4-BE49-F238E27FC236}">
                <a16:creationId xmlns:a16="http://schemas.microsoft.com/office/drawing/2014/main" id="{02AF0939-BB12-2749-94AB-C7A3E52FB928}"/>
              </a:ext>
            </a:extLst>
          </p:cNvPr>
          <p:cNvSpPr>
            <a:spLocks noChangeArrowheads="1"/>
          </p:cNvSpPr>
          <p:nvPr/>
        </p:nvSpPr>
        <p:spPr bwMode="auto">
          <a:xfrm>
            <a:off x="2643188" y="288925"/>
            <a:ext cx="82581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algn="just">
              <a:buFont typeface="Wingdings" panose="05000000000000000000" pitchFamily="2" charset="2"/>
              <a:buChar char="q"/>
              <a:defRPr/>
            </a:pPr>
            <a:r>
              <a:rPr lang="en-US" sz="2800" b="1" i="1" kern="0" dirty="0" err="1">
                <a:solidFill>
                  <a:sysClr val="windowText" lastClr="000000"/>
                </a:solidFill>
                <a:latin typeface="Times New Roman" panose="02020603050405020304" pitchFamily="18" charset="0"/>
              </a:rPr>
              <a:t>Nguyên</a:t>
            </a:r>
            <a:r>
              <a:rPr lang="en-US" sz="2800" b="1" i="1" kern="0" dirty="0">
                <a:solidFill>
                  <a:sysClr val="windowText" lastClr="000000"/>
                </a:solidFill>
                <a:latin typeface="Times New Roman" panose="02020603050405020304" pitchFamily="18" charset="0"/>
              </a:rPr>
              <a:t> </a:t>
            </a:r>
            <a:r>
              <a:rPr lang="en-US" sz="2800" b="1" i="1" kern="0" dirty="0" err="1">
                <a:solidFill>
                  <a:sysClr val="windowText" lastClr="000000"/>
                </a:solidFill>
                <a:latin typeface="Times New Roman" panose="02020603050405020304" pitchFamily="18" charset="0"/>
              </a:rPr>
              <a:t>lý</a:t>
            </a:r>
            <a:r>
              <a:rPr lang="en-US" sz="2800" b="1" i="1" kern="0" dirty="0">
                <a:solidFill>
                  <a:sysClr val="windowText" lastClr="000000"/>
                </a:solidFill>
                <a:latin typeface="Times New Roman" panose="02020603050405020304" pitchFamily="18" charset="0"/>
              </a:rPr>
              <a:t> </a:t>
            </a:r>
            <a:r>
              <a:rPr lang="en-US" sz="2800" b="1" i="1" kern="0" dirty="0" err="1">
                <a:solidFill>
                  <a:sysClr val="windowText" lastClr="000000"/>
                </a:solidFill>
                <a:latin typeface="Times New Roman" panose="02020603050405020304" pitchFamily="18" charset="0"/>
              </a:rPr>
              <a:t>về</a:t>
            </a:r>
            <a:r>
              <a:rPr lang="en-US" sz="2800" b="1" i="1" kern="0" dirty="0">
                <a:solidFill>
                  <a:sysClr val="windowText" lastClr="000000"/>
                </a:solidFill>
                <a:latin typeface="Times New Roman" panose="02020603050405020304" pitchFamily="18" charset="0"/>
              </a:rPr>
              <a:t> </a:t>
            </a:r>
            <a:r>
              <a:rPr lang="en-US" sz="2800" b="1" i="1" kern="0" dirty="0" err="1">
                <a:solidFill>
                  <a:sysClr val="windowText" lastClr="000000"/>
                </a:solidFill>
                <a:latin typeface="Times New Roman" panose="02020603050405020304" pitchFamily="18" charset="0"/>
              </a:rPr>
              <a:t>sự</a:t>
            </a:r>
            <a:r>
              <a:rPr lang="en-US" sz="2800" b="1" i="1" kern="0" dirty="0">
                <a:solidFill>
                  <a:sysClr val="windowText" lastClr="000000"/>
                </a:solidFill>
                <a:latin typeface="Times New Roman" panose="02020603050405020304" pitchFamily="18" charset="0"/>
              </a:rPr>
              <a:t> </a:t>
            </a:r>
            <a:r>
              <a:rPr lang="en-US" sz="2800" b="1" i="1" kern="0" dirty="0" err="1">
                <a:solidFill>
                  <a:sysClr val="windowText" lastClr="000000"/>
                </a:solidFill>
                <a:latin typeface="Times New Roman" panose="02020603050405020304" pitchFamily="18" charset="0"/>
              </a:rPr>
              <a:t>phát</a:t>
            </a:r>
            <a:r>
              <a:rPr lang="en-US" sz="2800" b="1" i="1" kern="0" dirty="0">
                <a:solidFill>
                  <a:sysClr val="windowText" lastClr="000000"/>
                </a:solidFill>
                <a:latin typeface="Times New Roman" panose="02020603050405020304" pitchFamily="18" charset="0"/>
              </a:rPr>
              <a:t> </a:t>
            </a:r>
            <a:r>
              <a:rPr lang="en-US" sz="2800" b="1" i="1" kern="0" dirty="0" err="1">
                <a:solidFill>
                  <a:sysClr val="windowText" lastClr="000000"/>
                </a:solidFill>
                <a:latin typeface="Times New Roman" panose="02020603050405020304" pitchFamily="18" charset="0"/>
              </a:rPr>
              <a:t>triển</a:t>
            </a:r>
            <a:endParaRPr lang="en-US" sz="2800" b="1" i="1" kern="0" dirty="0">
              <a:solidFill>
                <a:sysClr val="windowText" lastClr="000000"/>
              </a:solidFill>
              <a:latin typeface="Times New Roman" panose="02020603050405020304" pitchFamily="18" charset="0"/>
            </a:endParaRPr>
          </a:p>
        </p:txBody>
      </p:sp>
      <p:sp>
        <p:nvSpPr>
          <p:cNvPr id="11" name="Title 1">
            <a:extLst>
              <a:ext uri="{FF2B5EF4-FFF2-40B4-BE49-F238E27FC236}">
                <a16:creationId xmlns:a16="http://schemas.microsoft.com/office/drawing/2014/main" id="{A5AAE214-B3F3-594A-81CB-185CFD2FD28F}"/>
              </a:ext>
            </a:extLst>
          </p:cNvPr>
          <p:cNvSpPr txBox="1">
            <a:spLocks/>
          </p:cNvSpPr>
          <p:nvPr/>
        </p:nvSpPr>
        <p:spPr bwMode="black">
          <a:xfrm>
            <a:off x="757238" y="722313"/>
            <a:ext cx="8302625"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r" rtl="0" eaLnBrk="0" fontAlgn="base" hangingPunct="0">
              <a:spcBef>
                <a:spcPct val="0"/>
              </a:spcBef>
              <a:spcAft>
                <a:spcPct val="0"/>
              </a:spcAft>
              <a:defRPr sz="2800" b="1" i="1" kern="1200">
                <a:solidFill>
                  <a:srgbClr val="1F5281"/>
                </a:solidFill>
                <a:latin typeface="+mj-lt"/>
                <a:ea typeface="+mj-ea"/>
                <a:cs typeface="+mj-cs"/>
              </a:defRPr>
            </a:lvl1pPr>
            <a:lvl2pPr algn="r" rtl="0" eaLnBrk="0" fontAlgn="base" hangingPunct="0">
              <a:spcBef>
                <a:spcPct val="0"/>
              </a:spcBef>
              <a:spcAft>
                <a:spcPct val="0"/>
              </a:spcAft>
              <a:defRPr sz="2800" b="1" i="1">
                <a:solidFill>
                  <a:srgbClr val="1F5281"/>
                </a:solidFill>
                <a:latin typeface="Verdana" panose="020B0604030504040204" pitchFamily="34" charset="0"/>
              </a:defRPr>
            </a:lvl2pPr>
            <a:lvl3pPr algn="r" rtl="0" eaLnBrk="0" fontAlgn="base" hangingPunct="0">
              <a:spcBef>
                <a:spcPct val="0"/>
              </a:spcBef>
              <a:spcAft>
                <a:spcPct val="0"/>
              </a:spcAft>
              <a:defRPr sz="2800" b="1" i="1">
                <a:solidFill>
                  <a:srgbClr val="1F5281"/>
                </a:solidFill>
                <a:latin typeface="Verdana" panose="020B0604030504040204" pitchFamily="34" charset="0"/>
              </a:defRPr>
            </a:lvl3pPr>
            <a:lvl4pPr algn="r" rtl="0" eaLnBrk="0" fontAlgn="base" hangingPunct="0">
              <a:spcBef>
                <a:spcPct val="0"/>
              </a:spcBef>
              <a:spcAft>
                <a:spcPct val="0"/>
              </a:spcAft>
              <a:defRPr sz="2800" b="1" i="1">
                <a:solidFill>
                  <a:srgbClr val="1F5281"/>
                </a:solidFill>
                <a:latin typeface="Verdana" panose="020B0604030504040204" pitchFamily="34" charset="0"/>
              </a:defRPr>
            </a:lvl4pPr>
            <a:lvl5pPr algn="r" rtl="0" eaLnBrk="0" fontAlgn="base" hangingPunct="0">
              <a:spcBef>
                <a:spcPct val="0"/>
              </a:spcBef>
              <a:spcAft>
                <a:spcPct val="0"/>
              </a:spcAft>
              <a:defRPr sz="2800" b="1" i="1">
                <a:solidFill>
                  <a:srgbClr val="1F5281"/>
                </a:solidFill>
                <a:latin typeface="Verdana" panose="020B0604030504040204" pitchFamily="34" charset="0"/>
              </a:defRPr>
            </a:lvl5pPr>
            <a:lvl6pPr marL="457200" algn="r" rtl="0" eaLnBrk="1" fontAlgn="base" hangingPunct="1">
              <a:spcBef>
                <a:spcPct val="0"/>
              </a:spcBef>
              <a:spcAft>
                <a:spcPct val="0"/>
              </a:spcAft>
              <a:defRPr sz="2800" b="1" i="1">
                <a:solidFill>
                  <a:srgbClr val="1F5281"/>
                </a:solidFill>
                <a:latin typeface="Verdana" panose="020B0604030504040204" pitchFamily="34" charset="0"/>
              </a:defRPr>
            </a:lvl6pPr>
            <a:lvl7pPr marL="914400" algn="r" rtl="0" eaLnBrk="1" fontAlgn="base" hangingPunct="1">
              <a:spcBef>
                <a:spcPct val="0"/>
              </a:spcBef>
              <a:spcAft>
                <a:spcPct val="0"/>
              </a:spcAft>
              <a:defRPr sz="2800" b="1" i="1">
                <a:solidFill>
                  <a:srgbClr val="1F5281"/>
                </a:solidFill>
                <a:latin typeface="Verdana" panose="020B0604030504040204" pitchFamily="34" charset="0"/>
              </a:defRPr>
            </a:lvl7pPr>
            <a:lvl8pPr marL="1371600" algn="r" rtl="0" eaLnBrk="1" fontAlgn="base" hangingPunct="1">
              <a:spcBef>
                <a:spcPct val="0"/>
              </a:spcBef>
              <a:spcAft>
                <a:spcPct val="0"/>
              </a:spcAft>
              <a:defRPr sz="2800" b="1" i="1">
                <a:solidFill>
                  <a:srgbClr val="1F5281"/>
                </a:solidFill>
                <a:latin typeface="Verdana" panose="020B0604030504040204" pitchFamily="34" charset="0"/>
              </a:defRPr>
            </a:lvl8pPr>
            <a:lvl9pPr marL="1828800" algn="r" rtl="0" eaLnBrk="1" fontAlgn="base" hangingPunct="1">
              <a:spcBef>
                <a:spcPct val="0"/>
              </a:spcBef>
              <a:spcAft>
                <a:spcPct val="0"/>
              </a:spcAft>
              <a:defRPr sz="2800" b="1" i="1">
                <a:solidFill>
                  <a:srgbClr val="1F5281"/>
                </a:solidFill>
                <a:latin typeface="Verdana" panose="020B0604030504040204" pitchFamily="34" charset="0"/>
              </a:defRPr>
            </a:lvl9pPr>
          </a:lstStyle>
          <a:p>
            <a:pPr algn="ctr" defTabSz="1778000" eaLnBrk="1" fontAlgn="auto" hangingPunct="1">
              <a:lnSpc>
                <a:spcPct val="90000"/>
              </a:lnSpc>
              <a:spcAft>
                <a:spcPct val="35000"/>
              </a:spcAft>
              <a:defRPr/>
            </a:pPr>
            <a:endParaRPr lang="en-US" sz="3600" i="0" dirty="0">
              <a:solidFill>
                <a:srgbClr val="000000"/>
              </a:solidFill>
              <a:latin typeface="Times New Roman" pitchFamily="18" charset="0"/>
              <a:ea typeface="Tahoma" pitchFamily="34" charset="0"/>
              <a:cs typeface="Times New Roman" pitchFamily="18" charset="0"/>
            </a:endParaRPr>
          </a:p>
          <a:p>
            <a:pPr algn="ctr" defTabSz="1778000" eaLnBrk="1" fontAlgn="auto" hangingPunct="1">
              <a:lnSpc>
                <a:spcPct val="90000"/>
              </a:lnSpc>
              <a:spcAft>
                <a:spcPct val="35000"/>
              </a:spcAft>
              <a:defRPr/>
            </a:pPr>
            <a:r>
              <a:rPr lang="en-US" sz="3200" dirty="0">
                <a:solidFill>
                  <a:srgbClr val="000000"/>
                </a:solidFill>
                <a:latin typeface="Times New Roman" pitchFamily="18" charset="0"/>
                <a:ea typeface="Tahoma" pitchFamily="34" charset="0"/>
                <a:cs typeface="Times New Roman" pitchFamily="18" charset="0"/>
              </a:rPr>
              <a:t>* </a:t>
            </a:r>
            <a:r>
              <a:rPr lang="en-US" sz="3200" dirty="0" err="1">
                <a:solidFill>
                  <a:srgbClr val="000000"/>
                </a:solidFill>
                <a:latin typeface="Times New Roman" pitchFamily="18" charset="0"/>
                <a:ea typeface="Tahoma" pitchFamily="34" charset="0"/>
                <a:cs typeface="Times New Roman" pitchFamily="18" charset="0"/>
              </a:rPr>
              <a:t>Các</a:t>
            </a:r>
            <a:r>
              <a:rPr lang="en-US" sz="3200" dirty="0">
                <a:solidFill>
                  <a:srgbClr val="000000"/>
                </a:solidFill>
                <a:latin typeface="Times New Roman" pitchFamily="18" charset="0"/>
                <a:ea typeface="Tahoma" pitchFamily="34" charset="0"/>
                <a:cs typeface="Times New Roman" pitchFamily="18" charset="0"/>
              </a:rPr>
              <a:t> </a:t>
            </a:r>
            <a:r>
              <a:rPr lang="en-US" sz="3200" dirty="0" err="1">
                <a:solidFill>
                  <a:srgbClr val="000000"/>
                </a:solidFill>
                <a:latin typeface="Times New Roman" pitchFamily="18" charset="0"/>
                <a:ea typeface="Tahoma" pitchFamily="34" charset="0"/>
                <a:cs typeface="Times New Roman" pitchFamily="18" charset="0"/>
              </a:rPr>
              <a:t>khái</a:t>
            </a:r>
            <a:r>
              <a:rPr lang="en-US" sz="3200" dirty="0">
                <a:solidFill>
                  <a:srgbClr val="000000"/>
                </a:solidFill>
                <a:latin typeface="Times New Roman" pitchFamily="18" charset="0"/>
                <a:ea typeface="Tahoma" pitchFamily="34" charset="0"/>
                <a:cs typeface="Times New Roman" pitchFamily="18" charset="0"/>
              </a:rPr>
              <a:t> </a:t>
            </a:r>
            <a:r>
              <a:rPr lang="en-US" sz="3200" dirty="0" err="1">
                <a:solidFill>
                  <a:srgbClr val="000000"/>
                </a:solidFill>
                <a:latin typeface="Times New Roman" pitchFamily="18" charset="0"/>
                <a:ea typeface="Tahoma" pitchFamily="34" charset="0"/>
                <a:cs typeface="Times New Roman" pitchFamily="18" charset="0"/>
              </a:rPr>
              <a:t>niệm</a:t>
            </a:r>
            <a:r>
              <a:rPr lang="en-US" sz="3200" dirty="0">
                <a:solidFill>
                  <a:srgbClr val="000000"/>
                </a:solidFill>
                <a:latin typeface="Times New Roman" pitchFamily="18" charset="0"/>
                <a:ea typeface="Tahoma" pitchFamily="34" charset="0"/>
                <a:cs typeface="Times New Roman" pitchFamily="18" charset="0"/>
              </a:rPr>
              <a:t> </a:t>
            </a:r>
            <a:r>
              <a:rPr lang="en-US" sz="3200" dirty="0" err="1">
                <a:solidFill>
                  <a:srgbClr val="000000"/>
                </a:solidFill>
                <a:latin typeface="Times New Roman" pitchFamily="18" charset="0"/>
                <a:ea typeface="Tahoma" pitchFamily="34" charset="0"/>
                <a:cs typeface="Times New Roman" pitchFamily="18" charset="0"/>
              </a:rPr>
              <a:t>phát</a:t>
            </a:r>
            <a:r>
              <a:rPr lang="en-US" sz="3200" dirty="0">
                <a:solidFill>
                  <a:srgbClr val="000000"/>
                </a:solidFill>
                <a:latin typeface="Times New Roman" pitchFamily="18" charset="0"/>
                <a:ea typeface="Tahoma" pitchFamily="34" charset="0"/>
                <a:cs typeface="Times New Roman" pitchFamily="18" charset="0"/>
              </a:rPr>
              <a:t> </a:t>
            </a:r>
            <a:r>
              <a:rPr lang="en-US" sz="3200" dirty="0" err="1">
                <a:solidFill>
                  <a:srgbClr val="000000"/>
                </a:solidFill>
                <a:latin typeface="Times New Roman" pitchFamily="18" charset="0"/>
                <a:ea typeface="Tahoma" pitchFamily="34" charset="0"/>
                <a:cs typeface="Times New Roman" pitchFamily="18" charset="0"/>
              </a:rPr>
              <a:t>triển</a:t>
            </a:r>
            <a:r>
              <a:rPr lang="en-US" sz="3200" dirty="0">
                <a:solidFill>
                  <a:srgbClr val="000000"/>
                </a:solidFill>
                <a:latin typeface="Times New Roman" pitchFamily="18" charset="0"/>
                <a:ea typeface="Tahoma" pitchFamily="34" charset="0"/>
                <a:cs typeface="Times New Roman" pitchFamily="18" charset="0"/>
              </a:rPr>
              <a:t>, </a:t>
            </a:r>
            <a:r>
              <a:rPr lang="en-US" sz="3200" dirty="0" err="1">
                <a:solidFill>
                  <a:srgbClr val="000000"/>
                </a:solidFill>
                <a:latin typeface="Times New Roman" pitchFamily="18" charset="0"/>
                <a:ea typeface="Tahoma" pitchFamily="34" charset="0"/>
                <a:cs typeface="Times New Roman" pitchFamily="18" charset="0"/>
              </a:rPr>
              <a:t>tiến</a:t>
            </a:r>
            <a:r>
              <a:rPr lang="en-US" sz="3200" dirty="0">
                <a:solidFill>
                  <a:srgbClr val="000000"/>
                </a:solidFill>
                <a:latin typeface="Times New Roman" pitchFamily="18" charset="0"/>
                <a:ea typeface="Tahoma" pitchFamily="34" charset="0"/>
                <a:cs typeface="Times New Roman" pitchFamily="18" charset="0"/>
              </a:rPr>
              <a:t> </a:t>
            </a:r>
            <a:r>
              <a:rPr lang="en-US" sz="3200" dirty="0" err="1">
                <a:solidFill>
                  <a:srgbClr val="000000"/>
                </a:solidFill>
                <a:latin typeface="Times New Roman" pitchFamily="18" charset="0"/>
                <a:ea typeface="Tahoma" pitchFamily="34" charset="0"/>
                <a:cs typeface="Times New Roman" pitchFamily="18" charset="0"/>
              </a:rPr>
              <a:t>hóa</a:t>
            </a:r>
            <a:r>
              <a:rPr lang="en-US" sz="3200" dirty="0">
                <a:solidFill>
                  <a:srgbClr val="000000"/>
                </a:solidFill>
                <a:latin typeface="Times New Roman" pitchFamily="18" charset="0"/>
                <a:ea typeface="Tahoma" pitchFamily="34" charset="0"/>
                <a:cs typeface="Times New Roman" pitchFamily="18" charset="0"/>
              </a:rPr>
              <a:t>, </a:t>
            </a:r>
            <a:r>
              <a:rPr lang="en-US" sz="3200" dirty="0" err="1">
                <a:solidFill>
                  <a:srgbClr val="000000"/>
                </a:solidFill>
                <a:latin typeface="Times New Roman" pitchFamily="18" charset="0"/>
                <a:ea typeface="Tahoma" pitchFamily="34" charset="0"/>
                <a:cs typeface="Times New Roman" pitchFamily="18" charset="0"/>
              </a:rPr>
              <a:t>tiến</a:t>
            </a:r>
            <a:r>
              <a:rPr lang="en-US" sz="3200" dirty="0">
                <a:solidFill>
                  <a:srgbClr val="000000"/>
                </a:solidFill>
                <a:latin typeface="Times New Roman" pitchFamily="18" charset="0"/>
                <a:ea typeface="Tahoma" pitchFamily="34" charset="0"/>
                <a:cs typeface="Times New Roman" pitchFamily="18" charset="0"/>
              </a:rPr>
              <a:t> </a:t>
            </a:r>
            <a:r>
              <a:rPr lang="en-US" sz="3200" dirty="0" err="1">
                <a:solidFill>
                  <a:srgbClr val="000000"/>
                </a:solidFill>
                <a:latin typeface="Times New Roman" pitchFamily="18" charset="0"/>
                <a:ea typeface="Tahoma" pitchFamily="34" charset="0"/>
                <a:cs typeface="Times New Roman" pitchFamily="18" charset="0"/>
              </a:rPr>
              <a:t>bộ</a:t>
            </a:r>
            <a:r>
              <a:rPr lang="en-US" sz="3200" dirty="0">
                <a:solidFill>
                  <a:srgbClr val="000000"/>
                </a:solidFill>
                <a:latin typeface="Times New Roman" pitchFamily="18" charset="0"/>
                <a:ea typeface="Tahoma" pitchFamily="34" charset="0"/>
                <a:cs typeface="Times New Roman" pitchFamily="18" charset="0"/>
              </a:rPr>
              <a:t> </a:t>
            </a:r>
            <a:br>
              <a:rPr lang="en-US" sz="3200" dirty="0">
                <a:solidFill>
                  <a:srgbClr val="FF0000"/>
                </a:solidFill>
                <a:latin typeface="Arial"/>
                <a:ea typeface="+mn-ea"/>
                <a:cs typeface="+mn-cs"/>
              </a:rPr>
            </a:br>
            <a:endParaRPr lang="en-US" sz="3200" dirty="0">
              <a:solidFill>
                <a:srgbClr val="FF0000"/>
              </a:solidFill>
            </a:endParaRPr>
          </a:p>
        </p:txBody>
      </p:sp>
      <p:cxnSp>
        <p:nvCxnSpPr>
          <p:cNvPr id="16" name="Straight Connector 15">
            <a:extLst>
              <a:ext uri="{FF2B5EF4-FFF2-40B4-BE49-F238E27FC236}">
                <a16:creationId xmlns:a16="http://schemas.microsoft.com/office/drawing/2014/main" id="{DD6C7123-0AC6-AA45-8DF4-02C0574E2488}"/>
              </a:ext>
            </a:extLst>
          </p:cNvPr>
          <p:cNvCxnSpPr/>
          <p:nvPr/>
        </p:nvCxnSpPr>
        <p:spPr>
          <a:xfrm>
            <a:off x="2062163" y="187325"/>
            <a:ext cx="0" cy="1058863"/>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33130" name="Slide Number Placeholder 1">
            <a:extLst>
              <a:ext uri="{FF2B5EF4-FFF2-40B4-BE49-F238E27FC236}">
                <a16:creationId xmlns:a16="http://schemas.microsoft.com/office/drawing/2014/main" id="{C3A5BD06-8BAE-5D49-8F69-3CB651B3B3B9}"/>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DB7ACFEF-D980-B042-9C99-AFB01F542283}" type="slidenum">
              <a:rPr lang="en-US" altLang="vi-VN" smtClean="0">
                <a:solidFill>
                  <a:srgbClr val="1F5281"/>
                </a:solidFill>
                <a:latin typeface="Arial" panose="020B0604020202020204" pitchFamily="34" charset="0"/>
              </a:rPr>
              <a:pPr algn="ctr"/>
              <a:t>14</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835738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Footer Placeholder 2">
            <a:extLst>
              <a:ext uri="{FF2B5EF4-FFF2-40B4-BE49-F238E27FC236}">
                <a16:creationId xmlns:a16="http://schemas.microsoft.com/office/drawing/2014/main" id="{F41521A3-FD93-D247-AEC8-C93827AEC613}"/>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34146" name="Date Placeholder 3">
            <a:extLst>
              <a:ext uri="{FF2B5EF4-FFF2-40B4-BE49-F238E27FC236}">
                <a16:creationId xmlns:a16="http://schemas.microsoft.com/office/drawing/2014/main" id="{82BDB69A-9206-3745-929F-9CC16CD394AC}"/>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0C51B7AE-C452-434E-B0D3-13283921F80D}"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5" name="Title 1">
            <a:extLst>
              <a:ext uri="{FF2B5EF4-FFF2-40B4-BE49-F238E27FC236}">
                <a16:creationId xmlns:a16="http://schemas.microsoft.com/office/drawing/2014/main" id="{6CC18E50-D17E-3C47-A6A8-C3F53ADF3940}"/>
              </a:ext>
            </a:extLst>
          </p:cNvPr>
          <p:cNvSpPr txBox="1">
            <a:spLocks/>
          </p:cNvSpPr>
          <p:nvPr/>
        </p:nvSpPr>
        <p:spPr bwMode="black">
          <a:xfrm>
            <a:off x="2184400" y="133350"/>
            <a:ext cx="7099300"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r" rtl="0" eaLnBrk="0" fontAlgn="base" hangingPunct="0">
              <a:spcBef>
                <a:spcPct val="0"/>
              </a:spcBef>
              <a:spcAft>
                <a:spcPct val="0"/>
              </a:spcAft>
              <a:defRPr sz="2800" b="1" i="1" kern="1200">
                <a:solidFill>
                  <a:srgbClr val="1F5281"/>
                </a:solidFill>
                <a:latin typeface="+mj-lt"/>
                <a:ea typeface="+mj-ea"/>
                <a:cs typeface="+mj-cs"/>
              </a:defRPr>
            </a:lvl1pPr>
            <a:lvl2pPr algn="r" rtl="0" eaLnBrk="0" fontAlgn="base" hangingPunct="0">
              <a:spcBef>
                <a:spcPct val="0"/>
              </a:spcBef>
              <a:spcAft>
                <a:spcPct val="0"/>
              </a:spcAft>
              <a:defRPr sz="2800" b="1" i="1">
                <a:solidFill>
                  <a:srgbClr val="1F5281"/>
                </a:solidFill>
                <a:latin typeface="Verdana" panose="020B0604030504040204" pitchFamily="34" charset="0"/>
              </a:defRPr>
            </a:lvl2pPr>
            <a:lvl3pPr algn="r" rtl="0" eaLnBrk="0" fontAlgn="base" hangingPunct="0">
              <a:spcBef>
                <a:spcPct val="0"/>
              </a:spcBef>
              <a:spcAft>
                <a:spcPct val="0"/>
              </a:spcAft>
              <a:defRPr sz="2800" b="1" i="1">
                <a:solidFill>
                  <a:srgbClr val="1F5281"/>
                </a:solidFill>
                <a:latin typeface="Verdana" panose="020B0604030504040204" pitchFamily="34" charset="0"/>
              </a:defRPr>
            </a:lvl3pPr>
            <a:lvl4pPr algn="r" rtl="0" eaLnBrk="0" fontAlgn="base" hangingPunct="0">
              <a:spcBef>
                <a:spcPct val="0"/>
              </a:spcBef>
              <a:spcAft>
                <a:spcPct val="0"/>
              </a:spcAft>
              <a:defRPr sz="2800" b="1" i="1">
                <a:solidFill>
                  <a:srgbClr val="1F5281"/>
                </a:solidFill>
                <a:latin typeface="Verdana" panose="020B0604030504040204" pitchFamily="34" charset="0"/>
              </a:defRPr>
            </a:lvl4pPr>
            <a:lvl5pPr algn="r" rtl="0" eaLnBrk="0" fontAlgn="base" hangingPunct="0">
              <a:spcBef>
                <a:spcPct val="0"/>
              </a:spcBef>
              <a:spcAft>
                <a:spcPct val="0"/>
              </a:spcAft>
              <a:defRPr sz="2800" b="1" i="1">
                <a:solidFill>
                  <a:srgbClr val="1F5281"/>
                </a:solidFill>
                <a:latin typeface="Verdana" panose="020B0604030504040204" pitchFamily="34" charset="0"/>
              </a:defRPr>
            </a:lvl5pPr>
            <a:lvl6pPr marL="457200" algn="r" rtl="0" eaLnBrk="1" fontAlgn="base" hangingPunct="1">
              <a:spcBef>
                <a:spcPct val="0"/>
              </a:spcBef>
              <a:spcAft>
                <a:spcPct val="0"/>
              </a:spcAft>
              <a:defRPr sz="2800" b="1" i="1">
                <a:solidFill>
                  <a:srgbClr val="1F5281"/>
                </a:solidFill>
                <a:latin typeface="Verdana" panose="020B0604030504040204" pitchFamily="34" charset="0"/>
              </a:defRPr>
            </a:lvl6pPr>
            <a:lvl7pPr marL="914400" algn="r" rtl="0" eaLnBrk="1" fontAlgn="base" hangingPunct="1">
              <a:spcBef>
                <a:spcPct val="0"/>
              </a:spcBef>
              <a:spcAft>
                <a:spcPct val="0"/>
              </a:spcAft>
              <a:defRPr sz="2800" b="1" i="1">
                <a:solidFill>
                  <a:srgbClr val="1F5281"/>
                </a:solidFill>
                <a:latin typeface="Verdana" panose="020B0604030504040204" pitchFamily="34" charset="0"/>
              </a:defRPr>
            </a:lvl7pPr>
            <a:lvl8pPr marL="1371600" algn="r" rtl="0" eaLnBrk="1" fontAlgn="base" hangingPunct="1">
              <a:spcBef>
                <a:spcPct val="0"/>
              </a:spcBef>
              <a:spcAft>
                <a:spcPct val="0"/>
              </a:spcAft>
              <a:defRPr sz="2800" b="1" i="1">
                <a:solidFill>
                  <a:srgbClr val="1F5281"/>
                </a:solidFill>
                <a:latin typeface="Verdana" panose="020B0604030504040204" pitchFamily="34" charset="0"/>
              </a:defRPr>
            </a:lvl8pPr>
            <a:lvl9pPr marL="1828800" algn="r" rtl="0" eaLnBrk="1" fontAlgn="base" hangingPunct="1">
              <a:spcBef>
                <a:spcPct val="0"/>
              </a:spcBef>
              <a:spcAft>
                <a:spcPct val="0"/>
              </a:spcAft>
              <a:defRPr sz="2800" b="1" i="1">
                <a:solidFill>
                  <a:srgbClr val="1F5281"/>
                </a:solidFill>
                <a:latin typeface="Verdana" panose="020B0604030504040204" pitchFamily="34" charset="0"/>
              </a:defRPr>
            </a:lvl9pPr>
          </a:lstStyle>
          <a:p>
            <a:pPr algn="ctr" defTabSz="1778000" eaLnBrk="1" fontAlgn="auto" hangingPunct="1">
              <a:lnSpc>
                <a:spcPct val="90000"/>
              </a:lnSpc>
              <a:spcAft>
                <a:spcPct val="35000"/>
              </a:spcAft>
              <a:defRPr/>
            </a:pPr>
            <a:endParaRPr lang="en-US" sz="3600" i="0" dirty="0">
              <a:solidFill>
                <a:srgbClr val="000000"/>
              </a:solidFill>
              <a:latin typeface="Times New Roman" pitchFamily="18" charset="0"/>
              <a:ea typeface="Tahoma" pitchFamily="34" charset="0"/>
              <a:cs typeface="Times New Roman" pitchFamily="18" charset="0"/>
            </a:endParaRPr>
          </a:p>
          <a:p>
            <a:pPr algn="ctr" defTabSz="1778000" eaLnBrk="1" fontAlgn="auto" hangingPunct="1">
              <a:lnSpc>
                <a:spcPct val="90000"/>
              </a:lnSpc>
              <a:spcAft>
                <a:spcPct val="35000"/>
              </a:spcAft>
              <a:defRPr/>
            </a:pPr>
            <a:r>
              <a:rPr lang="en-US" sz="3200" dirty="0">
                <a:solidFill>
                  <a:srgbClr val="000000"/>
                </a:solidFill>
                <a:latin typeface="Times New Roman" pitchFamily="18" charset="0"/>
                <a:ea typeface="Tahoma" pitchFamily="34" charset="0"/>
                <a:cs typeface="Times New Roman" pitchFamily="18" charset="0"/>
              </a:rPr>
              <a:t>*</a:t>
            </a:r>
            <a:r>
              <a:rPr lang="en-US" sz="3200" dirty="0" err="1">
                <a:solidFill>
                  <a:srgbClr val="000000"/>
                </a:solidFill>
                <a:latin typeface="Times New Roman" pitchFamily="18" charset="0"/>
                <a:ea typeface="Tahoma" pitchFamily="34" charset="0"/>
                <a:cs typeface="Times New Roman" pitchFamily="18" charset="0"/>
              </a:rPr>
              <a:t>Các</a:t>
            </a:r>
            <a:r>
              <a:rPr lang="en-US" sz="3200" dirty="0">
                <a:solidFill>
                  <a:srgbClr val="000000"/>
                </a:solidFill>
                <a:latin typeface="Times New Roman" pitchFamily="18" charset="0"/>
                <a:ea typeface="Tahoma" pitchFamily="34" charset="0"/>
                <a:cs typeface="Times New Roman" pitchFamily="18" charset="0"/>
              </a:rPr>
              <a:t> </a:t>
            </a:r>
            <a:r>
              <a:rPr lang="en-US" sz="3200" dirty="0" err="1">
                <a:solidFill>
                  <a:srgbClr val="000000"/>
                </a:solidFill>
                <a:latin typeface="Times New Roman" pitchFamily="18" charset="0"/>
                <a:ea typeface="Tahoma" pitchFamily="34" charset="0"/>
                <a:cs typeface="Times New Roman" pitchFamily="18" charset="0"/>
              </a:rPr>
              <a:t>quan</a:t>
            </a:r>
            <a:r>
              <a:rPr lang="en-US" sz="3200" dirty="0">
                <a:solidFill>
                  <a:srgbClr val="000000"/>
                </a:solidFill>
                <a:latin typeface="Times New Roman" pitchFamily="18" charset="0"/>
                <a:ea typeface="Tahoma" pitchFamily="34" charset="0"/>
                <a:cs typeface="Times New Roman" pitchFamily="18" charset="0"/>
              </a:rPr>
              <a:t> </a:t>
            </a:r>
            <a:r>
              <a:rPr lang="en-US" sz="3200" dirty="0" err="1">
                <a:solidFill>
                  <a:srgbClr val="000000"/>
                </a:solidFill>
                <a:latin typeface="Times New Roman" pitchFamily="18" charset="0"/>
                <a:ea typeface="Tahoma" pitchFamily="34" charset="0"/>
                <a:cs typeface="Times New Roman" pitchFamily="18" charset="0"/>
              </a:rPr>
              <a:t>điểm</a:t>
            </a:r>
            <a:r>
              <a:rPr lang="en-US" sz="3200" dirty="0">
                <a:solidFill>
                  <a:srgbClr val="000000"/>
                </a:solidFill>
                <a:latin typeface="Times New Roman" pitchFamily="18" charset="0"/>
                <a:ea typeface="Tahoma" pitchFamily="34" charset="0"/>
                <a:cs typeface="Times New Roman" pitchFamily="18" charset="0"/>
              </a:rPr>
              <a:t> </a:t>
            </a:r>
            <a:r>
              <a:rPr lang="en-US" sz="3200" dirty="0" err="1">
                <a:solidFill>
                  <a:srgbClr val="000000"/>
                </a:solidFill>
                <a:latin typeface="Times New Roman" pitchFamily="18" charset="0"/>
                <a:ea typeface="Tahoma" pitchFamily="34" charset="0"/>
                <a:cs typeface="Times New Roman" pitchFamily="18" charset="0"/>
              </a:rPr>
              <a:t>về</a:t>
            </a:r>
            <a:r>
              <a:rPr lang="en-US" sz="3200" dirty="0">
                <a:solidFill>
                  <a:srgbClr val="000000"/>
                </a:solidFill>
                <a:latin typeface="Times New Roman" pitchFamily="18" charset="0"/>
                <a:ea typeface="Tahoma" pitchFamily="34" charset="0"/>
                <a:cs typeface="Times New Roman" pitchFamily="18" charset="0"/>
              </a:rPr>
              <a:t> </a:t>
            </a:r>
            <a:r>
              <a:rPr lang="en-US" sz="3200" dirty="0" err="1">
                <a:solidFill>
                  <a:srgbClr val="000000"/>
                </a:solidFill>
                <a:latin typeface="Times New Roman" pitchFamily="18" charset="0"/>
                <a:ea typeface="Tahoma" pitchFamily="34" charset="0"/>
                <a:cs typeface="Times New Roman" pitchFamily="18" charset="0"/>
              </a:rPr>
              <a:t>sự</a:t>
            </a:r>
            <a:r>
              <a:rPr lang="en-US" sz="3200" dirty="0">
                <a:solidFill>
                  <a:srgbClr val="000000"/>
                </a:solidFill>
                <a:latin typeface="Times New Roman" pitchFamily="18" charset="0"/>
                <a:ea typeface="Tahoma" pitchFamily="34" charset="0"/>
                <a:cs typeface="Times New Roman" pitchFamily="18" charset="0"/>
              </a:rPr>
              <a:t> </a:t>
            </a:r>
            <a:r>
              <a:rPr lang="en-US" sz="3200" dirty="0" err="1">
                <a:solidFill>
                  <a:srgbClr val="000000"/>
                </a:solidFill>
                <a:latin typeface="Times New Roman" pitchFamily="18" charset="0"/>
                <a:ea typeface="Tahoma" pitchFamily="34" charset="0"/>
                <a:cs typeface="Times New Roman" pitchFamily="18" charset="0"/>
              </a:rPr>
              <a:t>phát</a:t>
            </a:r>
            <a:r>
              <a:rPr lang="en-US" sz="3200" dirty="0">
                <a:solidFill>
                  <a:srgbClr val="000000"/>
                </a:solidFill>
                <a:latin typeface="Times New Roman" pitchFamily="18" charset="0"/>
                <a:ea typeface="Tahoma" pitchFamily="34" charset="0"/>
                <a:cs typeface="Times New Roman" pitchFamily="18" charset="0"/>
              </a:rPr>
              <a:t> </a:t>
            </a:r>
            <a:r>
              <a:rPr lang="en-US" sz="3200" dirty="0" err="1">
                <a:solidFill>
                  <a:srgbClr val="000000"/>
                </a:solidFill>
                <a:latin typeface="Times New Roman" pitchFamily="18" charset="0"/>
                <a:ea typeface="Tahoma" pitchFamily="34" charset="0"/>
                <a:cs typeface="Times New Roman" pitchFamily="18" charset="0"/>
              </a:rPr>
              <a:t>triển</a:t>
            </a:r>
            <a:r>
              <a:rPr lang="en-US" sz="3200" dirty="0">
                <a:solidFill>
                  <a:srgbClr val="000000"/>
                </a:solidFill>
                <a:latin typeface="Times New Roman" pitchFamily="18" charset="0"/>
                <a:ea typeface="Tahoma" pitchFamily="34" charset="0"/>
                <a:cs typeface="Times New Roman" pitchFamily="18" charset="0"/>
              </a:rPr>
              <a:t> </a:t>
            </a:r>
            <a:br>
              <a:rPr lang="en-US" sz="3200" dirty="0">
                <a:solidFill>
                  <a:srgbClr val="FF0000"/>
                </a:solidFill>
                <a:latin typeface="Arial"/>
                <a:ea typeface="+mn-ea"/>
                <a:cs typeface="+mn-cs"/>
              </a:rPr>
            </a:br>
            <a:endParaRPr lang="en-US" sz="3200" dirty="0">
              <a:solidFill>
                <a:srgbClr val="FF0000"/>
              </a:solidFill>
            </a:endParaRPr>
          </a:p>
        </p:txBody>
      </p:sp>
      <p:sp>
        <p:nvSpPr>
          <p:cNvPr id="9" name="Left Arrow 8">
            <a:extLst>
              <a:ext uri="{FF2B5EF4-FFF2-40B4-BE49-F238E27FC236}">
                <a16:creationId xmlns:a16="http://schemas.microsoft.com/office/drawing/2014/main" id="{7737CCDC-B1EA-F343-8C5D-3DEED42E8F1D}"/>
              </a:ext>
            </a:extLst>
          </p:cNvPr>
          <p:cNvSpPr/>
          <p:nvPr/>
        </p:nvSpPr>
        <p:spPr>
          <a:xfrm>
            <a:off x="6049963" y="1273175"/>
            <a:ext cx="5700712" cy="1020763"/>
          </a:xfrm>
          <a:prstGeom prst="leftArrow">
            <a:avLst/>
          </a:prstGeom>
          <a:solidFill>
            <a:schemeClr val="accent3"/>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0" name="Right Arrow 9">
            <a:extLst>
              <a:ext uri="{FF2B5EF4-FFF2-40B4-BE49-F238E27FC236}">
                <a16:creationId xmlns:a16="http://schemas.microsoft.com/office/drawing/2014/main" id="{1BDDC513-B4F1-2748-8DF1-E999AF63B890}"/>
              </a:ext>
            </a:extLst>
          </p:cNvPr>
          <p:cNvSpPr/>
          <p:nvPr/>
        </p:nvSpPr>
        <p:spPr>
          <a:xfrm>
            <a:off x="381000" y="1273175"/>
            <a:ext cx="5638800" cy="1020763"/>
          </a:xfrm>
          <a:prstGeom prst="rightArrow">
            <a:avLst/>
          </a:prstGeom>
          <a:solidFill>
            <a:schemeClr val="accent3"/>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34150" name="TextBox 10">
            <a:extLst>
              <a:ext uri="{FF2B5EF4-FFF2-40B4-BE49-F238E27FC236}">
                <a16:creationId xmlns:a16="http://schemas.microsoft.com/office/drawing/2014/main" id="{6365C420-A5CD-F14E-85C2-CE5F56CF1F86}"/>
              </a:ext>
            </a:extLst>
          </p:cNvPr>
          <p:cNvSpPr txBox="1">
            <a:spLocks noChangeArrowheads="1"/>
          </p:cNvSpPr>
          <p:nvPr/>
        </p:nvSpPr>
        <p:spPr bwMode="auto">
          <a:xfrm>
            <a:off x="508000" y="1431925"/>
            <a:ext cx="49625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r>
              <a:rPr lang="en-US" altLang="vi-VN" sz="3200" b="1">
                <a:solidFill>
                  <a:srgbClr val="000000"/>
                </a:solidFill>
                <a:latin typeface="Times New Roman" panose="02020603050405020304" pitchFamily="18" charset="0"/>
              </a:rPr>
              <a:t>Quan điểm siêu hình</a:t>
            </a:r>
          </a:p>
        </p:txBody>
      </p:sp>
      <p:sp>
        <p:nvSpPr>
          <p:cNvPr id="134151" name="TextBox 11">
            <a:extLst>
              <a:ext uri="{FF2B5EF4-FFF2-40B4-BE49-F238E27FC236}">
                <a16:creationId xmlns:a16="http://schemas.microsoft.com/office/drawing/2014/main" id="{7603B506-ACF0-2F4B-BDC5-561704266289}"/>
              </a:ext>
            </a:extLst>
          </p:cNvPr>
          <p:cNvSpPr txBox="1">
            <a:spLocks noChangeArrowheads="1"/>
          </p:cNvSpPr>
          <p:nvPr/>
        </p:nvSpPr>
        <p:spPr bwMode="auto">
          <a:xfrm>
            <a:off x="6507163" y="1420813"/>
            <a:ext cx="4964112"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r>
              <a:rPr lang="en-US" altLang="vi-VN" sz="3200" b="1">
                <a:solidFill>
                  <a:srgbClr val="000000"/>
                </a:solidFill>
                <a:latin typeface="Times New Roman" panose="02020603050405020304" pitchFamily="18" charset="0"/>
              </a:rPr>
              <a:t>Quan điểm biện chứng</a:t>
            </a:r>
          </a:p>
        </p:txBody>
      </p:sp>
      <p:graphicFrame>
        <p:nvGraphicFramePr>
          <p:cNvPr id="14" name="Diagram 13">
            <a:extLst>
              <a:ext uri="{FF2B5EF4-FFF2-40B4-BE49-F238E27FC236}">
                <a16:creationId xmlns:a16="http://schemas.microsoft.com/office/drawing/2014/main" id="{E5CFE702-B0CF-0C40-BAD3-B32B903387F5}"/>
              </a:ext>
            </a:extLst>
          </p:cNvPr>
          <p:cNvGraphicFramePr/>
          <p:nvPr/>
        </p:nvGraphicFramePr>
        <p:xfrm>
          <a:off x="5471160" y="2293620"/>
          <a:ext cx="1158240" cy="40309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4153" name="Rectangle 14">
            <a:extLst>
              <a:ext uri="{FF2B5EF4-FFF2-40B4-BE49-F238E27FC236}">
                <a16:creationId xmlns:a16="http://schemas.microsoft.com/office/drawing/2014/main" id="{B8809F84-FFAD-B746-A9D4-E08B13736393}"/>
              </a:ext>
            </a:extLst>
          </p:cNvPr>
          <p:cNvSpPr>
            <a:spLocks noChangeArrowheads="1"/>
          </p:cNvSpPr>
          <p:nvPr/>
        </p:nvSpPr>
        <p:spPr bwMode="auto">
          <a:xfrm>
            <a:off x="381000" y="2017713"/>
            <a:ext cx="4922838"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r>
              <a:rPr lang="en-US" altLang="vi-VN" sz="3200">
                <a:solidFill>
                  <a:srgbClr val="000000"/>
                </a:solidFill>
                <a:latin typeface="Times New Roman" panose="02020603050405020304" pitchFamily="18" charset="0"/>
              </a:rPr>
              <a:t>- Là quá trình liên tục không trải qua những bước quanh co phức tạp.</a:t>
            </a:r>
          </a:p>
        </p:txBody>
      </p:sp>
      <p:sp>
        <p:nvSpPr>
          <p:cNvPr id="134154" name="Rectangle 15">
            <a:extLst>
              <a:ext uri="{FF2B5EF4-FFF2-40B4-BE49-F238E27FC236}">
                <a16:creationId xmlns:a16="http://schemas.microsoft.com/office/drawing/2014/main" id="{70F4FF71-A047-9F4F-858A-127E430F735C}"/>
              </a:ext>
            </a:extLst>
          </p:cNvPr>
          <p:cNvSpPr>
            <a:spLocks noChangeArrowheads="1"/>
          </p:cNvSpPr>
          <p:nvPr/>
        </p:nvSpPr>
        <p:spPr bwMode="auto">
          <a:xfrm>
            <a:off x="6827838" y="2001838"/>
            <a:ext cx="4789487"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r>
              <a:rPr lang="en-US" altLang="vi-VN" sz="3200">
                <a:solidFill>
                  <a:srgbClr val="000000"/>
                </a:solidFill>
                <a:latin typeface="Times New Roman" panose="02020603050405020304" pitchFamily="18" charset="0"/>
              </a:rPr>
              <a:t>- Là quá trình vận động theo khuynh hướng đi lên của sự vật.</a:t>
            </a:r>
          </a:p>
        </p:txBody>
      </p:sp>
      <p:sp>
        <p:nvSpPr>
          <p:cNvPr id="17" name="Flowchart: Alternate Process 16">
            <a:extLst>
              <a:ext uri="{FF2B5EF4-FFF2-40B4-BE49-F238E27FC236}">
                <a16:creationId xmlns:a16="http://schemas.microsoft.com/office/drawing/2014/main" id="{3260ADFA-D120-8540-9985-0E8A641DB008}"/>
              </a:ext>
            </a:extLst>
          </p:cNvPr>
          <p:cNvSpPr>
            <a:spLocks noChangeArrowheads="1"/>
          </p:cNvSpPr>
          <p:nvPr/>
        </p:nvSpPr>
        <p:spPr bwMode="auto">
          <a:xfrm>
            <a:off x="381000" y="3962400"/>
            <a:ext cx="4922838" cy="1752600"/>
          </a:xfrm>
          <a:prstGeom prst="flowChartAlternate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nchor="ctr"/>
          <a:lstStyle>
            <a:lvl1pPr marL="457200" indent="-457200">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buFont typeface="Wingdings" pitchFamily="2" charset="2"/>
              <a:buChar char="ü"/>
            </a:pPr>
            <a:r>
              <a:rPr lang="en-US" altLang="vi-VN" sz="3200">
                <a:solidFill>
                  <a:srgbClr val="002060"/>
                </a:solidFill>
                <a:latin typeface="Times New Roman" panose="02020603050405020304" pitchFamily="18" charset="0"/>
              </a:rPr>
              <a:t>Tăng giảm thuần túy về lượng</a:t>
            </a:r>
          </a:p>
          <a:p>
            <a:pPr algn="just">
              <a:buFont typeface="Wingdings" pitchFamily="2" charset="2"/>
              <a:buChar char="ü"/>
            </a:pPr>
            <a:r>
              <a:rPr lang="en-US" altLang="vi-VN" sz="3200">
                <a:solidFill>
                  <a:srgbClr val="002060"/>
                </a:solidFill>
                <a:latin typeface="Times New Roman" panose="02020603050405020304" pitchFamily="18" charset="0"/>
              </a:rPr>
              <a:t>Không có sự thay đổi về chất của SV, HT</a:t>
            </a:r>
          </a:p>
        </p:txBody>
      </p:sp>
      <p:sp>
        <p:nvSpPr>
          <p:cNvPr id="18" name="Flowchart: Alternate Process 17">
            <a:extLst>
              <a:ext uri="{FF2B5EF4-FFF2-40B4-BE49-F238E27FC236}">
                <a16:creationId xmlns:a16="http://schemas.microsoft.com/office/drawing/2014/main" id="{0972DF74-6801-1447-860C-FE034F2BF6C5}"/>
              </a:ext>
            </a:extLst>
          </p:cNvPr>
          <p:cNvSpPr/>
          <p:nvPr/>
        </p:nvSpPr>
        <p:spPr>
          <a:xfrm>
            <a:off x="6778625" y="3817938"/>
            <a:ext cx="4806950" cy="2209800"/>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457200" indent="-457200">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buFont typeface="Wingdings" pitchFamily="2" charset="2"/>
              <a:buChar char="ü"/>
              <a:defRPr/>
            </a:pPr>
            <a:r>
              <a:rPr lang="en-US" altLang="vi-VN" sz="3200">
                <a:solidFill>
                  <a:srgbClr val="FF0000"/>
                </a:solidFill>
                <a:latin typeface="Times New Roman" panose="02020603050405020304" pitchFamily="18" charset="0"/>
              </a:rPr>
              <a:t>Từ trình độ thấp đến trình độ cao</a:t>
            </a:r>
          </a:p>
          <a:p>
            <a:pPr algn="just">
              <a:buFont typeface="Wingdings" pitchFamily="2" charset="2"/>
              <a:buChar char="ü"/>
              <a:defRPr/>
            </a:pPr>
            <a:r>
              <a:rPr lang="en-US" altLang="vi-VN" sz="3200">
                <a:solidFill>
                  <a:srgbClr val="FF0000"/>
                </a:solidFill>
                <a:latin typeface="Times New Roman" panose="02020603050405020304" pitchFamily="18" charset="0"/>
              </a:rPr>
              <a:t>Từ kém hoàn thiện đến hoàn thiện hơn</a:t>
            </a:r>
          </a:p>
        </p:txBody>
      </p:sp>
      <p:cxnSp>
        <p:nvCxnSpPr>
          <p:cNvPr id="23" name="Straight Connector 22">
            <a:extLst>
              <a:ext uri="{FF2B5EF4-FFF2-40B4-BE49-F238E27FC236}">
                <a16:creationId xmlns:a16="http://schemas.microsoft.com/office/drawing/2014/main" id="{2E417232-D1CF-424F-A200-04CD5BAEF864}"/>
              </a:ext>
            </a:extLst>
          </p:cNvPr>
          <p:cNvCxnSpPr/>
          <p:nvPr/>
        </p:nvCxnSpPr>
        <p:spPr>
          <a:xfrm>
            <a:off x="2062163" y="187325"/>
            <a:ext cx="0" cy="1058863"/>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34158" name="Slide Number Placeholder 1">
            <a:extLst>
              <a:ext uri="{FF2B5EF4-FFF2-40B4-BE49-F238E27FC236}">
                <a16:creationId xmlns:a16="http://schemas.microsoft.com/office/drawing/2014/main" id="{55AD3E89-B2AE-C742-A27F-213570AA6A91}"/>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768F34BD-DBC5-334B-8D40-6F6A11256443}" type="slidenum">
              <a:rPr lang="en-US" altLang="vi-VN" smtClean="0">
                <a:solidFill>
                  <a:srgbClr val="1F5281"/>
                </a:solidFill>
                <a:latin typeface="Arial" panose="020B0604020202020204" pitchFamily="34" charset="0"/>
              </a:rPr>
              <a:pPr algn="ctr"/>
              <a:t>15</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9749165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heckerboard(across)">
                                      <p:cBhvr>
                                        <p:cTn id="7" dur="500"/>
                                        <p:tgtEl>
                                          <p:spTgt spid="17"/>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checkerboard(across)">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a:extLst>
              <a:ext uri="{FF2B5EF4-FFF2-40B4-BE49-F238E27FC236}">
                <a16:creationId xmlns:a16="http://schemas.microsoft.com/office/drawing/2014/main" id="{11923A09-D84C-4A41-836D-FF6FF01A40EA}"/>
              </a:ext>
            </a:extLst>
          </p:cNvPr>
          <p:cNvSpPr>
            <a:spLocks noGrp="1"/>
          </p:cNvSpPr>
          <p:nvPr>
            <p:ph type="title"/>
          </p:nvPr>
        </p:nvSpPr>
        <p:spPr>
          <a:xfrm>
            <a:off x="609600" y="153988"/>
            <a:ext cx="11183938" cy="866775"/>
          </a:xfrm>
        </p:spPr>
        <p:txBody>
          <a:bodyPr/>
          <a:lstStyle/>
          <a:p>
            <a:r>
              <a:rPr lang="vi-VN" altLang="vi-VN">
                <a:solidFill>
                  <a:srgbClr val="FF0000"/>
                </a:solidFill>
              </a:rPr>
              <a:t>* Nguồn gốc của sự phát triển</a:t>
            </a:r>
          </a:p>
        </p:txBody>
      </p:sp>
      <p:pic>
        <p:nvPicPr>
          <p:cNvPr id="135170" name="Content Placeholder 7">
            <a:extLst>
              <a:ext uri="{FF2B5EF4-FFF2-40B4-BE49-F238E27FC236}">
                <a16:creationId xmlns:a16="http://schemas.microsoft.com/office/drawing/2014/main" id="{AF3ED66F-EDEA-D044-84B7-1905D34CBE4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95275" y="1189038"/>
            <a:ext cx="6078538" cy="5080000"/>
          </a:xfrm>
        </p:spPr>
      </p:pic>
      <p:sp>
        <p:nvSpPr>
          <p:cNvPr id="135171" name="Footer Placeholder 3">
            <a:extLst>
              <a:ext uri="{FF2B5EF4-FFF2-40B4-BE49-F238E27FC236}">
                <a16:creationId xmlns:a16="http://schemas.microsoft.com/office/drawing/2014/main" id="{1D97ED55-FC3B-2945-8E0D-2098A7D9B8E2}"/>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35172" name="Slide Number Placeholder 4">
            <a:extLst>
              <a:ext uri="{FF2B5EF4-FFF2-40B4-BE49-F238E27FC236}">
                <a16:creationId xmlns:a16="http://schemas.microsoft.com/office/drawing/2014/main" id="{1D915443-D695-EF43-9D08-0650E5A275BC}"/>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D107BDA4-A5CB-C848-BA22-E0653ED818B6}" type="slidenum">
              <a:rPr lang="en-US" altLang="vi-VN" smtClean="0">
                <a:solidFill>
                  <a:srgbClr val="1F5281"/>
                </a:solidFill>
                <a:latin typeface="Arial" panose="020B0604020202020204" pitchFamily="34" charset="0"/>
              </a:rPr>
              <a:pPr algn="ctr"/>
              <a:t>16</a:t>
            </a:fld>
            <a:endParaRPr lang="en-US" altLang="vi-VN">
              <a:solidFill>
                <a:srgbClr val="1F5281"/>
              </a:solidFill>
              <a:latin typeface="Arial" panose="020B0604020202020204" pitchFamily="34" charset="0"/>
            </a:endParaRPr>
          </a:p>
        </p:txBody>
      </p:sp>
      <p:sp>
        <p:nvSpPr>
          <p:cNvPr id="135173" name="Date Placeholder 5">
            <a:extLst>
              <a:ext uri="{FF2B5EF4-FFF2-40B4-BE49-F238E27FC236}">
                <a16:creationId xmlns:a16="http://schemas.microsoft.com/office/drawing/2014/main" id="{8250E730-A24C-204C-99B9-875B552274C5}"/>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3BD11C2E-70F4-7047-8E15-279CD5B368C0}"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9" name="TextBox 8">
            <a:extLst>
              <a:ext uri="{FF2B5EF4-FFF2-40B4-BE49-F238E27FC236}">
                <a16:creationId xmlns:a16="http://schemas.microsoft.com/office/drawing/2014/main" id="{36047C86-1AF6-BE4D-94BA-F3B70C4FAEB6}"/>
              </a:ext>
            </a:extLst>
          </p:cNvPr>
          <p:cNvSpPr txBox="1"/>
          <p:nvPr/>
        </p:nvSpPr>
        <p:spPr>
          <a:xfrm>
            <a:off x="6405563" y="2003425"/>
            <a:ext cx="5578475" cy="2554288"/>
          </a:xfrm>
          <a:prstGeom prst="rect">
            <a:avLst/>
          </a:prstGeom>
          <a:solidFill>
            <a:schemeClr val="bg1">
              <a:lumMod val="95000"/>
            </a:schemeClr>
          </a:solidFill>
          <a:ln>
            <a:solidFill>
              <a:schemeClr val="accent2">
                <a:lumMod val="20000"/>
                <a:lumOff val="80000"/>
              </a:schemeClr>
            </a:solidFill>
          </a:ln>
        </p:spPr>
        <p:txBody>
          <a:bodyPr wrap="none">
            <a:spAutoFit/>
          </a:bodyPr>
          <a:lstStyle/>
          <a:p>
            <a:pPr algn="ctr">
              <a:defRPr/>
            </a:pPr>
            <a:r>
              <a:rPr lang="vi-VN" sz="3200" b="1" dirty="0">
                <a:solidFill>
                  <a:srgbClr val="00B050"/>
                </a:solidFill>
              </a:rPr>
              <a:t>Do tự thân sự vật phát triển</a:t>
            </a:r>
          </a:p>
          <a:p>
            <a:pPr algn="ctr">
              <a:defRPr/>
            </a:pPr>
            <a:endParaRPr lang="vi-VN" sz="3200" b="1" dirty="0">
              <a:solidFill>
                <a:srgbClr val="00B050"/>
              </a:solidFill>
            </a:endParaRPr>
          </a:p>
          <a:p>
            <a:pPr algn="ctr">
              <a:defRPr/>
            </a:pPr>
            <a:endParaRPr lang="vi-VN" sz="3200" b="1" dirty="0">
              <a:solidFill>
                <a:srgbClr val="00B050"/>
              </a:solidFill>
            </a:endParaRPr>
          </a:p>
          <a:p>
            <a:pPr algn="ctr">
              <a:defRPr/>
            </a:pPr>
            <a:r>
              <a:rPr lang="vi-VN" sz="3200" b="1" dirty="0">
                <a:solidFill>
                  <a:srgbClr val="00B050"/>
                </a:solidFill>
              </a:rPr>
              <a:t>Do giải quyết mâu thuẫn </a:t>
            </a:r>
          </a:p>
          <a:p>
            <a:pPr algn="ctr">
              <a:defRPr/>
            </a:pPr>
            <a:r>
              <a:rPr lang="vi-VN" sz="3200" b="1" dirty="0">
                <a:solidFill>
                  <a:srgbClr val="00B050"/>
                </a:solidFill>
              </a:rPr>
              <a:t>bên trong SV, HT</a:t>
            </a:r>
          </a:p>
        </p:txBody>
      </p:sp>
      <p:sp>
        <p:nvSpPr>
          <p:cNvPr id="10" name="TextBox 9">
            <a:extLst>
              <a:ext uri="{FF2B5EF4-FFF2-40B4-BE49-F238E27FC236}">
                <a16:creationId xmlns:a16="http://schemas.microsoft.com/office/drawing/2014/main" id="{41067B4E-F1EB-4F43-ADFD-06E27B82FAF8}"/>
              </a:ext>
            </a:extLst>
          </p:cNvPr>
          <p:cNvSpPr txBox="1"/>
          <p:nvPr/>
        </p:nvSpPr>
        <p:spPr>
          <a:xfrm>
            <a:off x="508000" y="4102100"/>
            <a:ext cx="5541963" cy="584200"/>
          </a:xfrm>
          <a:prstGeom prst="rect">
            <a:avLst/>
          </a:prstGeom>
          <a:solidFill>
            <a:schemeClr val="accent2">
              <a:lumMod val="60000"/>
              <a:lumOff val="40000"/>
            </a:schemeClr>
          </a:solidFill>
        </p:spPr>
        <p:txBody>
          <a:bodyPr wrap="none">
            <a:spAutoFit/>
          </a:bodyPr>
          <a:lstStyle/>
          <a:p>
            <a:pPr>
              <a:defRPr/>
            </a:pPr>
            <a:r>
              <a:rPr lang="vi-VN" sz="3200" b="1" dirty="0">
                <a:solidFill>
                  <a:srgbClr val="FF0000"/>
                </a:solidFill>
              </a:rPr>
              <a:t>Tại sao SV, HT lại phát triển</a:t>
            </a:r>
          </a:p>
        </p:txBody>
      </p:sp>
    </p:spTree>
    <p:extLst>
      <p:ext uri="{BB962C8B-B14F-4D97-AF65-F5344CB8AC3E}">
        <p14:creationId xmlns:p14="http://schemas.microsoft.com/office/powerpoint/2010/main" val="4194092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Title 1">
            <a:extLst>
              <a:ext uri="{FF2B5EF4-FFF2-40B4-BE49-F238E27FC236}">
                <a16:creationId xmlns:a16="http://schemas.microsoft.com/office/drawing/2014/main" id="{46011AAD-8A4D-D94C-B7B1-66B4FF52DEFF}"/>
              </a:ext>
            </a:extLst>
          </p:cNvPr>
          <p:cNvSpPr>
            <a:spLocks noGrp="1"/>
          </p:cNvSpPr>
          <p:nvPr>
            <p:ph type="title"/>
          </p:nvPr>
        </p:nvSpPr>
        <p:spPr>
          <a:xfrm>
            <a:off x="1978025" y="274638"/>
            <a:ext cx="9604375" cy="563562"/>
          </a:xfrm>
        </p:spPr>
        <p:txBody>
          <a:bodyPr/>
          <a:lstStyle/>
          <a:p>
            <a:r>
              <a:rPr lang="vi-VN" altLang="vi-VN"/>
              <a:t>Tính chất của sự phát triển</a:t>
            </a:r>
          </a:p>
        </p:txBody>
      </p:sp>
      <p:graphicFrame>
        <p:nvGraphicFramePr>
          <p:cNvPr id="8" name="Content Placeholder 7">
            <a:extLst>
              <a:ext uri="{FF2B5EF4-FFF2-40B4-BE49-F238E27FC236}">
                <a16:creationId xmlns:a16="http://schemas.microsoft.com/office/drawing/2014/main" id="{052CB0DD-DEF2-FB41-9F47-C75C01F4B659}"/>
              </a:ext>
            </a:extLst>
          </p:cNvPr>
          <p:cNvGraphicFramePr>
            <a:graphicFrameLocks noGrp="1"/>
          </p:cNvGraphicFramePr>
          <p:nvPr>
            <p:ph idx="1"/>
          </p:nvPr>
        </p:nvGraphicFramePr>
        <p:xfrm>
          <a:off x="609601" y="1176338"/>
          <a:ext cx="7001434"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6195" name="Footer Placeholder 3">
            <a:extLst>
              <a:ext uri="{FF2B5EF4-FFF2-40B4-BE49-F238E27FC236}">
                <a16:creationId xmlns:a16="http://schemas.microsoft.com/office/drawing/2014/main" id="{6B37F772-F249-844D-9E74-28CFF2211354}"/>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36196" name="Slide Number Placeholder 4">
            <a:extLst>
              <a:ext uri="{FF2B5EF4-FFF2-40B4-BE49-F238E27FC236}">
                <a16:creationId xmlns:a16="http://schemas.microsoft.com/office/drawing/2014/main" id="{33648691-8A7D-8748-BEDC-41524AC008A7}"/>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C5383A2C-0F09-8B49-82D2-C47177618C5B}" type="slidenum">
              <a:rPr lang="en-US" altLang="vi-VN" smtClean="0">
                <a:solidFill>
                  <a:srgbClr val="1F5281"/>
                </a:solidFill>
                <a:latin typeface="Arial" panose="020B0604020202020204" pitchFamily="34" charset="0"/>
              </a:rPr>
              <a:pPr algn="ctr"/>
              <a:t>17</a:t>
            </a:fld>
            <a:endParaRPr lang="en-US" altLang="vi-VN">
              <a:solidFill>
                <a:srgbClr val="1F5281"/>
              </a:solidFill>
              <a:latin typeface="Arial" panose="020B0604020202020204" pitchFamily="34" charset="0"/>
            </a:endParaRPr>
          </a:p>
        </p:txBody>
      </p:sp>
      <p:sp>
        <p:nvSpPr>
          <p:cNvPr id="136197" name="Date Placeholder 5">
            <a:extLst>
              <a:ext uri="{FF2B5EF4-FFF2-40B4-BE49-F238E27FC236}">
                <a16:creationId xmlns:a16="http://schemas.microsoft.com/office/drawing/2014/main" id="{F5C0F959-815E-4C45-9B30-F50F7E371D42}"/>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B46F3F6C-A707-B141-8FDB-6878015263AF}"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pic>
        <p:nvPicPr>
          <p:cNvPr id="9" name="Picture 2" descr="img_sci_evolution_tree">
            <a:extLst>
              <a:ext uri="{FF2B5EF4-FFF2-40B4-BE49-F238E27FC236}">
                <a16:creationId xmlns:a16="http://schemas.microsoft.com/office/drawing/2014/main" id="{6584D1F5-7D8F-EC42-AFAB-64EA711528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2213" y="1093788"/>
            <a:ext cx="3711575" cy="218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人类的进化01">
            <a:extLst>
              <a:ext uri="{FF2B5EF4-FFF2-40B4-BE49-F238E27FC236}">
                <a16:creationId xmlns:a16="http://schemas.microsoft.com/office/drawing/2014/main" id="{308916AA-6EC7-3140-A9CA-159C288F89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10475" y="3363913"/>
            <a:ext cx="4229100" cy="2917825"/>
          </a:xfrm>
          <a:prstGeom prst="rect">
            <a:avLst/>
          </a:prstGeom>
          <a:noFill/>
          <a:ln w="9525">
            <a:solidFill>
              <a:srgbClr val="FFFF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55096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bg/>
                                          </p:spTgt>
                                        </p:tgtEl>
                                        <p:attrNameLst>
                                          <p:attrName>style.visibility</p:attrName>
                                        </p:attrNameLst>
                                      </p:cBhvr>
                                      <p:to>
                                        <p:strVal val="visible"/>
                                      </p:to>
                                    </p:set>
                                    <p:anim calcmode="lin" valueType="num">
                                      <p:cBhvr additive="base">
                                        <p:cTn id="7" dur="500" fill="hold"/>
                                        <p:tgtEl>
                                          <p:spTgt spid="9">
                                            <p:bg/>
                                          </p:spTgt>
                                        </p:tgtEl>
                                        <p:attrNameLst>
                                          <p:attrName>ppt_x</p:attrName>
                                        </p:attrNameLst>
                                      </p:cBhvr>
                                      <p:tavLst>
                                        <p:tav tm="0">
                                          <p:val>
                                            <p:strVal val="#ppt_x"/>
                                          </p:val>
                                        </p:tav>
                                        <p:tav tm="100000">
                                          <p:val>
                                            <p:strVal val="#ppt_x"/>
                                          </p:val>
                                        </p:tav>
                                      </p:tavLst>
                                    </p:anim>
                                    <p:anim calcmode="lin" valueType="num">
                                      <p:cBhvr additive="base">
                                        <p:cTn id="8" dur="500" fill="hold"/>
                                        <p:tgtEl>
                                          <p:spTgt spid="9">
                                            <p:bg/>
                                          </p:spTgt>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16" presetClass="entr" presetSubtype="37"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outVertic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Title 1">
            <a:extLst>
              <a:ext uri="{FF2B5EF4-FFF2-40B4-BE49-F238E27FC236}">
                <a16:creationId xmlns:a16="http://schemas.microsoft.com/office/drawing/2014/main" id="{9AA063D7-5AF2-E34E-945A-FE35D17A877E}"/>
              </a:ext>
            </a:extLst>
          </p:cNvPr>
          <p:cNvSpPr>
            <a:spLocks noGrp="1"/>
          </p:cNvSpPr>
          <p:nvPr>
            <p:ph type="title"/>
          </p:nvPr>
        </p:nvSpPr>
        <p:spPr>
          <a:xfrm>
            <a:off x="1978025" y="274638"/>
            <a:ext cx="9604375" cy="563562"/>
          </a:xfrm>
        </p:spPr>
        <p:txBody>
          <a:bodyPr/>
          <a:lstStyle/>
          <a:p>
            <a:r>
              <a:rPr lang="vi-VN" altLang="vi-VN"/>
              <a:t>Đặc điểm của sự phát triển</a:t>
            </a:r>
          </a:p>
        </p:txBody>
      </p:sp>
      <p:graphicFrame>
        <p:nvGraphicFramePr>
          <p:cNvPr id="8" name="Content Placeholder 7">
            <a:extLst>
              <a:ext uri="{FF2B5EF4-FFF2-40B4-BE49-F238E27FC236}">
                <a16:creationId xmlns:a16="http://schemas.microsoft.com/office/drawing/2014/main" id="{052CB0DD-DEF2-FB41-9F47-C75C01F4B659}"/>
              </a:ext>
            </a:extLst>
          </p:cNvPr>
          <p:cNvGraphicFramePr>
            <a:graphicFrameLocks noGrp="1"/>
          </p:cNvGraphicFramePr>
          <p:nvPr>
            <p:ph idx="1"/>
          </p:nvPr>
        </p:nvGraphicFramePr>
        <p:xfrm>
          <a:off x="609601" y="1176338"/>
          <a:ext cx="8238564"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7219" name="Footer Placeholder 3">
            <a:extLst>
              <a:ext uri="{FF2B5EF4-FFF2-40B4-BE49-F238E27FC236}">
                <a16:creationId xmlns:a16="http://schemas.microsoft.com/office/drawing/2014/main" id="{31169117-3A93-B945-A52A-758BFC4CC2F1}"/>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37220" name="Slide Number Placeholder 4">
            <a:extLst>
              <a:ext uri="{FF2B5EF4-FFF2-40B4-BE49-F238E27FC236}">
                <a16:creationId xmlns:a16="http://schemas.microsoft.com/office/drawing/2014/main" id="{495AA87E-087E-7243-9C0C-ECC90F927CE7}"/>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08266BA4-68F0-C246-9B32-9AFEBFF2A362}" type="slidenum">
              <a:rPr lang="en-US" altLang="vi-VN" smtClean="0">
                <a:solidFill>
                  <a:srgbClr val="1F5281"/>
                </a:solidFill>
                <a:latin typeface="Arial" panose="020B0604020202020204" pitchFamily="34" charset="0"/>
              </a:rPr>
              <a:pPr algn="ctr"/>
              <a:t>18</a:t>
            </a:fld>
            <a:endParaRPr lang="en-US" altLang="vi-VN">
              <a:solidFill>
                <a:srgbClr val="1F5281"/>
              </a:solidFill>
              <a:latin typeface="Arial" panose="020B0604020202020204" pitchFamily="34" charset="0"/>
            </a:endParaRPr>
          </a:p>
        </p:txBody>
      </p:sp>
      <p:sp>
        <p:nvSpPr>
          <p:cNvPr id="137221" name="Date Placeholder 5">
            <a:extLst>
              <a:ext uri="{FF2B5EF4-FFF2-40B4-BE49-F238E27FC236}">
                <a16:creationId xmlns:a16="http://schemas.microsoft.com/office/drawing/2014/main" id="{85F1714B-726F-3B4E-8ADB-2C28135E4BF8}"/>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239A42D8-B082-4A45-BB42-4F40ACB1CCE9}"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pic>
        <p:nvPicPr>
          <p:cNvPr id="137222" name="Picture 6">
            <a:extLst>
              <a:ext uri="{FF2B5EF4-FFF2-40B4-BE49-F238E27FC236}">
                <a16:creationId xmlns:a16="http://schemas.microsoft.com/office/drawing/2014/main" id="{7454889C-1682-174C-B122-A54D650A42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80213" y="1073150"/>
            <a:ext cx="5040312"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23" name="Picture 12">
            <a:extLst>
              <a:ext uri="{FF2B5EF4-FFF2-40B4-BE49-F238E27FC236}">
                <a16:creationId xmlns:a16="http://schemas.microsoft.com/office/drawing/2014/main" id="{A39BB866-822C-B34F-A271-61B4EC24A39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61225" y="2439988"/>
            <a:ext cx="4021138"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24" name="Picture 13">
            <a:extLst>
              <a:ext uri="{FF2B5EF4-FFF2-40B4-BE49-F238E27FC236}">
                <a16:creationId xmlns:a16="http://schemas.microsoft.com/office/drawing/2014/main" id="{1A85E5F3-D2AA-4143-955F-64177D6BC89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69125" y="4725988"/>
            <a:ext cx="2895600" cy="181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18888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F124DBE1-19E8-8A4C-8D24-24BD736B22CE}"/>
              </a:ext>
            </a:extLst>
          </p:cNvPr>
          <p:cNvGraphicFramePr/>
          <p:nvPr/>
        </p:nvGraphicFramePr>
        <p:xfrm>
          <a:off x="226371" y="1539104"/>
          <a:ext cx="9207189" cy="49531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8242" name="Text Box 2">
            <a:extLst>
              <a:ext uri="{FF2B5EF4-FFF2-40B4-BE49-F238E27FC236}">
                <a16:creationId xmlns:a16="http://schemas.microsoft.com/office/drawing/2014/main" id="{A49879AF-B537-1B47-9B0A-44FB80CAC2DA}"/>
              </a:ext>
            </a:extLst>
          </p:cNvPr>
          <p:cNvSpPr txBox="1">
            <a:spLocks noChangeArrowheads="1"/>
          </p:cNvSpPr>
          <p:nvPr/>
        </p:nvSpPr>
        <p:spPr bwMode="auto">
          <a:xfrm>
            <a:off x="1128713" y="331788"/>
            <a:ext cx="95980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8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 Ý nghĩa phương pháp luận </a:t>
            </a:r>
          </a:p>
        </p:txBody>
      </p:sp>
      <p:sp>
        <p:nvSpPr>
          <p:cNvPr id="138243" name="Text Box 2">
            <a:extLst>
              <a:ext uri="{FF2B5EF4-FFF2-40B4-BE49-F238E27FC236}">
                <a16:creationId xmlns:a16="http://schemas.microsoft.com/office/drawing/2014/main" id="{17F3AAA4-842E-484F-A7C8-59ACA57728F2}"/>
              </a:ext>
            </a:extLst>
          </p:cNvPr>
          <p:cNvSpPr txBox="1">
            <a:spLocks noChangeArrowheads="1"/>
          </p:cNvSpPr>
          <p:nvPr/>
        </p:nvSpPr>
        <p:spPr bwMode="auto">
          <a:xfrm>
            <a:off x="385763" y="985838"/>
            <a:ext cx="108267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vi-VN" sz="2800" b="1" i="1">
                <a:solidFill>
                  <a:srgbClr val="FF0000"/>
                </a:solidFill>
                <a:latin typeface="Times New Roman" panose="02020603050405020304" pitchFamily="18" charset="0"/>
                <a:ea typeface="SimSun" panose="02010600030101010101" pitchFamily="2" charset="-122"/>
                <a:cs typeface="Times New Roman" panose="02020603050405020304" pitchFamily="18" charset="0"/>
              </a:rPr>
              <a:t>- Tuân thủ nguyên tắc phát triển tránh TT bảo thủ, trì trệ, yêu cầu: </a:t>
            </a:r>
          </a:p>
        </p:txBody>
      </p:sp>
      <p:sp>
        <p:nvSpPr>
          <p:cNvPr id="9" name="Rectangle 8">
            <a:extLst>
              <a:ext uri="{FF2B5EF4-FFF2-40B4-BE49-F238E27FC236}">
                <a16:creationId xmlns:a16="http://schemas.microsoft.com/office/drawing/2014/main" id="{1ADECD15-6371-654F-8F8C-4881E69A8C8B}"/>
              </a:ext>
            </a:extLst>
          </p:cNvPr>
          <p:cNvSpPr/>
          <p:nvPr/>
        </p:nvSpPr>
        <p:spPr>
          <a:xfrm>
            <a:off x="9625013" y="2027238"/>
            <a:ext cx="2273300" cy="4419600"/>
          </a:xfrm>
          <a:prstGeom prst="rect">
            <a:avLst/>
          </a:prstGeom>
          <a:solidFill>
            <a:schemeClr val="accent3"/>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800" b="1">
                <a:solidFill>
                  <a:srgbClr val="FF0000"/>
                </a:solidFill>
                <a:latin typeface="Times New Roman" panose="02020603050405020304" pitchFamily="18" charset="0"/>
              </a:rPr>
              <a:t>  </a:t>
            </a:r>
          </a:p>
          <a:p>
            <a:pPr algn="ctr">
              <a:defRPr/>
            </a:pPr>
            <a:r>
              <a:rPr lang="en-US" altLang="vi-VN" sz="2800" b="1">
                <a:solidFill>
                  <a:srgbClr val="000000"/>
                </a:solidFill>
                <a:latin typeface="Times New Roman" panose="02020603050405020304" pitchFamily="18" charset="0"/>
              </a:rPr>
              <a:t>Phải biết kế thừa các yếu tố tích cực từ cái cũ và phát triển sáng tạo chúng trong điều kiện mới</a:t>
            </a:r>
            <a:endParaRPr lang="en-US" altLang="vi-VN" sz="2800" b="1">
              <a:solidFill>
                <a:srgbClr val="133452"/>
              </a:solidFill>
              <a:latin typeface="Times New Roman" panose="02020603050405020304" pitchFamily="18" charset="0"/>
            </a:endParaRPr>
          </a:p>
        </p:txBody>
      </p:sp>
      <p:grpSp>
        <p:nvGrpSpPr>
          <p:cNvPr id="138245" name="Group 10">
            <a:extLst>
              <a:ext uri="{FF2B5EF4-FFF2-40B4-BE49-F238E27FC236}">
                <a16:creationId xmlns:a16="http://schemas.microsoft.com/office/drawing/2014/main" id="{08BB9B02-C078-1E46-89F0-B4B8BE21FA48}"/>
              </a:ext>
            </a:extLst>
          </p:cNvPr>
          <p:cNvGrpSpPr>
            <a:grpSpLocks/>
          </p:cNvGrpSpPr>
          <p:nvPr/>
        </p:nvGrpSpPr>
        <p:grpSpPr bwMode="auto">
          <a:xfrm>
            <a:off x="10061575" y="2041525"/>
            <a:ext cx="1330325" cy="560388"/>
            <a:chOff x="0" y="1660316"/>
            <a:chExt cx="1329411" cy="559353"/>
          </a:xfrm>
        </p:grpSpPr>
        <p:sp>
          <p:nvSpPr>
            <p:cNvPr id="12" name="Round Same Side Corner Rectangle 11">
              <a:extLst>
                <a:ext uri="{FF2B5EF4-FFF2-40B4-BE49-F238E27FC236}">
                  <a16:creationId xmlns:a16="http://schemas.microsoft.com/office/drawing/2014/main" id="{441D1273-90C6-8348-ADD3-3D351F4D5555}"/>
                </a:ext>
              </a:extLst>
            </p:cNvPr>
            <p:cNvSpPr/>
            <p:nvPr/>
          </p:nvSpPr>
          <p:spPr>
            <a:xfrm>
              <a:off x="0" y="1660316"/>
              <a:ext cx="1329411" cy="543507"/>
            </a:xfrm>
            <a:prstGeom prst="round2SameRect">
              <a:avLst>
                <a:gd name="adj1" fmla="val 16670"/>
                <a:gd name="adj2" fmla="val 0"/>
              </a:avLst>
            </a:prstGeom>
            <a:solidFill>
              <a:srgbClr val="FFFF00"/>
            </a:soli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3" name="Round Same Side Corner Rectangle 4">
              <a:extLst>
                <a:ext uri="{FF2B5EF4-FFF2-40B4-BE49-F238E27FC236}">
                  <a16:creationId xmlns:a16="http://schemas.microsoft.com/office/drawing/2014/main" id="{924074E8-E530-E94B-91E2-A6DA4237971E}"/>
                </a:ext>
              </a:extLst>
            </p:cNvPr>
            <p:cNvSpPr/>
            <p:nvPr/>
          </p:nvSpPr>
          <p:spPr>
            <a:xfrm>
              <a:off x="26969" y="1701515"/>
              <a:ext cx="1275473" cy="51815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anchor="ctr"/>
            <a:lstStyle>
              <a:lvl1pPr defTabSz="1244600">
                <a:defRPr>
                  <a:solidFill>
                    <a:schemeClr val="tx1"/>
                  </a:solidFill>
                  <a:latin typeface="VNI-Times" pitchFamily="2" charset="0"/>
                  <a:cs typeface="Arial" panose="020B0604020202020204" pitchFamily="34" charset="0"/>
                </a:defRPr>
              </a:lvl1pPr>
              <a:lvl2pPr marL="742950" indent="-285750" defTabSz="1244600">
                <a:defRPr>
                  <a:solidFill>
                    <a:schemeClr val="tx1"/>
                  </a:solidFill>
                  <a:latin typeface="VNI-Times" pitchFamily="2" charset="0"/>
                  <a:cs typeface="Arial" panose="020B0604020202020204" pitchFamily="34" charset="0"/>
                </a:defRPr>
              </a:lvl2pPr>
              <a:lvl3pPr marL="1143000" indent="-228600" defTabSz="1244600">
                <a:defRPr>
                  <a:solidFill>
                    <a:schemeClr val="tx1"/>
                  </a:solidFill>
                  <a:latin typeface="VNI-Times" pitchFamily="2" charset="0"/>
                  <a:cs typeface="Arial" panose="020B0604020202020204" pitchFamily="34" charset="0"/>
                </a:defRPr>
              </a:lvl3pPr>
              <a:lvl4pPr marL="1600200" indent="-228600" defTabSz="1244600">
                <a:defRPr>
                  <a:solidFill>
                    <a:schemeClr val="tx1"/>
                  </a:solidFill>
                  <a:latin typeface="VNI-Times" pitchFamily="2" charset="0"/>
                  <a:cs typeface="Arial" panose="020B0604020202020204" pitchFamily="34" charset="0"/>
                </a:defRPr>
              </a:lvl4pPr>
              <a:lvl5pPr marL="2057400" indent="-228600" defTabSz="1244600">
                <a:defRPr>
                  <a:solidFill>
                    <a:schemeClr val="tx1"/>
                  </a:solidFill>
                  <a:latin typeface="VNI-Times" pitchFamily="2" charset="0"/>
                  <a:cs typeface="Arial" panose="020B0604020202020204" pitchFamily="34" charset="0"/>
                </a:defRPr>
              </a:lvl5pPr>
              <a:lvl6pPr marL="25146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defRPr/>
              </a:pPr>
              <a:r>
                <a:rPr lang="en-US" altLang="vi-VN" sz="2800" b="1">
                  <a:solidFill>
                    <a:srgbClr val="000000"/>
                  </a:solidFill>
                  <a:latin typeface="Times New Roman" panose="02020603050405020304" pitchFamily="18" charset="0"/>
                </a:rPr>
                <a:t>Bốn là:</a:t>
              </a:r>
            </a:p>
          </p:txBody>
        </p:sp>
      </p:grpSp>
      <p:cxnSp>
        <p:nvCxnSpPr>
          <p:cNvPr id="17" name="Straight Connector 16">
            <a:extLst>
              <a:ext uri="{FF2B5EF4-FFF2-40B4-BE49-F238E27FC236}">
                <a16:creationId xmlns:a16="http://schemas.microsoft.com/office/drawing/2014/main" id="{4D0AF0CD-2CD3-8D46-9A09-9B2B4F11AEE2}"/>
              </a:ext>
            </a:extLst>
          </p:cNvPr>
          <p:cNvCxnSpPr/>
          <p:nvPr/>
        </p:nvCxnSpPr>
        <p:spPr>
          <a:xfrm>
            <a:off x="2062163" y="187325"/>
            <a:ext cx="0" cy="1058863"/>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38247" name="Date Placeholder 2">
            <a:extLst>
              <a:ext uri="{FF2B5EF4-FFF2-40B4-BE49-F238E27FC236}">
                <a16:creationId xmlns:a16="http://schemas.microsoft.com/office/drawing/2014/main" id="{1F401943-3006-7C40-B168-4BA1DBE25EDC}"/>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19966AEF-CE93-3740-B540-43986EAC1855}"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38248" name="Footer Placeholder 3">
            <a:extLst>
              <a:ext uri="{FF2B5EF4-FFF2-40B4-BE49-F238E27FC236}">
                <a16:creationId xmlns:a16="http://schemas.microsoft.com/office/drawing/2014/main" id="{1B9C0B6B-4627-2D41-94E4-0BAD230249C1}"/>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38249" name="Slide Number Placeholder 4">
            <a:extLst>
              <a:ext uri="{FF2B5EF4-FFF2-40B4-BE49-F238E27FC236}">
                <a16:creationId xmlns:a16="http://schemas.microsoft.com/office/drawing/2014/main" id="{2B51B9D2-D449-7346-98F6-37F3B7D36323}"/>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EE540726-A2F6-1B46-A012-533A5EE325A8}" type="slidenum">
              <a:rPr lang="en-US" altLang="vi-VN" smtClean="0">
                <a:solidFill>
                  <a:srgbClr val="1F5281"/>
                </a:solidFill>
                <a:latin typeface="Arial" panose="020B0604020202020204" pitchFamily="34" charset="0"/>
              </a:rPr>
              <a:pPr algn="ctr"/>
              <a:t>19</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616273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Date Placeholder 1">
            <a:extLst>
              <a:ext uri="{FF2B5EF4-FFF2-40B4-BE49-F238E27FC236}">
                <a16:creationId xmlns:a16="http://schemas.microsoft.com/office/drawing/2014/main" id="{9C5483C0-E303-3547-AB8F-9722AFFE53AA}"/>
              </a:ext>
            </a:extLst>
          </p:cNvPr>
          <p:cNvSpPr>
            <a:spLocks noGrp="1"/>
          </p:cNvSpPr>
          <p:nvPr>
            <p:ph type="dt" sz="quarter" idx="10"/>
          </p:nvPr>
        </p:nvSpPr>
        <p:spPr bwMode="auto">
          <a:xfrm>
            <a:off x="1644650" y="6356350"/>
            <a:ext cx="247015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D310C540-5C80-C54C-A09F-DD7EDEF235F0}" type="datetime1">
              <a:rPr lang="vi-VN" altLang="en-US" smtClean="0">
                <a:solidFill>
                  <a:srgbClr val="898989"/>
                </a:solidFill>
                <a:latin typeface="Times New Roman" panose="02020603050405020304" pitchFamily="18" charset="0"/>
              </a:rPr>
              <a:pPr/>
              <a:t>11/07/2022</a:t>
            </a:fld>
            <a:endParaRPr lang="en-US" altLang="en-US">
              <a:solidFill>
                <a:srgbClr val="898989"/>
              </a:solidFill>
              <a:latin typeface="Times New Roman" panose="02020603050405020304" pitchFamily="18" charset="0"/>
            </a:endParaRPr>
          </a:p>
        </p:txBody>
      </p:sp>
      <p:sp>
        <p:nvSpPr>
          <p:cNvPr id="36866" name="Footer Placeholder 2">
            <a:extLst>
              <a:ext uri="{FF2B5EF4-FFF2-40B4-BE49-F238E27FC236}">
                <a16:creationId xmlns:a16="http://schemas.microsoft.com/office/drawing/2014/main" id="{8042C288-4ECA-7F4B-B946-4E7226E1E656}"/>
              </a:ext>
            </a:extLst>
          </p:cNvPr>
          <p:cNvSpPr>
            <a:spLocks noGrp="1"/>
          </p:cNvSpPr>
          <p:nvPr>
            <p:ph type="ftr" sz="quarter" idx="11"/>
          </p:nvPr>
        </p:nvSpPr>
        <p:spPr bwMode="auto">
          <a:xfrm>
            <a:off x="4191000" y="6356350"/>
            <a:ext cx="3352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en-US">
                <a:solidFill>
                  <a:srgbClr val="898989"/>
                </a:solidFill>
                <a:latin typeface="Times New Roman" panose="02020603050405020304" pitchFamily="18" charset="0"/>
              </a:rPr>
              <a:t>Chương 2: Chủ nghĩa duy vật biện chứng</a:t>
            </a:r>
            <a:endParaRPr lang="en-US" altLang="en-US">
              <a:solidFill>
                <a:srgbClr val="898989"/>
              </a:solidFill>
              <a:latin typeface="Times New Roman" panose="02020603050405020304" pitchFamily="18" charset="0"/>
            </a:endParaRPr>
          </a:p>
        </p:txBody>
      </p:sp>
      <p:sp>
        <p:nvSpPr>
          <p:cNvPr id="36867" name="Slide Number Placeholder 4">
            <a:extLst>
              <a:ext uri="{FF2B5EF4-FFF2-40B4-BE49-F238E27FC236}">
                <a16:creationId xmlns:a16="http://schemas.microsoft.com/office/drawing/2014/main" id="{D9E2244E-35D1-8947-BE37-BE39CD2EB63B}"/>
              </a:ext>
            </a:extLst>
          </p:cNvPr>
          <p:cNvSpPr>
            <a:spLocks noGrp="1"/>
          </p:cNvSpPr>
          <p:nvPr>
            <p:ph type="sldNum" sz="quarter" idx="12"/>
          </p:nvPr>
        </p:nvSpPr>
        <p:spPr bwMode="auto">
          <a:xfrm>
            <a:off x="7740650" y="6356350"/>
            <a:ext cx="247015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60C8E5EC-579B-0645-B011-CEAE82D0655A}" type="slidenum">
              <a:rPr lang="en-US" altLang="en-US" smtClean="0">
                <a:solidFill>
                  <a:srgbClr val="898989"/>
                </a:solidFill>
                <a:latin typeface="Times New Roman" panose="02020603050405020304" pitchFamily="18" charset="0"/>
              </a:rPr>
              <a:pPr/>
              <a:t>2</a:t>
            </a:fld>
            <a:endParaRPr lang="en-US" altLang="en-US">
              <a:solidFill>
                <a:srgbClr val="898989"/>
              </a:solidFill>
              <a:latin typeface="Times New Roman" panose="02020603050405020304" pitchFamily="18" charset="0"/>
            </a:endParaRPr>
          </a:p>
        </p:txBody>
      </p:sp>
      <p:sp>
        <p:nvSpPr>
          <p:cNvPr id="36868" name="Title 1">
            <a:extLst>
              <a:ext uri="{FF2B5EF4-FFF2-40B4-BE49-F238E27FC236}">
                <a16:creationId xmlns:a16="http://schemas.microsoft.com/office/drawing/2014/main" id="{FF6D7C02-D7AD-A542-88D9-BC988FAD07D4}"/>
              </a:ext>
            </a:extLst>
          </p:cNvPr>
          <p:cNvSpPr>
            <a:spLocks noGrp="1"/>
          </p:cNvSpPr>
          <p:nvPr>
            <p:ph type="title"/>
          </p:nvPr>
        </p:nvSpPr>
        <p:spPr>
          <a:xfrm>
            <a:off x="2851150" y="63500"/>
            <a:ext cx="8794750" cy="1241425"/>
          </a:xfrm>
        </p:spPr>
        <p:txBody>
          <a:bodyPr/>
          <a:lstStyle/>
          <a:p>
            <a:r>
              <a:rPr lang="en-US" altLang="en-US">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Chương II</a:t>
            </a:r>
            <a:br>
              <a:rPr lang="en-US" altLang="en-US">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br>
            <a:r>
              <a:rPr lang="en-US" altLang="en-US">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CHỦ NGHĨA DUY VẬT BIỆN CHỨNG</a:t>
            </a:r>
          </a:p>
        </p:txBody>
      </p:sp>
      <p:pic>
        <p:nvPicPr>
          <p:cNvPr id="2" name="Picture 1">
            <a:extLst>
              <a:ext uri="{FF2B5EF4-FFF2-40B4-BE49-F238E27FC236}">
                <a16:creationId xmlns:a16="http://schemas.microsoft.com/office/drawing/2014/main" id="{A421E487-B68F-4C4B-ABD7-5009B93F37AB}"/>
              </a:ext>
            </a:extLst>
          </p:cNvPr>
          <p:cNvPicPr>
            <a:picLocks noChangeAspect="1"/>
          </p:cNvPicPr>
          <p:nvPr/>
        </p:nvPicPr>
        <p:blipFill>
          <a:blip r:embed="rId2"/>
          <a:stretch>
            <a:fillRect/>
          </a:stretch>
        </p:blipFill>
        <p:spPr>
          <a:xfrm>
            <a:off x="7212013" y="1758950"/>
            <a:ext cx="4692650" cy="4378325"/>
          </a:xfrm>
          <a:prstGeom prst="rect">
            <a:avLst/>
          </a:prstGeom>
          <a:solidFill>
            <a:schemeClr val="accent3">
              <a:lumMod val="40000"/>
              <a:lumOff val="60000"/>
            </a:schemeClr>
          </a:solidFill>
        </p:spPr>
      </p:pic>
      <p:pic>
        <p:nvPicPr>
          <p:cNvPr id="5" name="Picture 4">
            <a:extLst>
              <a:ext uri="{FF2B5EF4-FFF2-40B4-BE49-F238E27FC236}">
                <a16:creationId xmlns:a16="http://schemas.microsoft.com/office/drawing/2014/main" id="{BB2D7B87-22E6-7046-8768-6AC6837A6127}"/>
              </a:ext>
            </a:extLst>
          </p:cNvPr>
          <p:cNvPicPr>
            <a:picLocks noChangeAspect="1"/>
          </p:cNvPicPr>
          <p:nvPr/>
        </p:nvPicPr>
        <p:blipFill>
          <a:blip r:embed="rId3"/>
          <a:stretch>
            <a:fillRect/>
          </a:stretch>
        </p:blipFill>
        <p:spPr>
          <a:xfrm>
            <a:off x="363538" y="1676400"/>
            <a:ext cx="6589712" cy="44608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303397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Footer Placeholder 3">
            <a:extLst>
              <a:ext uri="{FF2B5EF4-FFF2-40B4-BE49-F238E27FC236}">
                <a16:creationId xmlns:a16="http://schemas.microsoft.com/office/drawing/2014/main" id="{0418D81E-45FE-9247-B56D-CCEC10FBEAC9}"/>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39266" name="Date Placeholder 4">
            <a:extLst>
              <a:ext uri="{FF2B5EF4-FFF2-40B4-BE49-F238E27FC236}">
                <a16:creationId xmlns:a16="http://schemas.microsoft.com/office/drawing/2014/main" id="{5E495387-0E4B-3B45-B523-0ADA85BDEA48}"/>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5A75A820-C383-044B-B179-367FEB2F1DFC}"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6" name="Title 1">
            <a:extLst>
              <a:ext uri="{FF2B5EF4-FFF2-40B4-BE49-F238E27FC236}">
                <a16:creationId xmlns:a16="http://schemas.microsoft.com/office/drawing/2014/main" id="{499AB20C-24FB-7147-A4E1-18863AE3AFD7}"/>
              </a:ext>
            </a:extLst>
          </p:cNvPr>
          <p:cNvSpPr>
            <a:spLocks noGrp="1"/>
          </p:cNvSpPr>
          <p:nvPr>
            <p:ph type="title"/>
          </p:nvPr>
        </p:nvSpPr>
        <p:spPr>
          <a:xfrm>
            <a:off x="609600" y="274638"/>
            <a:ext cx="10972800" cy="563562"/>
          </a:xfrm>
        </p:spPr>
        <p:txBody>
          <a:bodyPr/>
          <a:lstStyle/>
          <a:p>
            <a:pPr defTabSz="1778000" eaLnBrk="1" fontAlgn="auto" hangingPunct="1">
              <a:lnSpc>
                <a:spcPct val="90000"/>
              </a:lnSpc>
              <a:spcAft>
                <a:spcPct val="35000"/>
              </a:spcAft>
              <a:defRPr/>
            </a:pPr>
            <a:br>
              <a:rPr lang="en-US" dirty="0">
                <a:solidFill>
                  <a:srgbClr val="000000"/>
                </a:solidFill>
                <a:latin typeface="Times New Roman" pitchFamily="18" charset="0"/>
                <a:ea typeface="Tahoma" pitchFamily="34" charset="0"/>
                <a:cs typeface="Times New Roman" pitchFamily="18" charset="0"/>
              </a:rPr>
            </a:br>
            <a:r>
              <a:rPr lang="en-US" dirty="0">
                <a:solidFill>
                  <a:srgbClr val="FF0000"/>
                </a:solidFill>
                <a:latin typeface="Times New Roman" pitchFamily="18" charset="0"/>
                <a:ea typeface="Tahoma" pitchFamily="34" charset="0"/>
                <a:cs typeface="Times New Roman" pitchFamily="18" charset="0"/>
              </a:rPr>
              <a:t>2. </a:t>
            </a:r>
            <a:r>
              <a:rPr lang="en-US" dirty="0" err="1">
                <a:solidFill>
                  <a:srgbClr val="FF0000"/>
                </a:solidFill>
                <a:latin typeface="Times New Roman" pitchFamily="18" charset="0"/>
                <a:ea typeface="Tahoma" pitchFamily="34" charset="0"/>
                <a:cs typeface="Times New Roman" pitchFamily="18" charset="0"/>
              </a:rPr>
              <a:t>Nội</a:t>
            </a:r>
            <a:r>
              <a:rPr lang="en-US" dirty="0">
                <a:solidFill>
                  <a:srgbClr val="FF0000"/>
                </a:solidFill>
                <a:latin typeface="Times New Roman" pitchFamily="18" charset="0"/>
                <a:ea typeface="Tahoma" pitchFamily="34" charset="0"/>
                <a:cs typeface="Times New Roman" pitchFamily="18" charset="0"/>
              </a:rPr>
              <a:t> dung </a:t>
            </a:r>
            <a:r>
              <a:rPr lang="en-US" dirty="0" err="1">
                <a:solidFill>
                  <a:srgbClr val="FF0000"/>
                </a:solidFill>
                <a:latin typeface="Times New Roman" pitchFamily="18" charset="0"/>
                <a:ea typeface="Tahoma" pitchFamily="34" charset="0"/>
                <a:cs typeface="Times New Roman" pitchFamily="18" charset="0"/>
              </a:rPr>
              <a:t>của</a:t>
            </a:r>
            <a:r>
              <a:rPr lang="en-US" dirty="0">
                <a:solidFill>
                  <a:srgbClr val="FF0000"/>
                </a:solidFill>
                <a:latin typeface="Times New Roman" pitchFamily="18" charset="0"/>
                <a:ea typeface="Tahoma" pitchFamily="34" charset="0"/>
                <a:cs typeface="Times New Roman" pitchFamily="18" charset="0"/>
              </a:rPr>
              <a:t> </a:t>
            </a:r>
            <a:r>
              <a:rPr lang="en-US" dirty="0" err="1">
                <a:solidFill>
                  <a:srgbClr val="FF0000"/>
                </a:solidFill>
                <a:latin typeface="Times New Roman" pitchFamily="18" charset="0"/>
                <a:ea typeface="Tahoma" pitchFamily="34" charset="0"/>
                <a:cs typeface="Times New Roman" pitchFamily="18" charset="0"/>
              </a:rPr>
              <a:t>phép</a:t>
            </a:r>
            <a:r>
              <a:rPr lang="en-US" dirty="0">
                <a:solidFill>
                  <a:srgbClr val="FF0000"/>
                </a:solidFill>
                <a:latin typeface="Times New Roman" pitchFamily="18" charset="0"/>
                <a:ea typeface="Tahoma" pitchFamily="34" charset="0"/>
                <a:cs typeface="Times New Roman" pitchFamily="18" charset="0"/>
              </a:rPr>
              <a:t> </a:t>
            </a:r>
            <a:r>
              <a:rPr lang="en-US" dirty="0" err="1">
                <a:solidFill>
                  <a:srgbClr val="FF0000"/>
                </a:solidFill>
                <a:latin typeface="Times New Roman" pitchFamily="18" charset="0"/>
                <a:ea typeface="Tahoma" pitchFamily="34" charset="0"/>
                <a:cs typeface="Times New Roman" pitchFamily="18" charset="0"/>
              </a:rPr>
              <a:t>biện</a:t>
            </a:r>
            <a:r>
              <a:rPr lang="en-US" dirty="0">
                <a:solidFill>
                  <a:srgbClr val="FF0000"/>
                </a:solidFill>
                <a:latin typeface="Times New Roman" pitchFamily="18" charset="0"/>
                <a:ea typeface="Tahoma" pitchFamily="34" charset="0"/>
                <a:cs typeface="Times New Roman" pitchFamily="18" charset="0"/>
              </a:rPr>
              <a:t> </a:t>
            </a:r>
            <a:r>
              <a:rPr lang="en-US" dirty="0" err="1">
                <a:solidFill>
                  <a:srgbClr val="FF0000"/>
                </a:solidFill>
                <a:latin typeface="Times New Roman" pitchFamily="18" charset="0"/>
                <a:ea typeface="Tahoma" pitchFamily="34" charset="0"/>
                <a:cs typeface="Times New Roman" pitchFamily="18" charset="0"/>
              </a:rPr>
              <a:t>chứng</a:t>
            </a:r>
            <a:br>
              <a:rPr lang="en-US" dirty="0">
                <a:solidFill>
                  <a:srgbClr val="FF0000"/>
                </a:solidFill>
                <a:latin typeface="Arial"/>
                <a:ea typeface="+mn-ea"/>
                <a:cs typeface="+mn-cs"/>
              </a:rPr>
            </a:br>
            <a:endParaRPr lang="en-US" dirty="0">
              <a:solidFill>
                <a:srgbClr val="FF0000"/>
              </a:solidFill>
            </a:endParaRPr>
          </a:p>
        </p:txBody>
      </p:sp>
      <p:sp>
        <p:nvSpPr>
          <p:cNvPr id="7" name="Title 1">
            <a:extLst>
              <a:ext uri="{FF2B5EF4-FFF2-40B4-BE49-F238E27FC236}">
                <a16:creationId xmlns:a16="http://schemas.microsoft.com/office/drawing/2014/main" id="{48EED1BC-81E2-B344-AF9A-3BC5E69F7D5D}"/>
              </a:ext>
            </a:extLst>
          </p:cNvPr>
          <p:cNvSpPr txBox="1">
            <a:spLocks/>
          </p:cNvSpPr>
          <p:nvPr/>
        </p:nvSpPr>
        <p:spPr bwMode="black">
          <a:xfrm>
            <a:off x="268288" y="825500"/>
            <a:ext cx="5132387" cy="1208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r" rtl="0" eaLnBrk="0" fontAlgn="base" hangingPunct="0">
              <a:spcBef>
                <a:spcPct val="0"/>
              </a:spcBef>
              <a:spcAft>
                <a:spcPct val="0"/>
              </a:spcAft>
              <a:defRPr sz="2800" b="1" i="1" kern="1200">
                <a:solidFill>
                  <a:srgbClr val="1F5281"/>
                </a:solidFill>
                <a:latin typeface="+mj-lt"/>
                <a:ea typeface="+mj-ea"/>
                <a:cs typeface="+mj-cs"/>
              </a:defRPr>
            </a:lvl1pPr>
            <a:lvl2pPr algn="r" rtl="0" eaLnBrk="0" fontAlgn="base" hangingPunct="0">
              <a:spcBef>
                <a:spcPct val="0"/>
              </a:spcBef>
              <a:spcAft>
                <a:spcPct val="0"/>
              </a:spcAft>
              <a:defRPr sz="2800" b="1" i="1">
                <a:solidFill>
                  <a:srgbClr val="1F5281"/>
                </a:solidFill>
                <a:latin typeface="Verdana" panose="020B0604030504040204" pitchFamily="34" charset="0"/>
              </a:defRPr>
            </a:lvl2pPr>
            <a:lvl3pPr algn="r" rtl="0" eaLnBrk="0" fontAlgn="base" hangingPunct="0">
              <a:spcBef>
                <a:spcPct val="0"/>
              </a:spcBef>
              <a:spcAft>
                <a:spcPct val="0"/>
              </a:spcAft>
              <a:defRPr sz="2800" b="1" i="1">
                <a:solidFill>
                  <a:srgbClr val="1F5281"/>
                </a:solidFill>
                <a:latin typeface="Verdana" panose="020B0604030504040204" pitchFamily="34" charset="0"/>
              </a:defRPr>
            </a:lvl3pPr>
            <a:lvl4pPr algn="r" rtl="0" eaLnBrk="0" fontAlgn="base" hangingPunct="0">
              <a:spcBef>
                <a:spcPct val="0"/>
              </a:spcBef>
              <a:spcAft>
                <a:spcPct val="0"/>
              </a:spcAft>
              <a:defRPr sz="2800" b="1" i="1">
                <a:solidFill>
                  <a:srgbClr val="1F5281"/>
                </a:solidFill>
                <a:latin typeface="Verdana" panose="020B0604030504040204" pitchFamily="34" charset="0"/>
              </a:defRPr>
            </a:lvl4pPr>
            <a:lvl5pPr algn="r" rtl="0" eaLnBrk="0" fontAlgn="base" hangingPunct="0">
              <a:spcBef>
                <a:spcPct val="0"/>
              </a:spcBef>
              <a:spcAft>
                <a:spcPct val="0"/>
              </a:spcAft>
              <a:defRPr sz="2800" b="1" i="1">
                <a:solidFill>
                  <a:srgbClr val="1F5281"/>
                </a:solidFill>
                <a:latin typeface="Verdana" panose="020B0604030504040204" pitchFamily="34" charset="0"/>
              </a:defRPr>
            </a:lvl5pPr>
            <a:lvl6pPr marL="457200" algn="r" rtl="0" eaLnBrk="1" fontAlgn="base" hangingPunct="1">
              <a:spcBef>
                <a:spcPct val="0"/>
              </a:spcBef>
              <a:spcAft>
                <a:spcPct val="0"/>
              </a:spcAft>
              <a:defRPr sz="2800" b="1" i="1">
                <a:solidFill>
                  <a:srgbClr val="1F5281"/>
                </a:solidFill>
                <a:latin typeface="Verdana" panose="020B0604030504040204" pitchFamily="34" charset="0"/>
              </a:defRPr>
            </a:lvl6pPr>
            <a:lvl7pPr marL="914400" algn="r" rtl="0" eaLnBrk="1" fontAlgn="base" hangingPunct="1">
              <a:spcBef>
                <a:spcPct val="0"/>
              </a:spcBef>
              <a:spcAft>
                <a:spcPct val="0"/>
              </a:spcAft>
              <a:defRPr sz="2800" b="1" i="1">
                <a:solidFill>
                  <a:srgbClr val="1F5281"/>
                </a:solidFill>
                <a:latin typeface="Verdana" panose="020B0604030504040204" pitchFamily="34" charset="0"/>
              </a:defRPr>
            </a:lvl7pPr>
            <a:lvl8pPr marL="1371600" algn="r" rtl="0" eaLnBrk="1" fontAlgn="base" hangingPunct="1">
              <a:spcBef>
                <a:spcPct val="0"/>
              </a:spcBef>
              <a:spcAft>
                <a:spcPct val="0"/>
              </a:spcAft>
              <a:defRPr sz="2800" b="1" i="1">
                <a:solidFill>
                  <a:srgbClr val="1F5281"/>
                </a:solidFill>
                <a:latin typeface="Verdana" panose="020B0604030504040204" pitchFamily="34" charset="0"/>
              </a:defRPr>
            </a:lvl8pPr>
            <a:lvl9pPr marL="1828800" algn="r" rtl="0" eaLnBrk="1" fontAlgn="base" hangingPunct="1">
              <a:spcBef>
                <a:spcPct val="0"/>
              </a:spcBef>
              <a:spcAft>
                <a:spcPct val="0"/>
              </a:spcAft>
              <a:defRPr sz="2800" b="1" i="1">
                <a:solidFill>
                  <a:srgbClr val="1F5281"/>
                </a:solidFill>
                <a:latin typeface="Verdana" panose="020B0604030504040204" pitchFamily="34" charset="0"/>
              </a:defRPr>
            </a:lvl9pPr>
          </a:lstStyle>
          <a:p>
            <a:pPr algn="ctr" defTabSz="1778000" eaLnBrk="1" fontAlgn="auto" hangingPunct="1">
              <a:lnSpc>
                <a:spcPct val="90000"/>
              </a:lnSpc>
              <a:spcAft>
                <a:spcPct val="35000"/>
              </a:spcAft>
              <a:defRPr/>
            </a:pPr>
            <a:endParaRPr lang="en-US" sz="3600" i="0" dirty="0">
              <a:solidFill>
                <a:srgbClr val="000000"/>
              </a:solidFill>
              <a:latin typeface="Times New Roman" pitchFamily="18" charset="0"/>
              <a:ea typeface="Tahoma" pitchFamily="34" charset="0"/>
              <a:cs typeface="Times New Roman" pitchFamily="18" charset="0"/>
            </a:endParaRPr>
          </a:p>
          <a:p>
            <a:pPr algn="ctr" defTabSz="1778000" eaLnBrk="1" fontAlgn="auto" hangingPunct="1">
              <a:lnSpc>
                <a:spcPct val="90000"/>
              </a:lnSpc>
              <a:spcAft>
                <a:spcPct val="35000"/>
              </a:spcAft>
              <a:defRPr/>
            </a:pPr>
            <a:r>
              <a:rPr lang="en-US" sz="3600" i="0" dirty="0">
                <a:solidFill>
                  <a:srgbClr val="000000"/>
                </a:solidFill>
                <a:latin typeface="Times New Roman" pitchFamily="18" charset="0"/>
                <a:ea typeface="Tahoma" pitchFamily="34" charset="0"/>
                <a:cs typeface="Times New Roman" pitchFamily="18" charset="0"/>
              </a:rPr>
              <a:t>b. </a:t>
            </a:r>
            <a:r>
              <a:rPr lang="en-US" sz="3600" i="0" dirty="0" err="1">
                <a:solidFill>
                  <a:srgbClr val="000000"/>
                </a:solidFill>
                <a:latin typeface="Times New Roman" pitchFamily="18" charset="0"/>
                <a:ea typeface="Tahoma" pitchFamily="34" charset="0"/>
                <a:cs typeface="Times New Roman" pitchFamily="18" charset="0"/>
              </a:rPr>
              <a:t>Các</a:t>
            </a:r>
            <a:r>
              <a:rPr lang="en-US" sz="3600" i="0" dirty="0">
                <a:solidFill>
                  <a:srgbClr val="000000"/>
                </a:solidFill>
                <a:latin typeface="Times New Roman" pitchFamily="18" charset="0"/>
                <a:ea typeface="Tahoma" pitchFamily="34" charset="0"/>
                <a:cs typeface="Times New Roman" pitchFamily="18" charset="0"/>
              </a:rPr>
              <a:t> </a:t>
            </a:r>
            <a:r>
              <a:rPr lang="en-US" sz="3600" i="0" dirty="0" err="1">
                <a:solidFill>
                  <a:srgbClr val="000000"/>
                </a:solidFill>
                <a:latin typeface="Times New Roman" pitchFamily="18" charset="0"/>
                <a:ea typeface="Tahoma" pitchFamily="34" charset="0"/>
                <a:cs typeface="Times New Roman" pitchFamily="18" charset="0"/>
              </a:rPr>
              <a:t>cặp</a:t>
            </a:r>
            <a:r>
              <a:rPr lang="en-US" sz="3600" i="0" dirty="0">
                <a:solidFill>
                  <a:srgbClr val="000000"/>
                </a:solidFill>
                <a:latin typeface="Times New Roman" pitchFamily="18" charset="0"/>
                <a:ea typeface="Tahoma" pitchFamily="34" charset="0"/>
                <a:cs typeface="Times New Roman" pitchFamily="18" charset="0"/>
              </a:rPr>
              <a:t> </a:t>
            </a:r>
            <a:r>
              <a:rPr lang="en-US" sz="3600" i="0" dirty="0" err="1">
                <a:solidFill>
                  <a:srgbClr val="000000"/>
                </a:solidFill>
                <a:latin typeface="Times New Roman" pitchFamily="18" charset="0"/>
                <a:ea typeface="Tahoma" pitchFamily="34" charset="0"/>
                <a:cs typeface="Times New Roman" pitchFamily="18" charset="0"/>
              </a:rPr>
              <a:t>phạm</a:t>
            </a:r>
            <a:r>
              <a:rPr lang="en-US" sz="3600" i="0" dirty="0">
                <a:solidFill>
                  <a:srgbClr val="000000"/>
                </a:solidFill>
                <a:latin typeface="Times New Roman" pitchFamily="18" charset="0"/>
                <a:ea typeface="Tahoma" pitchFamily="34" charset="0"/>
                <a:cs typeface="Times New Roman" pitchFamily="18" charset="0"/>
              </a:rPr>
              <a:t> </a:t>
            </a:r>
            <a:r>
              <a:rPr lang="en-US" sz="3600" i="0" dirty="0" err="1">
                <a:solidFill>
                  <a:srgbClr val="000000"/>
                </a:solidFill>
                <a:latin typeface="Times New Roman" pitchFamily="18" charset="0"/>
                <a:ea typeface="Tahoma" pitchFamily="34" charset="0"/>
                <a:cs typeface="Times New Roman" pitchFamily="18" charset="0"/>
              </a:rPr>
              <a:t>trù</a:t>
            </a:r>
            <a:r>
              <a:rPr lang="en-US" sz="3600" i="0" dirty="0">
                <a:solidFill>
                  <a:srgbClr val="000000"/>
                </a:solidFill>
                <a:latin typeface="Times New Roman" pitchFamily="18" charset="0"/>
                <a:ea typeface="Tahoma" pitchFamily="34" charset="0"/>
                <a:cs typeface="Times New Roman" pitchFamily="18" charset="0"/>
              </a:rPr>
              <a:t> </a:t>
            </a:r>
            <a:r>
              <a:rPr lang="en-US" sz="3600" i="0" dirty="0" err="1">
                <a:solidFill>
                  <a:srgbClr val="000000"/>
                </a:solidFill>
                <a:latin typeface="Times New Roman" pitchFamily="18" charset="0"/>
                <a:ea typeface="Tahoma" pitchFamily="34" charset="0"/>
                <a:cs typeface="Times New Roman" pitchFamily="18" charset="0"/>
              </a:rPr>
              <a:t>cơ</a:t>
            </a:r>
            <a:r>
              <a:rPr lang="en-US" sz="3600" i="0" dirty="0">
                <a:solidFill>
                  <a:srgbClr val="000000"/>
                </a:solidFill>
                <a:latin typeface="Times New Roman" pitchFamily="18" charset="0"/>
                <a:ea typeface="Tahoma" pitchFamily="34" charset="0"/>
                <a:cs typeface="Times New Roman" pitchFamily="18" charset="0"/>
              </a:rPr>
              <a:t> </a:t>
            </a:r>
            <a:r>
              <a:rPr lang="en-US" sz="3600" i="0" dirty="0" err="1">
                <a:solidFill>
                  <a:srgbClr val="000000"/>
                </a:solidFill>
                <a:latin typeface="Times New Roman" pitchFamily="18" charset="0"/>
                <a:ea typeface="Tahoma" pitchFamily="34" charset="0"/>
                <a:cs typeface="Times New Roman" pitchFamily="18" charset="0"/>
              </a:rPr>
              <a:t>bản</a:t>
            </a:r>
            <a:r>
              <a:rPr lang="en-US" sz="3600" i="0" dirty="0">
                <a:solidFill>
                  <a:srgbClr val="000000"/>
                </a:solidFill>
                <a:latin typeface="Times New Roman" pitchFamily="18" charset="0"/>
                <a:ea typeface="Tahoma" pitchFamily="34" charset="0"/>
                <a:cs typeface="Times New Roman" pitchFamily="18" charset="0"/>
              </a:rPr>
              <a:t> </a:t>
            </a:r>
            <a:r>
              <a:rPr lang="en-US" sz="3600" i="0" dirty="0" err="1">
                <a:solidFill>
                  <a:srgbClr val="000000"/>
                </a:solidFill>
                <a:latin typeface="Times New Roman" pitchFamily="18" charset="0"/>
                <a:ea typeface="Tahoma" pitchFamily="34" charset="0"/>
                <a:cs typeface="Times New Roman" pitchFamily="18" charset="0"/>
              </a:rPr>
              <a:t>của</a:t>
            </a:r>
            <a:r>
              <a:rPr lang="en-US" sz="3600" i="0" dirty="0">
                <a:solidFill>
                  <a:srgbClr val="000000"/>
                </a:solidFill>
                <a:latin typeface="Times New Roman" pitchFamily="18" charset="0"/>
                <a:ea typeface="Tahoma" pitchFamily="34" charset="0"/>
                <a:cs typeface="Times New Roman" pitchFamily="18" charset="0"/>
              </a:rPr>
              <a:t> </a:t>
            </a:r>
            <a:r>
              <a:rPr lang="en-US" sz="3600" i="0" dirty="0" err="1">
                <a:solidFill>
                  <a:srgbClr val="000000"/>
                </a:solidFill>
                <a:latin typeface="Times New Roman" pitchFamily="18" charset="0"/>
                <a:ea typeface="Tahoma" pitchFamily="34" charset="0"/>
                <a:cs typeface="Times New Roman" pitchFamily="18" charset="0"/>
              </a:rPr>
              <a:t>phép</a:t>
            </a:r>
            <a:r>
              <a:rPr lang="en-US" sz="3600" i="0" dirty="0">
                <a:solidFill>
                  <a:srgbClr val="000000"/>
                </a:solidFill>
                <a:latin typeface="Times New Roman" pitchFamily="18" charset="0"/>
                <a:ea typeface="Tahoma" pitchFamily="34" charset="0"/>
                <a:cs typeface="Times New Roman" pitchFamily="18" charset="0"/>
              </a:rPr>
              <a:t> </a:t>
            </a:r>
            <a:r>
              <a:rPr lang="en-US" sz="3600" i="0" dirty="0" err="1">
                <a:solidFill>
                  <a:srgbClr val="000000"/>
                </a:solidFill>
                <a:latin typeface="Times New Roman" pitchFamily="18" charset="0"/>
                <a:ea typeface="Tahoma" pitchFamily="34" charset="0"/>
                <a:cs typeface="Times New Roman" pitchFamily="18" charset="0"/>
              </a:rPr>
              <a:t>biện</a:t>
            </a:r>
            <a:r>
              <a:rPr lang="en-US" sz="3600" i="0" dirty="0">
                <a:solidFill>
                  <a:srgbClr val="000000"/>
                </a:solidFill>
                <a:latin typeface="Times New Roman" pitchFamily="18" charset="0"/>
                <a:ea typeface="Tahoma" pitchFamily="34" charset="0"/>
                <a:cs typeface="Times New Roman" pitchFamily="18" charset="0"/>
              </a:rPr>
              <a:t> </a:t>
            </a:r>
            <a:r>
              <a:rPr lang="en-US" sz="3600" i="0" dirty="0" err="1">
                <a:solidFill>
                  <a:srgbClr val="000000"/>
                </a:solidFill>
                <a:latin typeface="Times New Roman" pitchFamily="18" charset="0"/>
                <a:ea typeface="Tahoma" pitchFamily="34" charset="0"/>
                <a:cs typeface="Times New Roman" pitchFamily="18" charset="0"/>
              </a:rPr>
              <a:t>chứng</a:t>
            </a:r>
            <a:r>
              <a:rPr lang="en-US" sz="3600" i="0" dirty="0">
                <a:solidFill>
                  <a:srgbClr val="000000"/>
                </a:solidFill>
                <a:latin typeface="Times New Roman" pitchFamily="18" charset="0"/>
                <a:ea typeface="Tahoma" pitchFamily="34" charset="0"/>
                <a:cs typeface="Times New Roman" pitchFamily="18" charset="0"/>
              </a:rPr>
              <a:t> </a:t>
            </a:r>
            <a:br>
              <a:rPr lang="en-US" sz="3600" i="0" dirty="0">
                <a:solidFill>
                  <a:srgbClr val="FF0000"/>
                </a:solidFill>
                <a:latin typeface="Arial"/>
                <a:ea typeface="+mn-ea"/>
                <a:cs typeface="+mn-cs"/>
              </a:rPr>
            </a:br>
            <a:endParaRPr lang="en-US" dirty="0">
              <a:solidFill>
                <a:srgbClr val="FF0000"/>
              </a:solidFill>
            </a:endParaRPr>
          </a:p>
        </p:txBody>
      </p:sp>
      <p:sp>
        <p:nvSpPr>
          <p:cNvPr id="8" name="TextBox 7">
            <a:extLst>
              <a:ext uri="{FF2B5EF4-FFF2-40B4-BE49-F238E27FC236}">
                <a16:creationId xmlns:a16="http://schemas.microsoft.com/office/drawing/2014/main" id="{A7FA9871-B216-8642-9969-47E15FD5CBE1}"/>
              </a:ext>
            </a:extLst>
          </p:cNvPr>
          <p:cNvSpPr txBox="1"/>
          <p:nvPr/>
        </p:nvSpPr>
        <p:spPr>
          <a:xfrm>
            <a:off x="460375" y="2305050"/>
            <a:ext cx="6169025" cy="1570038"/>
          </a:xfrm>
          <a:prstGeom prst="rect">
            <a:avLst/>
          </a:prstGeom>
          <a:noFill/>
          <a:ln>
            <a:solidFill>
              <a:schemeClr val="tx1">
                <a:lumMod val="20000"/>
                <a:lumOff val="80000"/>
              </a:schemeClr>
            </a:solidFill>
          </a:ln>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sz="2400" b="1">
                <a:solidFill>
                  <a:srgbClr val="FF0000"/>
                </a:solidFill>
                <a:latin typeface="Times New Roman" panose="02020603050405020304" pitchFamily="18" charset="0"/>
              </a:rPr>
              <a:t>Phạm trù: </a:t>
            </a:r>
            <a:r>
              <a:rPr lang="en-US" altLang="vi-VN" sz="2400"/>
              <a:t>Là những khái niệm rộng nhất phản ánh những mặt, những thuộc tính, những MLH chung, cơ bản nhất của các SV, HT thuộc một lĩnh vực nhất định</a:t>
            </a:r>
            <a:endParaRPr lang="en-US" altLang="vi-VN" sz="2400" b="1">
              <a:solidFill>
                <a:srgbClr val="FF0000"/>
              </a:solidFill>
              <a:latin typeface="Times New Roman" panose="02020603050405020304" pitchFamily="18" charset="0"/>
            </a:endParaRPr>
          </a:p>
        </p:txBody>
      </p:sp>
      <p:sp>
        <p:nvSpPr>
          <p:cNvPr id="139270" name="TextBox 8">
            <a:extLst>
              <a:ext uri="{FF2B5EF4-FFF2-40B4-BE49-F238E27FC236}">
                <a16:creationId xmlns:a16="http://schemas.microsoft.com/office/drawing/2014/main" id="{D4A5F594-A155-8941-BB64-24A0E8E8FF4B}"/>
              </a:ext>
            </a:extLst>
          </p:cNvPr>
          <p:cNvSpPr txBox="1">
            <a:spLocks noChangeArrowheads="1"/>
          </p:cNvSpPr>
          <p:nvPr/>
        </p:nvSpPr>
        <p:spPr bwMode="auto">
          <a:xfrm>
            <a:off x="460375" y="4198938"/>
            <a:ext cx="6169025"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r>
              <a:rPr lang="en-US" altLang="vi-VN" sz="2400" b="1" i="1">
                <a:solidFill>
                  <a:srgbClr val="FF0000"/>
                </a:solidFill>
                <a:latin typeface="Times New Roman" panose="02020603050405020304" pitchFamily="18" charset="0"/>
              </a:rPr>
              <a:t>Phạn trù Triết học: </a:t>
            </a:r>
            <a:r>
              <a:rPr lang="en-US" altLang="vi-VN" sz="2500">
                <a:solidFill>
                  <a:srgbClr val="000000"/>
                </a:solidFill>
                <a:latin typeface="Times New Roman" panose="02020603050405020304" pitchFamily="18" charset="0"/>
              </a:rPr>
              <a:t>Là những khái niệm chung nhất phản ánh những mặt, những thuộc tính, những MLH cơ bản phổ biến nhất của toàn bộ thế giới hiện thực (bao gồm cả tự nhiên, xã hội và tư duy)</a:t>
            </a:r>
            <a:r>
              <a:rPr lang="en-US" altLang="vi-VN" sz="2400" i="1">
                <a:solidFill>
                  <a:srgbClr val="000000"/>
                </a:solidFill>
                <a:latin typeface="Times New Roman" panose="02020603050405020304" pitchFamily="18" charset="0"/>
              </a:rPr>
              <a:t>.</a:t>
            </a:r>
          </a:p>
        </p:txBody>
      </p:sp>
      <p:sp>
        <p:nvSpPr>
          <p:cNvPr id="10" name="TextBox 9">
            <a:extLst>
              <a:ext uri="{FF2B5EF4-FFF2-40B4-BE49-F238E27FC236}">
                <a16:creationId xmlns:a16="http://schemas.microsoft.com/office/drawing/2014/main" id="{39185CE6-C24D-9A4E-A1C7-B0FB02F11A14}"/>
              </a:ext>
            </a:extLst>
          </p:cNvPr>
          <p:cNvSpPr txBox="1"/>
          <p:nvPr/>
        </p:nvSpPr>
        <p:spPr>
          <a:xfrm>
            <a:off x="5811520" y="984165"/>
            <a:ext cx="6177280" cy="584775"/>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defRPr/>
            </a:pPr>
            <a:r>
              <a:rPr lang="en-US" altLang="vi-VN" sz="3200" b="1">
                <a:solidFill>
                  <a:srgbClr val="FF0000"/>
                </a:solidFill>
                <a:latin typeface="Times New Roman" panose="02020603050405020304" pitchFamily="18" charset="0"/>
              </a:rPr>
              <a:t>- Tính cặp đôi của phạm trù TH:</a:t>
            </a:r>
          </a:p>
        </p:txBody>
      </p:sp>
      <p:graphicFrame>
        <p:nvGraphicFramePr>
          <p:cNvPr id="11" name="Diagram 10">
            <a:extLst>
              <a:ext uri="{FF2B5EF4-FFF2-40B4-BE49-F238E27FC236}">
                <a16:creationId xmlns:a16="http://schemas.microsoft.com/office/drawing/2014/main" id="{40E0D856-BFBA-A14B-914A-675442C5F656}"/>
              </a:ext>
            </a:extLst>
          </p:cNvPr>
          <p:cNvGraphicFramePr/>
          <p:nvPr/>
        </p:nvGraphicFramePr>
        <p:xfrm>
          <a:off x="5161280" y="2267868"/>
          <a:ext cx="8128000" cy="10014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Diagram 11">
            <a:extLst>
              <a:ext uri="{FF2B5EF4-FFF2-40B4-BE49-F238E27FC236}">
                <a16:creationId xmlns:a16="http://schemas.microsoft.com/office/drawing/2014/main" id="{F54EE57F-7A3C-AC4E-8FF8-B1318A22D802}"/>
              </a:ext>
            </a:extLst>
          </p:cNvPr>
          <p:cNvGraphicFramePr/>
          <p:nvPr/>
        </p:nvGraphicFramePr>
        <p:xfrm>
          <a:off x="5184140" y="3071850"/>
          <a:ext cx="8128000" cy="100142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3" name="Diagram 12">
            <a:extLst>
              <a:ext uri="{FF2B5EF4-FFF2-40B4-BE49-F238E27FC236}">
                <a16:creationId xmlns:a16="http://schemas.microsoft.com/office/drawing/2014/main" id="{829E501D-ED36-AB44-ABCA-4836C602F71E}"/>
              </a:ext>
            </a:extLst>
          </p:cNvPr>
          <p:cNvGraphicFramePr/>
          <p:nvPr/>
        </p:nvGraphicFramePr>
        <p:xfrm>
          <a:off x="5214620" y="3879594"/>
          <a:ext cx="8128000" cy="100142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14" name="Diagram 13">
            <a:extLst>
              <a:ext uri="{FF2B5EF4-FFF2-40B4-BE49-F238E27FC236}">
                <a16:creationId xmlns:a16="http://schemas.microsoft.com/office/drawing/2014/main" id="{30BCCFF5-53B8-7A43-8B7C-B65826B7866C}"/>
              </a:ext>
            </a:extLst>
          </p:cNvPr>
          <p:cNvGraphicFramePr/>
          <p:nvPr/>
        </p:nvGraphicFramePr>
        <p:xfrm>
          <a:off x="5245100" y="4724406"/>
          <a:ext cx="8128000" cy="1001428"/>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15" name="Diagram 14">
            <a:extLst>
              <a:ext uri="{FF2B5EF4-FFF2-40B4-BE49-F238E27FC236}">
                <a16:creationId xmlns:a16="http://schemas.microsoft.com/office/drawing/2014/main" id="{6BA45DB9-318C-9244-84F8-368522899E96}"/>
              </a:ext>
            </a:extLst>
          </p:cNvPr>
          <p:cNvGraphicFramePr/>
          <p:nvPr/>
        </p:nvGraphicFramePr>
        <p:xfrm>
          <a:off x="5245100" y="5562026"/>
          <a:ext cx="8128000" cy="1001428"/>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aphicFrame>
        <p:nvGraphicFramePr>
          <p:cNvPr id="16" name="Diagram 15">
            <a:extLst>
              <a:ext uri="{FF2B5EF4-FFF2-40B4-BE49-F238E27FC236}">
                <a16:creationId xmlns:a16="http://schemas.microsoft.com/office/drawing/2014/main" id="{B6C78E86-36E2-684F-BC5A-0C6E5B38CBF8}"/>
              </a:ext>
            </a:extLst>
          </p:cNvPr>
          <p:cNvGraphicFramePr/>
          <p:nvPr/>
        </p:nvGraphicFramePr>
        <p:xfrm>
          <a:off x="5134036" y="1459136"/>
          <a:ext cx="8128000" cy="1001428"/>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cxnSp>
        <p:nvCxnSpPr>
          <p:cNvPr id="21" name="Straight Connector 20">
            <a:extLst>
              <a:ext uri="{FF2B5EF4-FFF2-40B4-BE49-F238E27FC236}">
                <a16:creationId xmlns:a16="http://schemas.microsoft.com/office/drawing/2014/main" id="{AD6E1DC2-02E9-BB4A-AA23-C674B5909587}"/>
              </a:ext>
            </a:extLst>
          </p:cNvPr>
          <p:cNvCxnSpPr/>
          <p:nvPr/>
        </p:nvCxnSpPr>
        <p:spPr>
          <a:xfrm>
            <a:off x="2062163" y="187325"/>
            <a:ext cx="0" cy="1058863"/>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39281" name="Slide Number Placeholder 1">
            <a:extLst>
              <a:ext uri="{FF2B5EF4-FFF2-40B4-BE49-F238E27FC236}">
                <a16:creationId xmlns:a16="http://schemas.microsoft.com/office/drawing/2014/main" id="{A6B2D648-3864-7A48-9089-7C915ECD8C6F}"/>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4B83CAC6-D626-614F-801C-B71B3EBF8093}" type="slidenum">
              <a:rPr lang="en-US" altLang="vi-VN" smtClean="0">
                <a:solidFill>
                  <a:srgbClr val="1F5281"/>
                </a:solidFill>
                <a:latin typeface="Arial" panose="020B0604020202020204" pitchFamily="34" charset="0"/>
              </a:rPr>
              <a:pPr algn="ctr"/>
              <a:t>20</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915559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Rectangle 2" descr="30%">
            <a:extLst>
              <a:ext uri="{FF2B5EF4-FFF2-40B4-BE49-F238E27FC236}">
                <a16:creationId xmlns:a16="http://schemas.microsoft.com/office/drawing/2014/main" id="{6D7B4239-C011-CD44-8301-522BBEE40BEB}"/>
              </a:ext>
            </a:extLst>
          </p:cNvPr>
          <p:cNvSpPr>
            <a:spLocks noChangeArrowheads="1"/>
          </p:cNvSpPr>
          <p:nvPr/>
        </p:nvSpPr>
        <p:spPr bwMode="auto">
          <a:xfrm>
            <a:off x="2566988" y="1700213"/>
            <a:ext cx="2736850" cy="647700"/>
          </a:xfrm>
          <a:prstGeom prst="rect">
            <a:avLst/>
          </a:prstGeom>
          <a:solidFill>
            <a:schemeClr val="bg2">
              <a:lumMod val="60000"/>
              <a:lumOff val="40000"/>
            </a:schemeClr>
          </a:solidFill>
          <a:ln w="57150" cmpd="thickThin">
            <a:solidFill>
              <a:srgbClr val="009900"/>
            </a:solidFill>
            <a:miter lim="800000"/>
            <a:headEnd/>
            <a:tailEnd/>
          </a:ln>
          <a:effectLst/>
        </p:spPr>
        <p:txBody>
          <a:bodyPr/>
          <a:lstStyle>
            <a:lvl1pPr marL="342900" indent="-342900" defTabSz="115888">
              <a:spcBef>
                <a:spcPct val="20000"/>
              </a:spcBef>
              <a:buChar char="•"/>
              <a:tabLst>
                <a:tab pos="0" algn="l"/>
              </a:tabLst>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defTabSz="115888">
              <a:spcBef>
                <a:spcPct val="20000"/>
              </a:spcBef>
              <a:buChar char="–"/>
              <a:tabLst>
                <a:tab pos="0" algn="l"/>
              </a:tabLst>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228600" defTabSz="115888">
              <a:spcBef>
                <a:spcPct val="20000"/>
              </a:spcBef>
              <a:buChar char="•"/>
              <a:tabLst>
                <a:tab pos="0" algn="l"/>
              </a:tabLst>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defTabSz="115888">
              <a:spcBef>
                <a:spcPct val="20000"/>
              </a:spcBef>
              <a:buChar char="–"/>
              <a:tabLst>
                <a:tab pos="0" algn="l"/>
              </a:tabLst>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defTabSz="115888">
              <a:spcBef>
                <a:spcPct val="20000"/>
              </a:spcBef>
              <a:buChar char="»"/>
              <a:tabLst>
                <a:tab pos="0" algn="l"/>
              </a:tabLst>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defTabSz="115888" eaLnBrk="0" fontAlgn="base" hangingPunct="0">
              <a:spcBef>
                <a:spcPct val="20000"/>
              </a:spcBef>
              <a:spcAft>
                <a:spcPct val="0"/>
              </a:spcAft>
              <a:buChar char="»"/>
              <a:tabLst>
                <a:tab pos="0" algn="l"/>
              </a:tabLst>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defTabSz="115888" eaLnBrk="0" fontAlgn="base" hangingPunct="0">
              <a:spcBef>
                <a:spcPct val="20000"/>
              </a:spcBef>
              <a:spcAft>
                <a:spcPct val="0"/>
              </a:spcAft>
              <a:buChar char="»"/>
              <a:tabLst>
                <a:tab pos="0" algn="l"/>
              </a:tabLst>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defTabSz="115888" eaLnBrk="0" fontAlgn="base" hangingPunct="0">
              <a:spcBef>
                <a:spcPct val="20000"/>
              </a:spcBef>
              <a:spcAft>
                <a:spcPct val="0"/>
              </a:spcAft>
              <a:buChar char="»"/>
              <a:tabLst>
                <a:tab pos="0" algn="l"/>
              </a:tabLst>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defTabSz="115888" eaLnBrk="0" fontAlgn="base" hangingPunct="0">
              <a:spcBef>
                <a:spcPct val="20000"/>
              </a:spcBef>
              <a:spcAft>
                <a:spcPct val="0"/>
              </a:spcAft>
              <a:buChar char="»"/>
              <a:tabLst>
                <a:tab pos="0" algn="l"/>
              </a:tabLst>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lvl="2" algn="ctr" eaLnBrk="1" hangingPunct="1">
              <a:lnSpc>
                <a:spcPct val="90000"/>
              </a:lnSpc>
              <a:buFontTx/>
              <a:buNone/>
              <a:defRPr/>
            </a:pPr>
            <a:r>
              <a:rPr lang="en-US" altLang="vi-VN" sz="2800" b="1" dirty="0" err="1">
                <a:ea typeface="ＭＳ Ｐゴシック" panose="020B0600070205080204" pitchFamily="34" charset="-128"/>
              </a:rPr>
              <a:t>Cái</a:t>
            </a:r>
            <a:r>
              <a:rPr lang="en-US" altLang="vi-VN" sz="2800" b="1" dirty="0">
                <a:ea typeface="ＭＳ Ｐゴシック" panose="020B0600070205080204" pitchFamily="34" charset="-128"/>
              </a:rPr>
              <a:t> </a:t>
            </a:r>
            <a:r>
              <a:rPr lang="en-US" altLang="vi-VN" sz="2800" b="1" dirty="0" err="1">
                <a:ea typeface="ＭＳ Ｐゴシック" panose="020B0600070205080204" pitchFamily="34" charset="-128"/>
              </a:rPr>
              <a:t>riêng</a:t>
            </a:r>
            <a:endParaRPr lang="en-US" altLang="vi-VN" dirty="0">
              <a:ea typeface="ＭＳ Ｐゴシック" panose="020B0600070205080204" pitchFamily="34" charset="-128"/>
            </a:endParaRPr>
          </a:p>
        </p:txBody>
      </p:sp>
      <p:sp>
        <p:nvSpPr>
          <p:cNvPr id="540675" name="Rectangle 3">
            <a:extLst>
              <a:ext uri="{FF2B5EF4-FFF2-40B4-BE49-F238E27FC236}">
                <a16:creationId xmlns:a16="http://schemas.microsoft.com/office/drawing/2014/main" id="{CDD878FB-D53D-8E43-B1EC-E49A5F3B10D9}"/>
              </a:ext>
            </a:extLst>
          </p:cNvPr>
          <p:cNvSpPr>
            <a:spLocks noChangeArrowheads="1"/>
          </p:cNvSpPr>
          <p:nvPr/>
        </p:nvSpPr>
        <p:spPr bwMode="auto">
          <a:xfrm>
            <a:off x="1143000" y="2781300"/>
            <a:ext cx="5097463" cy="2305050"/>
          </a:xfrm>
          <a:prstGeom prst="rect">
            <a:avLst/>
          </a:prstGeom>
          <a:noFill/>
          <a:ln w="57150" cmpd="thickThin">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tabLst>
                <a:tab pos="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9pPr>
          </a:lstStyle>
          <a:p>
            <a:pPr eaLnBrk="1" hangingPunct="1">
              <a:buFontTx/>
              <a:buNone/>
            </a:pPr>
            <a:r>
              <a:rPr lang="en-US" altLang="vi-VN" sz="2800">
                <a:latin typeface="Arial" panose="020B0604020202020204" pitchFamily="34" charset="0"/>
                <a:ea typeface="ＭＳ Ｐゴシック" panose="020B0600070205080204" pitchFamily="34" charset="-128"/>
              </a:rPr>
              <a:t>Dùng để chỉ </a:t>
            </a:r>
            <a:r>
              <a:rPr lang="en-US" altLang="vi-VN" sz="2800" b="1">
                <a:solidFill>
                  <a:srgbClr val="FF0000"/>
                </a:solidFill>
                <a:latin typeface="Arial" panose="020B0604020202020204" pitchFamily="34" charset="0"/>
                <a:ea typeface="ＭＳ Ｐゴシック" panose="020B0600070205080204" pitchFamily="34" charset="-128"/>
              </a:rPr>
              <a:t>mỗi SV, HT,</a:t>
            </a:r>
            <a:r>
              <a:rPr lang="en-US" altLang="vi-VN" sz="2800">
                <a:latin typeface="Arial" panose="020B0604020202020204" pitchFamily="34" charset="0"/>
                <a:ea typeface="ＭＳ Ｐゴシック" panose="020B0600070205080204" pitchFamily="34" charset="-128"/>
              </a:rPr>
              <a:t> mỗi quá trình…xác định, tồn tại tương đối độc lập so với các SV, HT, quá trình…khác</a:t>
            </a:r>
          </a:p>
        </p:txBody>
      </p:sp>
      <p:sp>
        <p:nvSpPr>
          <p:cNvPr id="540676" name="Rectangle 4" descr="Newsprint">
            <a:extLst>
              <a:ext uri="{FF2B5EF4-FFF2-40B4-BE49-F238E27FC236}">
                <a16:creationId xmlns:a16="http://schemas.microsoft.com/office/drawing/2014/main" id="{AE1379BD-54E6-0049-9EB6-C16326841AB1}"/>
              </a:ext>
            </a:extLst>
          </p:cNvPr>
          <p:cNvSpPr>
            <a:spLocks noChangeArrowheads="1"/>
          </p:cNvSpPr>
          <p:nvPr/>
        </p:nvSpPr>
        <p:spPr bwMode="auto">
          <a:xfrm>
            <a:off x="7248525" y="1557338"/>
            <a:ext cx="2879725" cy="720725"/>
          </a:xfrm>
          <a:prstGeom prst="rect">
            <a:avLst/>
          </a:prstGeom>
          <a:blipFill dpi="0" rotWithShape="1">
            <a:blip r:embed="rId2"/>
            <a:srcRect/>
            <a:tile tx="0" ty="0" sx="100000" sy="100000" flip="none" algn="tl"/>
          </a:blipFill>
          <a:ln w="57150" cmpd="thickThin">
            <a:solidFill>
              <a:srgbClr val="009900"/>
            </a:solidFill>
            <a:miter lim="800000"/>
            <a:headEnd/>
            <a:tailEnd/>
          </a:ln>
        </p:spPr>
        <p:txBody>
          <a:bodyPr/>
          <a:lstStyle>
            <a:lvl1pPr marL="342900" indent="-342900" defTabSz="119063">
              <a:spcBef>
                <a:spcPct val="20000"/>
              </a:spcBef>
              <a:buFont typeface="Arial" panose="020B0604020202020204" pitchFamily="34" charset="0"/>
              <a:buChar char="•"/>
              <a:tabLst>
                <a:tab pos="0" algn="l"/>
              </a:tabLst>
              <a:defRPr sz="3200">
                <a:solidFill>
                  <a:schemeClr val="tx1"/>
                </a:solidFill>
                <a:latin typeface="Calibri" panose="020F0502020204030204" pitchFamily="34" charset="0"/>
              </a:defRPr>
            </a:lvl1pPr>
            <a:lvl2pPr marL="742950" indent="-285750" defTabSz="119063">
              <a:spcBef>
                <a:spcPct val="20000"/>
              </a:spcBef>
              <a:buFont typeface="Arial" panose="020B0604020202020204" pitchFamily="34" charset="0"/>
              <a:buChar char="–"/>
              <a:tabLst>
                <a:tab pos="0" algn="l"/>
              </a:tabLst>
              <a:defRPr sz="2800">
                <a:solidFill>
                  <a:schemeClr val="tx1"/>
                </a:solidFill>
                <a:latin typeface="Calibri" panose="020F0502020204030204" pitchFamily="34" charset="0"/>
              </a:defRPr>
            </a:lvl2pPr>
            <a:lvl3pPr marL="228600" defTabSz="119063">
              <a:spcBef>
                <a:spcPct val="20000"/>
              </a:spcBef>
              <a:buFont typeface="Arial" panose="020B0604020202020204" pitchFamily="34" charset="0"/>
              <a:buChar char="•"/>
              <a:tabLst>
                <a:tab pos="0" algn="l"/>
              </a:tabLst>
              <a:defRPr sz="2400">
                <a:solidFill>
                  <a:schemeClr val="tx1"/>
                </a:solidFill>
                <a:latin typeface="Calibri" panose="020F0502020204030204" pitchFamily="34" charset="0"/>
              </a:defRPr>
            </a:lvl3pPr>
            <a:lvl4pPr marL="1600200" indent="-228600" defTabSz="119063">
              <a:spcBef>
                <a:spcPct val="20000"/>
              </a:spcBef>
              <a:buFont typeface="Arial" panose="020B0604020202020204" pitchFamily="34" charset="0"/>
              <a:buChar char="–"/>
              <a:tabLst>
                <a:tab pos="0" algn="l"/>
              </a:tabLst>
              <a:defRPr sz="2000">
                <a:solidFill>
                  <a:schemeClr val="tx1"/>
                </a:solidFill>
                <a:latin typeface="Calibri" panose="020F0502020204030204" pitchFamily="34" charset="0"/>
              </a:defRPr>
            </a:lvl4pPr>
            <a:lvl5pPr marL="2057400" indent="-228600" defTabSz="119063">
              <a:spcBef>
                <a:spcPct val="20000"/>
              </a:spcBef>
              <a:buFont typeface="Arial" panose="020B0604020202020204" pitchFamily="34" charset="0"/>
              <a:buChar char="»"/>
              <a:tabLst>
                <a:tab pos="0" algn="l"/>
              </a:tabLst>
              <a:defRPr sz="2000">
                <a:solidFill>
                  <a:schemeClr val="tx1"/>
                </a:solidFill>
                <a:latin typeface="Calibri" panose="020F0502020204030204" pitchFamily="34" charset="0"/>
              </a:defRPr>
            </a:lvl5pPr>
            <a:lvl6pPr marL="2514600" indent="-228600" defTabSz="119063"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6pPr>
            <a:lvl7pPr marL="2971800" indent="-228600" defTabSz="119063"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7pPr>
            <a:lvl8pPr marL="3429000" indent="-228600" defTabSz="119063"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8pPr>
            <a:lvl9pPr marL="3886200" indent="-228600" defTabSz="119063"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9pPr>
          </a:lstStyle>
          <a:p>
            <a:pPr lvl="2" algn="ctr" eaLnBrk="1" hangingPunct="1">
              <a:lnSpc>
                <a:spcPct val="90000"/>
              </a:lnSpc>
              <a:buFontTx/>
              <a:buNone/>
            </a:pPr>
            <a:r>
              <a:rPr lang="vi-VN" altLang="vi-VN">
                <a:latin typeface="Arial" panose="020B0604020202020204" pitchFamily="34" charset="0"/>
                <a:ea typeface="ＭＳ Ｐゴシック" panose="020B0600070205080204" pitchFamily="34" charset="-128"/>
              </a:rPr>
              <a:t>	 </a:t>
            </a:r>
            <a:r>
              <a:rPr lang="en-US" altLang="vi-VN" sz="3200" b="1">
                <a:latin typeface="Times New Roman" panose="02020603050405020304" pitchFamily="18" charset="0"/>
                <a:ea typeface="ＭＳ Ｐゴシック" panose="020B0600070205080204" pitchFamily="34" charset="-128"/>
              </a:rPr>
              <a:t>Cái chung</a:t>
            </a:r>
            <a:endParaRPr lang="en-US" altLang="vi-VN" sz="3200" b="1">
              <a:latin typeface="Arial" panose="020B0604020202020204" pitchFamily="34" charset="0"/>
              <a:ea typeface="ＭＳ Ｐゴシック" panose="020B0600070205080204" pitchFamily="34" charset="-128"/>
            </a:endParaRPr>
          </a:p>
        </p:txBody>
      </p:sp>
      <p:sp>
        <p:nvSpPr>
          <p:cNvPr id="540678" name="Rectangle 6" descr="Newsprint">
            <a:extLst>
              <a:ext uri="{FF2B5EF4-FFF2-40B4-BE49-F238E27FC236}">
                <a16:creationId xmlns:a16="http://schemas.microsoft.com/office/drawing/2014/main" id="{440E15B4-449D-4B4B-BA5F-318BEFD3DC6D}"/>
              </a:ext>
            </a:extLst>
          </p:cNvPr>
          <p:cNvSpPr>
            <a:spLocks noChangeArrowheads="1"/>
          </p:cNvSpPr>
          <p:nvPr/>
        </p:nvSpPr>
        <p:spPr bwMode="auto">
          <a:xfrm>
            <a:off x="6672263" y="2708275"/>
            <a:ext cx="4745037" cy="2303463"/>
          </a:xfrm>
          <a:prstGeom prst="rect">
            <a:avLst/>
          </a:prstGeom>
          <a:blipFill dpi="0" rotWithShape="1">
            <a:blip r:embed="rId2"/>
            <a:srcRect/>
            <a:tile tx="0" ty="0" sx="100000" sy="100000" flip="none" algn="tl"/>
          </a:blipFill>
          <a:ln w="57150" cmpd="thickThin">
            <a:solidFill>
              <a:srgbClr val="009900"/>
            </a:solidFill>
            <a:miter lim="800000"/>
            <a:headEnd/>
            <a:tailEnd/>
          </a:ln>
        </p:spPr>
        <p:txBody>
          <a:bodyPr/>
          <a:lstStyle>
            <a:lvl1pPr marL="342900" indent="-342900">
              <a:spcBef>
                <a:spcPct val="20000"/>
              </a:spcBef>
              <a:buFont typeface="Arial" panose="020B0604020202020204" pitchFamily="34" charset="0"/>
              <a:buChar char="•"/>
              <a:tabLst>
                <a:tab pos="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Lst>
              <a:defRPr sz="2800">
                <a:solidFill>
                  <a:schemeClr val="tx1"/>
                </a:solidFill>
                <a:latin typeface="Calibri" panose="020F0502020204030204" pitchFamily="34" charset="0"/>
              </a:defRPr>
            </a:lvl2pPr>
            <a:lvl3pPr marL="228600">
              <a:spcBef>
                <a:spcPct val="20000"/>
              </a:spcBef>
              <a:buFont typeface="Arial" panose="020B0604020202020204" pitchFamily="34" charset="0"/>
              <a:buChar char="•"/>
              <a:tabLst>
                <a:tab pos="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9pPr>
          </a:lstStyle>
          <a:p>
            <a:pPr lvl="2" algn="ctr" eaLnBrk="1" hangingPunct="1">
              <a:lnSpc>
                <a:spcPct val="90000"/>
              </a:lnSpc>
              <a:buFontTx/>
              <a:buNone/>
            </a:pPr>
            <a:r>
              <a:rPr lang="en-US" altLang="vi-VN" sz="2700">
                <a:latin typeface="Arial" panose="020B0604020202020204" pitchFamily="34" charset="0"/>
                <a:ea typeface="ＭＳ Ｐゴシック" panose="020B0600070205080204" pitchFamily="34" charset="-128"/>
              </a:rPr>
              <a:t> </a:t>
            </a:r>
          </a:p>
          <a:p>
            <a:pPr lvl="2" algn="ctr" eaLnBrk="1" hangingPunct="1">
              <a:lnSpc>
                <a:spcPct val="90000"/>
              </a:lnSpc>
              <a:buFontTx/>
              <a:buNone/>
            </a:pPr>
            <a:r>
              <a:rPr lang="en-US" altLang="vi-VN" sz="2800">
                <a:latin typeface="Times New Roman" panose="02020603050405020304" pitchFamily="18" charset="0"/>
                <a:ea typeface="ＭＳ Ｐゴシック" panose="020B0600070205080204" pitchFamily="34" charset="-128"/>
              </a:rPr>
              <a:t>Dùng để chỉ những </a:t>
            </a:r>
            <a:r>
              <a:rPr lang="en-US" altLang="vi-VN" sz="2800" b="1">
                <a:solidFill>
                  <a:srgbClr val="FF0000"/>
                </a:solidFill>
                <a:latin typeface="Times New Roman" panose="02020603050405020304" pitchFamily="18" charset="0"/>
                <a:ea typeface="ＭＳ Ｐゴシック" panose="020B0600070205080204" pitchFamily="34" charset="-128"/>
              </a:rPr>
              <a:t>đặc điểm, thuộc tính, tính chất</a:t>
            </a:r>
            <a:r>
              <a:rPr lang="en-US" altLang="vi-VN" sz="2800">
                <a:latin typeface="Times New Roman" panose="02020603050405020304" pitchFamily="18" charset="0"/>
                <a:ea typeface="ＭＳ Ｐゴシック" panose="020B0600070205080204" pitchFamily="34" charset="-128"/>
              </a:rPr>
              <a:t>, …lặp lại ở nhiều cái riêng</a:t>
            </a:r>
            <a:endParaRPr lang="en-US" altLang="vi-VN" sz="2800">
              <a:latin typeface="Arial" panose="020B0604020202020204" pitchFamily="34" charset="0"/>
              <a:ea typeface="ＭＳ Ｐゴシック" panose="020B0600070205080204" pitchFamily="34" charset="-128"/>
            </a:endParaRPr>
          </a:p>
        </p:txBody>
      </p:sp>
      <p:sp>
        <p:nvSpPr>
          <p:cNvPr id="140293" name="Rectangle 11">
            <a:extLst>
              <a:ext uri="{FF2B5EF4-FFF2-40B4-BE49-F238E27FC236}">
                <a16:creationId xmlns:a16="http://schemas.microsoft.com/office/drawing/2014/main" id="{C35B9AAC-BE04-084C-95DC-96ADADC8EA7D}"/>
              </a:ext>
            </a:extLst>
          </p:cNvPr>
          <p:cNvSpPr>
            <a:spLocks noGrp="1" noChangeArrowheads="1"/>
          </p:cNvSpPr>
          <p:nvPr>
            <p:ph type="title"/>
          </p:nvPr>
        </p:nvSpPr>
        <p:spPr>
          <a:xfrm>
            <a:off x="2063750" y="188913"/>
            <a:ext cx="9823450" cy="658812"/>
          </a:xfrm>
          <a:ln w="57150" cmpd="thinThick">
            <a:solidFill>
              <a:srgbClr val="009900"/>
            </a:solidFill>
            <a:miter lim="800000"/>
            <a:headEnd/>
            <a:tailEnd/>
          </a:ln>
        </p:spPr>
        <p:txBody>
          <a:bodyPr/>
          <a:lstStyle/>
          <a:p>
            <a:pPr eaLnBrk="1" hangingPunct="1"/>
            <a:r>
              <a:rPr lang="en-US" altLang="vi-VN" sz="3200">
                <a:solidFill>
                  <a:srgbClr val="FF0000"/>
                </a:solidFill>
              </a:rPr>
              <a:t> * Cái chung và cái riêng</a:t>
            </a:r>
            <a:r>
              <a:rPr lang="en-US" altLang="vi-VN">
                <a:solidFill>
                  <a:srgbClr val="FF0000"/>
                </a:solidFill>
              </a:rPr>
              <a:t> </a:t>
            </a:r>
          </a:p>
        </p:txBody>
      </p:sp>
      <p:sp>
        <p:nvSpPr>
          <p:cNvPr id="540689" name="Rectangle 17" descr="Newsprint">
            <a:extLst>
              <a:ext uri="{FF2B5EF4-FFF2-40B4-BE49-F238E27FC236}">
                <a16:creationId xmlns:a16="http://schemas.microsoft.com/office/drawing/2014/main" id="{54B15B8D-5556-AD44-81D7-2265590F749B}"/>
              </a:ext>
            </a:extLst>
          </p:cNvPr>
          <p:cNvSpPr>
            <a:spLocks noChangeArrowheads="1"/>
          </p:cNvSpPr>
          <p:nvPr/>
        </p:nvSpPr>
        <p:spPr bwMode="auto">
          <a:xfrm>
            <a:off x="1774825" y="5441950"/>
            <a:ext cx="9090025" cy="958850"/>
          </a:xfrm>
          <a:prstGeom prst="rect">
            <a:avLst/>
          </a:prstGeom>
          <a:blipFill dpi="0" rotWithShape="1">
            <a:blip r:embed="rId2"/>
            <a:srcRect/>
            <a:tile tx="0" ty="0" sx="100000" sy="100000" flip="none" algn="tl"/>
          </a:blipFill>
          <a:ln w="57150" cmpd="thickThin">
            <a:solidFill>
              <a:srgbClr val="009900"/>
            </a:solidFill>
            <a:miter lim="800000"/>
            <a:headEnd/>
            <a:tailEnd/>
          </a:ln>
        </p:spPr>
        <p:txBody>
          <a:bodyPr/>
          <a:lstStyle>
            <a:lvl1pPr marL="342900" indent="-342900">
              <a:spcBef>
                <a:spcPct val="20000"/>
              </a:spcBef>
              <a:buFont typeface="Arial" panose="020B0604020202020204" pitchFamily="34" charset="0"/>
              <a:buChar char="•"/>
              <a:tabLst>
                <a:tab pos="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Lst>
              <a:defRPr sz="2800">
                <a:solidFill>
                  <a:schemeClr val="tx1"/>
                </a:solidFill>
                <a:latin typeface="Calibri" panose="020F0502020204030204" pitchFamily="34" charset="0"/>
              </a:defRPr>
            </a:lvl2pPr>
            <a:lvl3pPr marL="228600">
              <a:spcBef>
                <a:spcPct val="20000"/>
              </a:spcBef>
              <a:buFont typeface="Arial" panose="020B0604020202020204" pitchFamily="34" charset="0"/>
              <a:buChar char="•"/>
              <a:tabLst>
                <a:tab pos="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9pPr>
          </a:lstStyle>
          <a:p>
            <a:pPr lvl="2" algn="ctr" eaLnBrk="1" hangingPunct="1">
              <a:lnSpc>
                <a:spcPct val="90000"/>
              </a:lnSpc>
              <a:buFontTx/>
              <a:buNone/>
            </a:pPr>
            <a:r>
              <a:rPr lang="en-US" altLang="vi-VN" sz="2700" b="1">
                <a:latin typeface="Arial" panose="020B0604020202020204" pitchFamily="34" charset="0"/>
                <a:ea typeface="ＭＳ Ｐゴシック" panose="020B0600070205080204" pitchFamily="34" charset="-128"/>
              </a:rPr>
              <a:t>Cái đơn nhất:</a:t>
            </a:r>
            <a:r>
              <a:rPr lang="en-US" altLang="vi-VN" sz="2700">
                <a:latin typeface="Arial" panose="020B0604020202020204" pitchFamily="34" charset="0"/>
                <a:ea typeface="ＭＳ Ｐゴシック" panose="020B0600070205080204" pitchFamily="34" charset="-128"/>
              </a:rPr>
              <a:t> </a:t>
            </a:r>
            <a:r>
              <a:rPr lang="en-US" altLang="vi-VN" sz="2800">
                <a:latin typeface="Times New Roman" panose="02020603050405020304" pitchFamily="18" charset="0"/>
                <a:ea typeface="ＭＳ Ｐゴシック" panose="020B0600070205080204" pitchFamily="34" charset="-128"/>
              </a:rPr>
              <a:t>Dùng để chỉ những </a:t>
            </a:r>
            <a:r>
              <a:rPr lang="en-US" altLang="vi-VN" sz="2800" b="1">
                <a:solidFill>
                  <a:srgbClr val="FF0000"/>
                </a:solidFill>
                <a:latin typeface="Times New Roman" panose="02020603050405020304" pitchFamily="18" charset="0"/>
                <a:ea typeface="ＭＳ Ｐゴシック" panose="020B0600070205080204" pitchFamily="34" charset="-128"/>
              </a:rPr>
              <a:t>đặc điểm, thuộc tính, tính chất</a:t>
            </a:r>
            <a:r>
              <a:rPr lang="en-US" altLang="vi-VN" sz="2800">
                <a:latin typeface="Times New Roman" panose="02020603050405020304" pitchFamily="18" charset="0"/>
                <a:ea typeface="ＭＳ Ｐゴシック" panose="020B0600070205080204" pitchFamily="34" charset="-128"/>
              </a:rPr>
              <a:t>, …chỉ tồn tại ở một  cái riêng nhất định</a:t>
            </a:r>
            <a:endParaRPr lang="en-US" altLang="vi-VN" sz="2800">
              <a:latin typeface="Arial" panose="020B0604020202020204" pitchFamily="34" charset="0"/>
              <a:ea typeface="ＭＳ Ｐゴシック" panose="020B0600070205080204" pitchFamily="34" charset="-128"/>
            </a:endParaRPr>
          </a:p>
        </p:txBody>
      </p:sp>
      <p:sp>
        <p:nvSpPr>
          <p:cNvPr id="140295" name="Line 18">
            <a:extLst>
              <a:ext uri="{FF2B5EF4-FFF2-40B4-BE49-F238E27FC236}">
                <a16:creationId xmlns:a16="http://schemas.microsoft.com/office/drawing/2014/main" id="{8302C65C-DDCC-6844-AD45-C3D32973AC90}"/>
              </a:ext>
            </a:extLst>
          </p:cNvPr>
          <p:cNvSpPr>
            <a:spLocks noChangeShapeType="1"/>
          </p:cNvSpPr>
          <p:nvPr/>
        </p:nvSpPr>
        <p:spPr bwMode="auto">
          <a:xfrm>
            <a:off x="3648075" y="2349500"/>
            <a:ext cx="0" cy="430213"/>
          </a:xfrm>
          <a:prstGeom prst="line">
            <a:avLst/>
          </a:prstGeom>
          <a:noFill/>
          <a:ln w="762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40296" name="Line 19">
            <a:extLst>
              <a:ext uri="{FF2B5EF4-FFF2-40B4-BE49-F238E27FC236}">
                <a16:creationId xmlns:a16="http://schemas.microsoft.com/office/drawing/2014/main" id="{822118C4-BFB2-C747-B530-D4DDE89DDEDC}"/>
              </a:ext>
            </a:extLst>
          </p:cNvPr>
          <p:cNvSpPr>
            <a:spLocks noChangeShapeType="1"/>
          </p:cNvSpPr>
          <p:nvPr/>
        </p:nvSpPr>
        <p:spPr bwMode="auto">
          <a:xfrm>
            <a:off x="8688388" y="2276475"/>
            <a:ext cx="0" cy="430213"/>
          </a:xfrm>
          <a:prstGeom prst="line">
            <a:avLst/>
          </a:prstGeom>
          <a:noFill/>
          <a:ln w="762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40297" name="Date Placeholder 1">
            <a:extLst>
              <a:ext uri="{FF2B5EF4-FFF2-40B4-BE49-F238E27FC236}">
                <a16:creationId xmlns:a16="http://schemas.microsoft.com/office/drawing/2014/main" id="{7C603267-AEDD-D646-89EB-CBBC0F3CC597}"/>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08B27F7D-970D-8F47-B81D-21EC9E409444}"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40298" name="Footer Placeholder 2">
            <a:extLst>
              <a:ext uri="{FF2B5EF4-FFF2-40B4-BE49-F238E27FC236}">
                <a16:creationId xmlns:a16="http://schemas.microsoft.com/office/drawing/2014/main" id="{4A66C66E-619B-FC49-B98D-681FD994EB94}"/>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40299" name="Slide Number Placeholder 3">
            <a:extLst>
              <a:ext uri="{FF2B5EF4-FFF2-40B4-BE49-F238E27FC236}">
                <a16:creationId xmlns:a16="http://schemas.microsoft.com/office/drawing/2014/main" id="{8B481CD1-CE06-D947-905C-668341CCC873}"/>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96D82D9E-07E6-BE46-8FFE-94E297517224}" type="slidenum">
              <a:rPr lang="en-US" altLang="vi-VN" smtClean="0">
                <a:solidFill>
                  <a:srgbClr val="1F5281"/>
                </a:solidFill>
                <a:latin typeface="Arial" panose="020B0604020202020204" pitchFamily="34" charset="0"/>
              </a:rPr>
              <a:pPr algn="ctr"/>
              <a:t>21</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762654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9" presetClass="entr" presetSubtype="0" decel="100000" fill="hold" grpId="0" nodeType="clickEffect">
                                  <p:stCondLst>
                                    <p:cond delay="0"/>
                                  </p:stCondLst>
                                  <p:iterate type="lt">
                                    <p:tmPct val="10000"/>
                                  </p:iterate>
                                  <p:childTnLst>
                                    <p:set>
                                      <p:cBhvr>
                                        <p:cTn id="6" dur="1" fill="hold">
                                          <p:stCondLst>
                                            <p:cond delay="0"/>
                                          </p:stCondLst>
                                        </p:cTn>
                                        <p:tgtEl>
                                          <p:spTgt spid="540674">
                                            <p:bg/>
                                          </p:spTgt>
                                        </p:tgtEl>
                                        <p:attrNameLst>
                                          <p:attrName>style.visibility</p:attrName>
                                        </p:attrNameLst>
                                      </p:cBhvr>
                                      <p:to>
                                        <p:strVal val="visible"/>
                                      </p:to>
                                    </p:set>
                                    <p:anim calcmode="lin" valueType="num">
                                      <p:cBhvr>
                                        <p:cTn id="7" dur="500" fill="hold"/>
                                        <p:tgtEl>
                                          <p:spTgt spid="540674">
                                            <p:bg/>
                                          </p:spTgt>
                                        </p:tgtEl>
                                        <p:attrNameLst>
                                          <p:attrName>ppt_w</p:attrName>
                                        </p:attrNameLst>
                                      </p:cBhvr>
                                      <p:tavLst>
                                        <p:tav tm="0">
                                          <p:val>
                                            <p:fltVal val="0"/>
                                          </p:val>
                                        </p:tav>
                                        <p:tav tm="100000">
                                          <p:val>
                                            <p:strVal val="#ppt_w"/>
                                          </p:val>
                                        </p:tav>
                                      </p:tavLst>
                                    </p:anim>
                                    <p:anim calcmode="lin" valueType="num">
                                      <p:cBhvr>
                                        <p:cTn id="8" dur="500" fill="hold"/>
                                        <p:tgtEl>
                                          <p:spTgt spid="540674">
                                            <p:bg/>
                                          </p:spTgt>
                                        </p:tgtEl>
                                        <p:attrNameLst>
                                          <p:attrName>ppt_h</p:attrName>
                                        </p:attrNameLst>
                                      </p:cBhvr>
                                      <p:tavLst>
                                        <p:tav tm="0">
                                          <p:val>
                                            <p:fltVal val="0"/>
                                          </p:val>
                                        </p:tav>
                                        <p:tav tm="100000">
                                          <p:val>
                                            <p:strVal val="#ppt_h"/>
                                          </p:val>
                                        </p:tav>
                                      </p:tavLst>
                                    </p:anim>
                                    <p:anim calcmode="lin" valueType="num">
                                      <p:cBhvr>
                                        <p:cTn id="9" dur="500" fill="hold"/>
                                        <p:tgtEl>
                                          <p:spTgt spid="540674">
                                            <p:bg/>
                                          </p:spTgt>
                                        </p:tgtEl>
                                        <p:attrNameLst>
                                          <p:attrName>style.rotation</p:attrName>
                                        </p:attrNameLst>
                                      </p:cBhvr>
                                      <p:tavLst>
                                        <p:tav tm="0">
                                          <p:val>
                                            <p:fltVal val="360"/>
                                          </p:val>
                                        </p:tav>
                                        <p:tav tm="100000">
                                          <p:val>
                                            <p:fltVal val="0"/>
                                          </p:val>
                                        </p:tav>
                                      </p:tavLst>
                                    </p:anim>
                                    <p:animEffect transition="in" filter="fade">
                                      <p:cBhvr>
                                        <p:cTn id="10" dur="500"/>
                                        <p:tgtEl>
                                          <p:spTgt spid="540674">
                                            <p:bg/>
                                          </p:spTgt>
                                        </p:tgtEl>
                                      </p:cBhvr>
                                    </p:animEffect>
                                  </p:childTnLst>
                                </p:cTn>
                              </p:par>
                              <p:par>
                                <p:cTn id="11" presetID="49" presetClass="entr" presetSubtype="0" decel="100000" fill="hold" grpId="0" nodeType="withEffect">
                                  <p:stCondLst>
                                    <p:cond delay="0"/>
                                  </p:stCondLst>
                                  <p:iterate type="lt">
                                    <p:tmPct val="10000"/>
                                  </p:iterate>
                                  <p:childTnLst>
                                    <p:set>
                                      <p:cBhvr>
                                        <p:cTn id="12" dur="1" fill="hold">
                                          <p:stCondLst>
                                            <p:cond delay="0"/>
                                          </p:stCondLst>
                                        </p:cTn>
                                        <p:tgtEl>
                                          <p:spTgt spid="540674">
                                            <p:txEl>
                                              <p:pRg st="0" end="0"/>
                                            </p:txEl>
                                          </p:spTgt>
                                        </p:tgtEl>
                                        <p:attrNameLst>
                                          <p:attrName>style.visibility</p:attrName>
                                        </p:attrNameLst>
                                      </p:cBhvr>
                                      <p:to>
                                        <p:strVal val="visible"/>
                                      </p:to>
                                    </p:set>
                                    <p:anim calcmode="lin" valueType="num">
                                      <p:cBhvr>
                                        <p:cTn id="13" dur="500" fill="hold"/>
                                        <p:tgtEl>
                                          <p:spTgt spid="540674">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540674">
                                            <p:txEl>
                                              <p:pRg st="0" end="0"/>
                                            </p:txEl>
                                          </p:spTgt>
                                        </p:tgtEl>
                                        <p:attrNameLst>
                                          <p:attrName>ppt_h</p:attrName>
                                        </p:attrNameLst>
                                      </p:cBhvr>
                                      <p:tavLst>
                                        <p:tav tm="0">
                                          <p:val>
                                            <p:fltVal val="0"/>
                                          </p:val>
                                        </p:tav>
                                        <p:tav tm="100000">
                                          <p:val>
                                            <p:strVal val="#ppt_h"/>
                                          </p:val>
                                        </p:tav>
                                      </p:tavLst>
                                    </p:anim>
                                    <p:anim calcmode="lin" valueType="num">
                                      <p:cBhvr>
                                        <p:cTn id="15" dur="500" fill="hold"/>
                                        <p:tgtEl>
                                          <p:spTgt spid="540674">
                                            <p:txEl>
                                              <p:pRg st="0" end="0"/>
                                            </p:txEl>
                                          </p:spTgt>
                                        </p:tgtEl>
                                        <p:attrNameLst>
                                          <p:attrName>style.rotation</p:attrName>
                                        </p:attrNameLst>
                                      </p:cBhvr>
                                      <p:tavLst>
                                        <p:tav tm="0">
                                          <p:val>
                                            <p:fltVal val="360"/>
                                          </p:val>
                                        </p:tav>
                                        <p:tav tm="100000">
                                          <p:val>
                                            <p:fltVal val="0"/>
                                          </p:val>
                                        </p:tav>
                                      </p:tavLst>
                                    </p:anim>
                                    <p:animEffect transition="in" filter="fade">
                                      <p:cBhvr>
                                        <p:cTn id="16" dur="500"/>
                                        <p:tgtEl>
                                          <p:spTgt spid="540674">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9" presetClass="entr" presetSubtype="0" decel="100000" fill="hold" grpId="0" nodeType="clickEffect">
                                  <p:stCondLst>
                                    <p:cond delay="0"/>
                                  </p:stCondLst>
                                  <p:iterate type="lt">
                                    <p:tmPct val="10000"/>
                                  </p:iterate>
                                  <p:childTnLst>
                                    <p:set>
                                      <p:cBhvr>
                                        <p:cTn id="20" dur="1" fill="hold">
                                          <p:stCondLst>
                                            <p:cond delay="0"/>
                                          </p:stCondLst>
                                        </p:cTn>
                                        <p:tgtEl>
                                          <p:spTgt spid="540675">
                                            <p:bg/>
                                          </p:spTgt>
                                        </p:tgtEl>
                                        <p:attrNameLst>
                                          <p:attrName>style.visibility</p:attrName>
                                        </p:attrNameLst>
                                      </p:cBhvr>
                                      <p:to>
                                        <p:strVal val="visible"/>
                                      </p:to>
                                    </p:set>
                                    <p:anim calcmode="lin" valueType="num">
                                      <p:cBhvr>
                                        <p:cTn id="21" dur="500" fill="hold"/>
                                        <p:tgtEl>
                                          <p:spTgt spid="540675">
                                            <p:bg/>
                                          </p:spTgt>
                                        </p:tgtEl>
                                        <p:attrNameLst>
                                          <p:attrName>ppt_w</p:attrName>
                                        </p:attrNameLst>
                                      </p:cBhvr>
                                      <p:tavLst>
                                        <p:tav tm="0">
                                          <p:val>
                                            <p:fltVal val="0"/>
                                          </p:val>
                                        </p:tav>
                                        <p:tav tm="100000">
                                          <p:val>
                                            <p:strVal val="#ppt_w"/>
                                          </p:val>
                                        </p:tav>
                                      </p:tavLst>
                                    </p:anim>
                                    <p:anim calcmode="lin" valueType="num">
                                      <p:cBhvr>
                                        <p:cTn id="22" dur="500" fill="hold"/>
                                        <p:tgtEl>
                                          <p:spTgt spid="540675">
                                            <p:bg/>
                                          </p:spTgt>
                                        </p:tgtEl>
                                        <p:attrNameLst>
                                          <p:attrName>ppt_h</p:attrName>
                                        </p:attrNameLst>
                                      </p:cBhvr>
                                      <p:tavLst>
                                        <p:tav tm="0">
                                          <p:val>
                                            <p:fltVal val="0"/>
                                          </p:val>
                                        </p:tav>
                                        <p:tav tm="100000">
                                          <p:val>
                                            <p:strVal val="#ppt_h"/>
                                          </p:val>
                                        </p:tav>
                                      </p:tavLst>
                                    </p:anim>
                                    <p:anim calcmode="lin" valueType="num">
                                      <p:cBhvr>
                                        <p:cTn id="23" dur="500" fill="hold"/>
                                        <p:tgtEl>
                                          <p:spTgt spid="540675">
                                            <p:bg/>
                                          </p:spTgt>
                                        </p:tgtEl>
                                        <p:attrNameLst>
                                          <p:attrName>style.rotation</p:attrName>
                                        </p:attrNameLst>
                                      </p:cBhvr>
                                      <p:tavLst>
                                        <p:tav tm="0">
                                          <p:val>
                                            <p:fltVal val="360"/>
                                          </p:val>
                                        </p:tav>
                                        <p:tav tm="100000">
                                          <p:val>
                                            <p:fltVal val="0"/>
                                          </p:val>
                                        </p:tav>
                                      </p:tavLst>
                                    </p:anim>
                                    <p:animEffect transition="in" filter="fade">
                                      <p:cBhvr>
                                        <p:cTn id="24" dur="500"/>
                                        <p:tgtEl>
                                          <p:spTgt spid="540675">
                                            <p:bg/>
                                          </p:spTgt>
                                        </p:tgtEl>
                                      </p:cBhvr>
                                    </p:animEffect>
                                  </p:childTnLst>
                                </p:cTn>
                              </p:par>
                              <p:par>
                                <p:cTn id="25" presetID="49" presetClass="entr" presetSubtype="0" decel="100000" fill="hold" grpId="0" nodeType="withEffect">
                                  <p:stCondLst>
                                    <p:cond delay="0"/>
                                  </p:stCondLst>
                                  <p:iterate type="lt">
                                    <p:tmPct val="10000"/>
                                  </p:iterate>
                                  <p:childTnLst>
                                    <p:set>
                                      <p:cBhvr>
                                        <p:cTn id="26" dur="1" fill="hold">
                                          <p:stCondLst>
                                            <p:cond delay="0"/>
                                          </p:stCondLst>
                                        </p:cTn>
                                        <p:tgtEl>
                                          <p:spTgt spid="540675">
                                            <p:txEl>
                                              <p:pRg st="0" end="0"/>
                                            </p:txEl>
                                          </p:spTgt>
                                        </p:tgtEl>
                                        <p:attrNameLst>
                                          <p:attrName>style.visibility</p:attrName>
                                        </p:attrNameLst>
                                      </p:cBhvr>
                                      <p:to>
                                        <p:strVal val="visible"/>
                                      </p:to>
                                    </p:set>
                                    <p:anim calcmode="lin" valueType="num">
                                      <p:cBhvr>
                                        <p:cTn id="27" dur="500" fill="hold"/>
                                        <p:tgtEl>
                                          <p:spTgt spid="540675">
                                            <p:txEl>
                                              <p:pRg st="0" end="0"/>
                                            </p:txEl>
                                          </p:spTgt>
                                        </p:tgtEl>
                                        <p:attrNameLst>
                                          <p:attrName>ppt_w</p:attrName>
                                        </p:attrNameLst>
                                      </p:cBhvr>
                                      <p:tavLst>
                                        <p:tav tm="0">
                                          <p:val>
                                            <p:fltVal val="0"/>
                                          </p:val>
                                        </p:tav>
                                        <p:tav tm="100000">
                                          <p:val>
                                            <p:strVal val="#ppt_w"/>
                                          </p:val>
                                        </p:tav>
                                      </p:tavLst>
                                    </p:anim>
                                    <p:anim calcmode="lin" valueType="num">
                                      <p:cBhvr>
                                        <p:cTn id="28" dur="500" fill="hold"/>
                                        <p:tgtEl>
                                          <p:spTgt spid="540675">
                                            <p:txEl>
                                              <p:pRg st="0" end="0"/>
                                            </p:txEl>
                                          </p:spTgt>
                                        </p:tgtEl>
                                        <p:attrNameLst>
                                          <p:attrName>ppt_h</p:attrName>
                                        </p:attrNameLst>
                                      </p:cBhvr>
                                      <p:tavLst>
                                        <p:tav tm="0">
                                          <p:val>
                                            <p:fltVal val="0"/>
                                          </p:val>
                                        </p:tav>
                                        <p:tav tm="100000">
                                          <p:val>
                                            <p:strVal val="#ppt_h"/>
                                          </p:val>
                                        </p:tav>
                                      </p:tavLst>
                                    </p:anim>
                                    <p:anim calcmode="lin" valueType="num">
                                      <p:cBhvr>
                                        <p:cTn id="29" dur="500" fill="hold"/>
                                        <p:tgtEl>
                                          <p:spTgt spid="540675">
                                            <p:txEl>
                                              <p:pRg st="0" end="0"/>
                                            </p:txEl>
                                          </p:spTgt>
                                        </p:tgtEl>
                                        <p:attrNameLst>
                                          <p:attrName>style.rotation</p:attrName>
                                        </p:attrNameLst>
                                      </p:cBhvr>
                                      <p:tavLst>
                                        <p:tav tm="0">
                                          <p:val>
                                            <p:fltVal val="360"/>
                                          </p:val>
                                        </p:tav>
                                        <p:tav tm="100000">
                                          <p:val>
                                            <p:fltVal val="0"/>
                                          </p:val>
                                        </p:tav>
                                      </p:tavLst>
                                    </p:anim>
                                    <p:animEffect transition="in" filter="fade">
                                      <p:cBhvr>
                                        <p:cTn id="30" dur="500"/>
                                        <p:tgtEl>
                                          <p:spTgt spid="540675">
                                            <p:txEl>
                                              <p:pRg st="0" end="0"/>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49" presetClass="entr" presetSubtype="0" decel="100000" fill="hold" grpId="0" nodeType="clickEffect">
                                  <p:stCondLst>
                                    <p:cond delay="0"/>
                                  </p:stCondLst>
                                  <p:iterate type="lt">
                                    <p:tmPct val="10000"/>
                                  </p:iterate>
                                  <p:childTnLst>
                                    <p:set>
                                      <p:cBhvr>
                                        <p:cTn id="34" dur="1" fill="hold">
                                          <p:stCondLst>
                                            <p:cond delay="0"/>
                                          </p:stCondLst>
                                        </p:cTn>
                                        <p:tgtEl>
                                          <p:spTgt spid="540676">
                                            <p:bg/>
                                          </p:spTgt>
                                        </p:tgtEl>
                                        <p:attrNameLst>
                                          <p:attrName>style.visibility</p:attrName>
                                        </p:attrNameLst>
                                      </p:cBhvr>
                                      <p:to>
                                        <p:strVal val="visible"/>
                                      </p:to>
                                    </p:set>
                                    <p:anim calcmode="lin" valueType="num">
                                      <p:cBhvr>
                                        <p:cTn id="35" dur="500" fill="hold"/>
                                        <p:tgtEl>
                                          <p:spTgt spid="540676">
                                            <p:bg/>
                                          </p:spTgt>
                                        </p:tgtEl>
                                        <p:attrNameLst>
                                          <p:attrName>ppt_w</p:attrName>
                                        </p:attrNameLst>
                                      </p:cBhvr>
                                      <p:tavLst>
                                        <p:tav tm="0">
                                          <p:val>
                                            <p:fltVal val="0"/>
                                          </p:val>
                                        </p:tav>
                                        <p:tav tm="100000">
                                          <p:val>
                                            <p:strVal val="#ppt_w"/>
                                          </p:val>
                                        </p:tav>
                                      </p:tavLst>
                                    </p:anim>
                                    <p:anim calcmode="lin" valueType="num">
                                      <p:cBhvr>
                                        <p:cTn id="36" dur="500" fill="hold"/>
                                        <p:tgtEl>
                                          <p:spTgt spid="540676">
                                            <p:bg/>
                                          </p:spTgt>
                                        </p:tgtEl>
                                        <p:attrNameLst>
                                          <p:attrName>ppt_h</p:attrName>
                                        </p:attrNameLst>
                                      </p:cBhvr>
                                      <p:tavLst>
                                        <p:tav tm="0">
                                          <p:val>
                                            <p:fltVal val="0"/>
                                          </p:val>
                                        </p:tav>
                                        <p:tav tm="100000">
                                          <p:val>
                                            <p:strVal val="#ppt_h"/>
                                          </p:val>
                                        </p:tav>
                                      </p:tavLst>
                                    </p:anim>
                                    <p:anim calcmode="lin" valueType="num">
                                      <p:cBhvr>
                                        <p:cTn id="37" dur="500" fill="hold"/>
                                        <p:tgtEl>
                                          <p:spTgt spid="540676">
                                            <p:bg/>
                                          </p:spTgt>
                                        </p:tgtEl>
                                        <p:attrNameLst>
                                          <p:attrName>style.rotation</p:attrName>
                                        </p:attrNameLst>
                                      </p:cBhvr>
                                      <p:tavLst>
                                        <p:tav tm="0">
                                          <p:val>
                                            <p:fltVal val="360"/>
                                          </p:val>
                                        </p:tav>
                                        <p:tav tm="100000">
                                          <p:val>
                                            <p:fltVal val="0"/>
                                          </p:val>
                                        </p:tav>
                                      </p:tavLst>
                                    </p:anim>
                                    <p:animEffect transition="in" filter="fade">
                                      <p:cBhvr>
                                        <p:cTn id="38" dur="500"/>
                                        <p:tgtEl>
                                          <p:spTgt spid="540676">
                                            <p:bg/>
                                          </p:spTgt>
                                        </p:tgtEl>
                                      </p:cBhvr>
                                    </p:animEffect>
                                  </p:childTnLst>
                                </p:cTn>
                              </p:par>
                              <p:par>
                                <p:cTn id="39" presetID="49" presetClass="entr" presetSubtype="0" decel="100000" fill="hold" grpId="0" nodeType="withEffect">
                                  <p:stCondLst>
                                    <p:cond delay="0"/>
                                  </p:stCondLst>
                                  <p:iterate type="lt">
                                    <p:tmPct val="10000"/>
                                  </p:iterate>
                                  <p:childTnLst>
                                    <p:set>
                                      <p:cBhvr>
                                        <p:cTn id="40" dur="1" fill="hold">
                                          <p:stCondLst>
                                            <p:cond delay="0"/>
                                          </p:stCondLst>
                                        </p:cTn>
                                        <p:tgtEl>
                                          <p:spTgt spid="540676">
                                            <p:txEl>
                                              <p:pRg st="0" end="0"/>
                                            </p:txEl>
                                          </p:spTgt>
                                        </p:tgtEl>
                                        <p:attrNameLst>
                                          <p:attrName>style.visibility</p:attrName>
                                        </p:attrNameLst>
                                      </p:cBhvr>
                                      <p:to>
                                        <p:strVal val="visible"/>
                                      </p:to>
                                    </p:set>
                                    <p:anim calcmode="lin" valueType="num">
                                      <p:cBhvr>
                                        <p:cTn id="41" dur="500" fill="hold"/>
                                        <p:tgtEl>
                                          <p:spTgt spid="540676">
                                            <p:txEl>
                                              <p:pRg st="0" end="0"/>
                                            </p:txEl>
                                          </p:spTgt>
                                        </p:tgtEl>
                                        <p:attrNameLst>
                                          <p:attrName>ppt_w</p:attrName>
                                        </p:attrNameLst>
                                      </p:cBhvr>
                                      <p:tavLst>
                                        <p:tav tm="0">
                                          <p:val>
                                            <p:fltVal val="0"/>
                                          </p:val>
                                        </p:tav>
                                        <p:tav tm="100000">
                                          <p:val>
                                            <p:strVal val="#ppt_w"/>
                                          </p:val>
                                        </p:tav>
                                      </p:tavLst>
                                    </p:anim>
                                    <p:anim calcmode="lin" valueType="num">
                                      <p:cBhvr>
                                        <p:cTn id="42" dur="500" fill="hold"/>
                                        <p:tgtEl>
                                          <p:spTgt spid="540676">
                                            <p:txEl>
                                              <p:pRg st="0" end="0"/>
                                            </p:txEl>
                                          </p:spTgt>
                                        </p:tgtEl>
                                        <p:attrNameLst>
                                          <p:attrName>ppt_h</p:attrName>
                                        </p:attrNameLst>
                                      </p:cBhvr>
                                      <p:tavLst>
                                        <p:tav tm="0">
                                          <p:val>
                                            <p:fltVal val="0"/>
                                          </p:val>
                                        </p:tav>
                                        <p:tav tm="100000">
                                          <p:val>
                                            <p:strVal val="#ppt_h"/>
                                          </p:val>
                                        </p:tav>
                                      </p:tavLst>
                                    </p:anim>
                                    <p:anim calcmode="lin" valueType="num">
                                      <p:cBhvr>
                                        <p:cTn id="43" dur="500" fill="hold"/>
                                        <p:tgtEl>
                                          <p:spTgt spid="540676">
                                            <p:txEl>
                                              <p:pRg st="0" end="0"/>
                                            </p:txEl>
                                          </p:spTgt>
                                        </p:tgtEl>
                                        <p:attrNameLst>
                                          <p:attrName>style.rotation</p:attrName>
                                        </p:attrNameLst>
                                      </p:cBhvr>
                                      <p:tavLst>
                                        <p:tav tm="0">
                                          <p:val>
                                            <p:fltVal val="360"/>
                                          </p:val>
                                        </p:tav>
                                        <p:tav tm="100000">
                                          <p:val>
                                            <p:fltVal val="0"/>
                                          </p:val>
                                        </p:tav>
                                      </p:tavLst>
                                    </p:anim>
                                    <p:animEffect transition="in" filter="fade">
                                      <p:cBhvr>
                                        <p:cTn id="44" dur="500"/>
                                        <p:tgtEl>
                                          <p:spTgt spid="540676">
                                            <p:txEl>
                                              <p:pRg st="0" end="0"/>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49" presetClass="entr" presetSubtype="0" decel="100000" fill="hold" grpId="0" nodeType="clickEffect">
                                  <p:stCondLst>
                                    <p:cond delay="0"/>
                                  </p:stCondLst>
                                  <p:iterate type="lt">
                                    <p:tmPct val="10000"/>
                                  </p:iterate>
                                  <p:childTnLst>
                                    <p:set>
                                      <p:cBhvr>
                                        <p:cTn id="48" dur="1" fill="hold">
                                          <p:stCondLst>
                                            <p:cond delay="0"/>
                                          </p:stCondLst>
                                        </p:cTn>
                                        <p:tgtEl>
                                          <p:spTgt spid="540678">
                                            <p:bg/>
                                          </p:spTgt>
                                        </p:tgtEl>
                                        <p:attrNameLst>
                                          <p:attrName>style.visibility</p:attrName>
                                        </p:attrNameLst>
                                      </p:cBhvr>
                                      <p:to>
                                        <p:strVal val="visible"/>
                                      </p:to>
                                    </p:set>
                                    <p:anim calcmode="lin" valueType="num">
                                      <p:cBhvr>
                                        <p:cTn id="49" dur="500" fill="hold"/>
                                        <p:tgtEl>
                                          <p:spTgt spid="540678">
                                            <p:bg/>
                                          </p:spTgt>
                                        </p:tgtEl>
                                        <p:attrNameLst>
                                          <p:attrName>ppt_w</p:attrName>
                                        </p:attrNameLst>
                                      </p:cBhvr>
                                      <p:tavLst>
                                        <p:tav tm="0">
                                          <p:val>
                                            <p:fltVal val="0"/>
                                          </p:val>
                                        </p:tav>
                                        <p:tav tm="100000">
                                          <p:val>
                                            <p:strVal val="#ppt_w"/>
                                          </p:val>
                                        </p:tav>
                                      </p:tavLst>
                                    </p:anim>
                                    <p:anim calcmode="lin" valueType="num">
                                      <p:cBhvr>
                                        <p:cTn id="50" dur="500" fill="hold"/>
                                        <p:tgtEl>
                                          <p:spTgt spid="540678">
                                            <p:bg/>
                                          </p:spTgt>
                                        </p:tgtEl>
                                        <p:attrNameLst>
                                          <p:attrName>ppt_h</p:attrName>
                                        </p:attrNameLst>
                                      </p:cBhvr>
                                      <p:tavLst>
                                        <p:tav tm="0">
                                          <p:val>
                                            <p:fltVal val="0"/>
                                          </p:val>
                                        </p:tav>
                                        <p:tav tm="100000">
                                          <p:val>
                                            <p:strVal val="#ppt_h"/>
                                          </p:val>
                                        </p:tav>
                                      </p:tavLst>
                                    </p:anim>
                                    <p:anim calcmode="lin" valueType="num">
                                      <p:cBhvr>
                                        <p:cTn id="51" dur="500" fill="hold"/>
                                        <p:tgtEl>
                                          <p:spTgt spid="540678">
                                            <p:bg/>
                                          </p:spTgt>
                                        </p:tgtEl>
                                        <p:attrNameLst>
                                          <p:attrName>style.rotation</p:attrName>
                                        </p:attrNameLst>
                                      </p:cBhvr>
                                      <p:tavLst>
                                        <p:tav tm="0">
                                          <p:val>
                                            <p:fltVal val="360"/>
                                          </p:val>
                                        </p:tav>
                                        <p:tav tm="100000">
                                          <p:val>
                                            <p:fltVal val="0"/>
                                          </p:val>
                                        </p:tav>
                                      </p:tavLst>
                                    </p:anim>
                                    <p:animEffect transition="in" filter="fade">
                                      <p:cBhvr>
                                        <p:cTn id="52" dur="500"/>
                                        <p:tgtEl>
                                          <p:spTgt spid="540678">
                                            <p:bg/>
                                          </p:spTgt>
                                        </p:tgtEl>
                                      </p:cBhvr>
                                    </p:animEffect>
                                  </p:childTnLst>
                                </p:cTn>
                              </p:par>
                              <p:par>
                                <p:cTn id="53" presetID="49" presetClass="entr" presetSubtype="0" decel="100000" fill="hold" grpId="0" nodeType="withEffect">
                                  <p:stCondLst>
                                    <p:cond delay="0"/>
                                  </p:stCondLst>
                                  <p:iterate type="lt">
                                    <p:tmPct val="10000"/>
                                  </p:iterate>
                                  <p:childTnLst>
                                    <p:set>
                                      <p:cBhvr>
                                        <p:cTn id="54" dur="1" fill="hold">
                                          <p:stCondLst>
                                            <p:cond delay="0"/>
                                          </p:stCondLst>
                                        </p:cTn>
                                        <p:tgtEl>
                                          <p:spTgt spid="540678">
                                            <p:txEl>
                                              <p:pRg st="0" end="0"/>
                                            </p:txEl>
                                          </p:spTgt>
                                        </p:tgtEl>
                                        <p:attrNameLst>
                                          <p:attrName>style.visibility</p:attrName>
                                        </p:attrNameLst>
                                      </p:cBhvr>
                                      <p:to>
                                        <p:strVal val="visible"/>
                                      </p:to>
                                    </p:set>
                                    <p:anim calcmode="lin" valueType="num">
                                      <p:cBhvr>
                                        <p:cTn id="55" dur="500" fill="hold"/>
                                        <p:tgtEl>
                                          <p:spTgt spid="540678">
                                            <p:txEl>
                                              <p:pRg st="0" end="0"/>
                                            </p:txEl>
                                          </p:spTgt>
                                        </p:tgtEl>
                                        <p:attrNameLst>
                                          <p:attrName>ppt_w</p:attrName>
                                        </p:attrNameLst>
                                      </p:cBhvr>
                                      <p:tavLst>
                                        <p:tav tm="0">
                                          <p:val>
                                            <p:fltVal val="0"/>
                                          </p:val>
                                        </p:tav>
                                        <p:tav tm="100000">
                                          <p:val>
                                            <p:strVal val="#ppt_w"/>
                                          </p:val>
                                        </p:tav>
                                      </p:tavLst>
                                    </p:anim>
                                    <p:anim calcmode="lin" valueType="num">
                                      <p:cBhvr>
                                        <p:cTn id="56" dur="500" fill="hold"/>
                                        <p:tgtEl>
                                          <p:spTgt spid="540678">
                                            <p:txEl>
                                              <p:pRg st="0" end="0"/>
                                            </p:txEl>
                                          </p:spTgt>
                                        </p:tgtEl>
                                        <p:attrNameLst>
                                          <p:attrName>ppt_h</p:attrName>
                                        </p:attrNameLst>
                                      </p:cBhvr>
                                      <p:tavLst>
                                        <p:tav tm="0">
                                          <p:val>
                                            <p:fltVal val="0"/>
                                          </p:val>
                                        </p:tav>
                                        <p:tav tm="100000">
                                          <p:val>
                                            <p:strVal val="#ppt_h"/>
                                          </p:val>
                                        </p:tav>
                                      </p:tavLst>
                                    </p:anim>
                                    <p:anim calcmode="lin" valueType="num">
                                      <p:cBhvr>
                                        <p:cTn id="57" dur="500" fill="hold"/>
                                        <p:tgtEl>
                                          <p:spTgt spid="540678">
                                            <p:txEl>
                                              <p:pRg st="0" end="0"/>
                                            </p:txEl>
                                          </p:spTgt>
                                        </p:tgtEl>
                                        <p:attrNameLst>
                                          <p:attrName>style.rotation</p:attrName>
                                        </p:attrNameLst>
                                      </p:cBhvr>
                                      <p:tavLst>
                                        <p:tav tm="0">
                                          <p:val>
                                            <p:fltVal val="360"/>
                                          </p:val>
                                        </p:tav>
                                        <p:tav tm="100000">
                                          <p:val>
                                            <p:fltVal val="0"/>
                                          </p:val>
                                        </p:tav>
                                      </p:tavLst>
                                    </p:anim>
                                    <p:animEffect transition="in" filter="fade">
                                      <p:cBhvr>
                                        <p:cTn id="58" dur="500"/>
                                        <p:tgtEl>
                                          <p:spTgt spid="540678">
                                            <p:txEl>
                                              <p:pRg st="0" end="0"/>
                                            </p:txEl>
                                          </p:spTgt>
                                        </p:tgtEl>
                                      </p:cBhvr>
                                    </p:animEffect>
                                  </p:childTnLst>
                                </p:cTn>
                              </p:par>
                              <p:par>
                                <p:cTn id="59" presetID="49" presetClass="entr" presetSubtype="0" decel="100000" fill="hold" grpId="0" nodeType="withEffect">
                                  <p:stCondLst>
                                    <p:cond delay="0"/>
                                  </p:stCondLst>
                                  <p:iterate type="lt">
                                    <p:tmPct val="10000"/>
                                  </p:iterate>
                                  <p:childTnLst>
                                    <p:set>
                                      <p:cBhvr>
                                        <p:cTn id="60" dur="1" fill="hold">
                                          <p:stCondLst>
                                            <p:cond delay="0"/>
                                          </p:stCondLst>
                                        </p:cTn>
                                        <p:tgtEl>
                                          <p:spTgt spid="540678">
                                            <p:txEl>
                                              <p:pRg st="1" end="1"/>
                                            </p:txEl>
                                          </p:spTgt>
                                        </p:tgtEl>
                                        <p:attrNameLst>
                                          <p:attrName>style.visibility</p:attrName>
                                        </p:attrNameLst>
                                      </p:cBhvr>
                                      <p:to>
                                        <p:strVal val="visible"/>
                                      </p:to>
                                    </p:set>
                                    <p:anim calcmode="lin" valueType="num">
                                      <p:cBhvr>
                                        <p:cTn id="61" dur="500" fill="hold"/>
                                        <p:tgtEl>
                                          <p:spTgt spid="540678">
                                            <p:txEl>
                                              <p:pRg st="1" end="1"/>
                                            </p:txEl>
                                          </p:spTgt>
                                        </p:tgtEl>
                                        <p:attrNameLst>
                                          <p:attrName>ppt_w</p:attrName>
                                        </p:attrNameLst>
                                      </p:cBhvr>
                                      <p:tavLst>
                                        <p:tav tm="0">
                                          <p:val>
                                            <p:fltVal val="0"/>
                                          </p:val>
                                        </p:tav>
                                        <p:tav tm="100000">
                                          <p:val>
                                            <p:strVal val="#ppt_w"/>
                                          </p:val>
                                        </p:tav>
                                      </p:tavLst>
                                    </p:anim>
                                    <p:anim calcmode="lin" valueType="num">
                                      <p:cBhvr>
                                        <p:cTn id="62" dur="500" fill="hold"/>
                                        <p:tgtEl>
                                          <p:spTgt spid="540678">
                                            <p:txEl>
                                              <p:pRg st="1" end="1"/>
                                            </p:txEl>
                                          </p:spTgt>
                                        </p:tgtEl>
                                        <p:attrNameLst>
                                          <p:attrName>ppt_h</p:attrName>
                                        </p:attrNameLst>
                                      </p:cBhvr>
                                      <p:tavLst>
                                        <p:tav tm="0">
                                          <p:val>
                                            <p:fltVal val="0"/>
                                          </p:val>
                                        </p:tav>
                                        <p:tav tm="100000">
                                          <p:val>
                                            <p:strVal val="#ppt_h"/>
                                          </p:val>
                                        </p:tav>
                                      </p:tavLst>
                                    </p:anim>
                                    <p:anim calcmode="lin" valueType="num">
                                      <p:cBhvr>
                                        <p:cTn id="63" dur="500" fill="hold"/>
                                        <p:tgtEl>
                                          <p:spTgt spid="540678">
                                            <p:txEl>
                                              <p:pRg st="1" end="1"/>
                                            </p:txEl>
                                          </p:spTgt>
                                        </p:tgtEl>
                                        <p:attrNameLst>
                                          <p:attrName>style.rotation</p:attrName>
                                        </p:attrNameLst>
                                      </p:cBhvr>
                                      <p:tavLst>
                                        <p:tav tm="0">
                                          <p:val>
                                            <p:fltVal val="360"/>
                                          </p:val>
                                        </p:tav>
                                        <p:tav tm="100000">
                                          <p:val>
                                            <p:fltVal val="0"/>
                                          </p:val>
                                        </p:tav>
                                      </p:tavLst>
                                    </p:anim>
                                    <p:animEffect transition="in" filter="fade">
                                      <p:cBhvr>
                                        <p:cTn id="64" dur="500"/>
                                        <p:tgtEl>
                                          <p:spTgt spid="540678">
                                            <p:txEl>
                                              <p:pRg st="1" end="1"/>
                                            </p:txEl>
                                          </p:spTgt>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49" presetClass="entr" presetSubtype="0" decel="100000" fill="hold" grpId="0" nodeType="clickEffect">
                                  <p:stCondLst>
                                    <p:cond delay="0"/>
                                  </p:stCondLst>
                                  <p:iterate type="lt">
                                    <p:tmPct val="10000"/>
                                  </p:iterate>
                                  <p:childTnLst>
                                    <p:set>
                                      <p:cBhvr>
                                        <p:cTn id="68" dur="1" fill="hold">
                                          <p:stCondLst>
                                            <p:cond delay="0"/>
                                          </p:stCondLst>
                                        </p:cTn>
                                        <p:tgtEl>
                                          <p:spTgt spid="540689">
                                            <p:bg/>
                                          </p:spTgt>
                                        </p:tgtEl>
                                        <p:attrNameLst>
                                          <p:attrName>style.visibility</p:attrName>
                                        </p:attrNameLst>
                                      </p:cBhvr>
                                      <p:to>
                                        <p:strVal val="visible"/>
                                      </p:to>
                                    </p:set>
                                    <p:anim calcmode="lin" valueType="num">
                                      <p:cBhvr>
                                        <p:cTn id="69" dur="500" fill="hold"/>
                                        <p:tgtEl>
                                          <p:spTgt spid="540689">
                                            <p:bg/>
                                          </p:spTgt>
                                        </p:tgtEl>
                                        <p:attrNameLst>
                                          <p:attrName>ppt_w</p:attrName>
                                        </p:attrNameLst>
                                      </p:cBhvr>
                                      <p:tavLst>
                                        <p:tav tm="0">
                                          <p:val>
                                            <p:fltVal val="0"/>
                                          </p:val>
                                        </p:tav>
                                        <p:tav tm="100000">
                                          <p:val>
                                            <p:strVal val="#ppt_w"/>
                                          </p:val>
                                        </p:tav>
                                      </p:tavLst>
                                    </p:anim>
                                    <p:anim calcmode="lin" valueType="num">
                                      <p:cBhvr>
                                        <p:cTn id="70" dur="500" fill="hold"/>
                                        <p:tgtEl>
                                          <p:spTgt spid="540689">
                                            <p:bg/>
                                          </p:spTgt>
                                        </p:tgtEl>
                                        <p:attrNameLst>
                                          <p:attrName>ppt_h</p:attrName>
                                        </p:attrNameLst>
                                      </p:cBhvr>
                                      <p:tavLst>
                                        <p:tav tm="0">
                                          <p:val>
                                            <p:fltVal val="0"/>
                                          </p:val>
                                        </p:tav>
                                        <p:tav tm="100000">
                                          <p:val>
                                            <p:strVal val="#ppt_h"/>
                                          </p:val>
                                        </p:tav>
                                      </p:tavLst>
                                    </p:anim>
                                    <p:anim calcmode="lin" valueType="num">
                                      <p:cBhvr>
                                        <p:cTn id="71" dur="500" fill="hold"/>
                                        <p:tgtEl>
                                          <p:spTgt spid="540689">
                                            <p:bg/>
                                          </p:spTgt>
                                        </p:tgtEl>
                                        <p:attrNameLst>
                                          <p:attrName>style.rotation</p:attrName>
                                        </p:attrNameLst>
                                      </p:cBhvr>
                                      <p:tavLst>
                                        <p:tav tm="0">
                                          <p:val>
                                            <p:fltVal val="360"/>
                                          </p:val>
                                        </p:tav>
                                        <p:tav tm="100000">
                                          <p:val>
                                            <p:fltVal val="0"/>
                                          </p:val>
                                        </p:tav>
                                      </p:tavLst>
                                    </p:anim>
                                    <p:animEffect transition="in" filter="fade">
                                      <p:cBhvr>
                                        <p:cTn id="72" dur="500"/>
                                        <p:tgtEl>
                                          <p:spTgt spid="540689">
                                            <p:bg/>
                                          </p:spTgt>
                                        </p:tgtEl>
                                      </p:cBhvr>
                                    </p:animEffect>
                                  </p:childTnLst>
                                </p:cTn>
                              </p:par>
                              <p:par>
                                <p:cTn id="73" presetID="49" presetClass="entr" presetSubtype="0" decel="100000" fill="hold" grpId="0" nodeType="withEffect">
                                  <p:stCondLst>
                                    <p:cond delay="0"/>
                                  </p:stCondLst>
                                  <p:iterate type="lt">
                                    <p:tmPct val="10000"/>
                                  </p:iterate>
                                  <p:childTnLst>
                                    <p:set>
                                      <p:cBhvr>
                                        <p:cTn id="74" dur="1" fill="hold">
                                          <p:stCondLst>
                                            <p:cond delay="0"/>
                                          </p:stCondLst>
                                        </p:cTn>
                                        <p:tgtEl>
                                          <p:spTgt spid="540689">
                                            <p:txEl>
                                              <p:pRg st="0" end="0"/>
                                            </p:txEl>
                                          </p:spTgt>
                                        </p:tgtEl>
                                        <p:attrNameLst>
                                          <p:attrName>style.visibility</p:attrName>
                                        </p:attrNameLst>
                                      </p:cBhvr>
                                      <p:to>
                                        <p:strVal val="visible"/>
                                      </p:to>
                                    </p:set>
                                    <p:anim calcmode="lin" valueType="num">
                                      <p:cBhvr>
                                        <p:cTn id="75" dur="500" fill="hold"/>
                                        <p:tgtEl>
                                          <p:spTgt spid="540689">
                                            <p:txEl>
                                              <p:pRg st="0" end="0"/>
                                            </p:txEl>
                                          </p:spTgt>
                                        </p:tgtEl>
                                        <p:attrNameLst>
                                          <p:attrName>ppt_w</p:attrName>
                                        </p:attrNameLst>
                                      </p:cBhvr>
                                      <p:tavLst>
                                        <p:tav tm="0">
                                          <p:val>
                                            <p:fltVal val="0"/>
                                          </p:val>
                                        </p:tav>
                                        <p:tav tm="100000">
                                          <p:val>
                                            <p:strVal val="#ppt_w"/>
                                          </p:val>
                                        </p:tav>
                                      </p:tavLst>
                                    </p:anim>
                                    <p:anim calcmode="lin" valueType="num">
                                      <p:cBhvr>
                                        <p:cTn id="76" dur="500" fill="hold"/>
                                        <p:tgtEl>
                                          <p:spTgt spid="540689">
                                            <p:txEl>
                                              <p:pRg st="0" end="0"/>
                                            </p:txEl>
                                          </p:spTgt>
                                        </p:tgtEl>
                                        <p:attrNameLst>
                                          <p:attrName>ppt_h</p:attrName>
                                        </p:attrNameLst>
                                      </p:cBhvr>
                                      <p:tavLst>
                                        <p:tav tm="0">
                                          <p:val>
                                            <p:fltVal val="0"/>
                                          </p:val>
                                        </p:tav>
                                        <p:tav tm="100000">
                                          <p:val>
                                            <p:strVal val="#ppt_h"/>
                                          </p:val>
                                        </p:tav>
                                      </p:tavLst>
                                    </p:anim>
                                    <p:anim calcmode="lin" valueType="num">
                                      <p:cBhvr>
                                        <p:cTn id="77" dur="500" fill="hold"/>
                                        <p:tgtEl>
                                          <p:spTgt spid="540689">
                                            <p:txEl>
                                              <p:pRg st="0" end="0"/>
                                            </p:txEl>
                                          </p:spTgt>
                                        </p:tgtEl>
                                        <p:attrNameLst>
                                          <p:attrName>style.rotation</p:attrName>
                                        </p:attrNameLst>
                                      </p:cBhvr>
                                      <p:tavLst>
                                        <p:tav tm="0">
                                          <p:val>
                                            <p:fltVal val="360"/>
                                          </p:val>
                                        </p:tav>
                                        <p:tav tm="100000">
                                          <p:val>
                                            <p:fltVal val="0"/>
                                          </p:val>
                                        </p:tav>
                                      </p:tavLst>
                                    </p:anim>
                                    <p:animEffect transition="in" filter="fade">
                                      <p:cBhvr>
                                        <p:cTn id="78" dur="500"/>
                                        <p:tgtEl>
                                          <p:spTgt spid="54068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674" grpId="0" build="p" animBg="1"/>
      <p:bldP spid="540675" grpId="0" build="p" animBg="1"/>
      <p:bldP spid="540676" grpId="0" build="p" animBg="1"/>
      <p:bldP spid="540678" grpId="0" build="p" animBg="1"/>
      <p:bldP spid="540689" grpId="0" build="p"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Oval 2">
            <a:extLst>
              <a:ext uri="{FF2B5EF4-FFF2-40B4-BE49-F238E27FC236}">
                <a16:creationId xmlns:a16="http://schemas.microsoft.com/office/drawing/2014/main" id="{9EA5768F-F556-F84E-9B05-5E63F9DB710A}"/>
              </a:ext>
            </a:extLst>
          </p:cNvPr>
          <p:cNvSpPr>
            <a:spLocks noChangeArrowheads="1"/>
          </p:cNvSpPr>
          <p:nvPr/>
        </p:nvSpPr>
        <p:spPr bwMode="auto">
          <a:xfrm>
            <a:off x="3581400" y="1143000"/>
            <a:ext cx="4953000" cy="3733800"/>
          </a:xfrm>
          <a:prstGeom prst="ellipse">
            <a:avLst/>
          </a:prstGeom>
          <a:solidFill>
            <a:schemeClr val="accent2">
              <a:lumMod val="20000"/>
              <a:lumOff val="80000"/>
            </a:schemeClr>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a:spcBef>
                <a:spcPct val="0"/>
              </a:spcBef>
              <a:buFontTx/>
              <a:buNone/>
              <a:defRPr/>
            </a:pPr>
            <a:endParaRPr lang="en-US" altLang="vi-VN" sz="2800"/>
          </a:p>
        </p:txBody>
      </p:sp>
      <p:sp>
        <p:nvSpPr>
          <p:cNvPr id="105474" name="Oval 3">
            <a:extLst>
              <a:ext uri="{FF2B5EF4-FFF2-40B4-BE49-F238E27FC236}">
                <a16:creationId xmlns:a16="http://schemas.microsoft.com/office/drawing/2014/main" id="{8FDBB9E9-7BBD-4440-9582-B5854737BFEC}"/>
              </a:ext>
            </a:extLst>
          </p:cNvPr>
          <p:cNvSpPr>
            <a:spLocks noChangeArrowheads="1"/>
          </p:cNvSpPr>
          <p:nvPr/>
        </p:nvSpPr>
        <p:spPr bwMode="auto">
          <a:xfrm>
            <a:off x="3648075" y="2205038"/>
            <a:ext cx="1981200" cy="1295400"/>
          </a:xfrm>
          <a:prstGeom prst="ellipse">
            <a:avLst/>
          </a:prstGeom>
          <a:solidFill>
            <a:schemeClr val="accent4">
              <a:lumMod val="20000"/>
              <a:lumOff val="80000"/>
            </a:schemeClr>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defRPr/>
            </a:pPr>
            <a:r>
              <a:rPr lang="en-US" altLang="vi-VN" sz="2800" dirty="0" err="1">
                <a:latin typeface=".VnTime" pitchFamily="34" charset="0"/>
              </a:rPr>
              <a:t>Hoa</a:t>
            </a:r>
            <a:r>
              <a:rPr lang="en-US" altLang="vi-VN" sz="2800" dirty="0">
                <a:latin typeface=".VnTime" pitchFamily="34" charset="0"/>
              </a:rPr>
              <a:t> </a:t>
            </a:r>
            <a:r>
              <a:rPr lang="en-US" altLang="vi-VN" sz="2800" dirty="0" err="1">
                <a:latin typeface=".VnTime" pitchFamily="34" charset="0"/>
              </a:rPr>
              <a:t>c</a:t>
            </a:r>
            <a:r>
              <a:rPr lang="en-US" altLang="vi-VN" sz="2800" dirty="0" err="1">
                <a:latin typeface="Times New Roman" panose="02020603050405020304" pitchFamily="18" charset="0"/>
              </a:rPr>
              <a:t>úc</a:t>
            </a:r>
            <a:endParaRPr lang="en-US" altLang="vi-VN" sz="2800" dirty="0">
              <a:latin typeface="Times New Roman" panose="02020603050405020304" pitchFamily="18" charset="0"/>
            </a:endParaRPr>
          </a:p>
          <a:p>
            <a:pPr>
              <a:spcBef>
                <a:spcPct val="0"/>
              </a:spcBef>
              <a:buFontTx/>
              <a:buNone/>
              <a:defRPr/>
            </a:pPr>
            <a:r>
              <a:rPr lang="en-US" altLang="vi-VN" sz="2800" dirty="0" err="1">
                <a:latin typeface="Times New Roman" panose="02020603050405020304" pitchFamily="18" charset="0"/>
              </a:rPr>
              <a:t>Màu</a:t>
            </a:r>
            <a:r>
              <a:rPr lang="en-US" altLang="vi-VN" sz="2800" dirty="0">
                <a:latin typeface="Times New Roman" panose="02020603050405020304" pitchFamily="18" charset="0"/>
              </a:rPr>
              <a:t> </a:t>
            </a:r>
            <a:r>
              <a:rPr lang="en-US" altLang="vi-VN" sz="2800" dirty="0" err="1">
                <a:latin typeface="Times New Roman" panose="02020603050405020304" pitchFamily="18" charset="0"/>
              </a:rPr>
              <a:t>vàng</a:t>
            </a:r>
            <a:endParaRPr lang="en-US" altLang="vi-VN" sz="2800" dirty="0">
              <a:latin typeface="Times New Roman" panose="02020603050405020304" pitchFamily="18" charset="0"/>
            </a:endParaRPr>
          </a:p>
        </p:txBody>
      </p:sp>
      <p:sp>
        <p:nvSpPr>
          <p:cNvPr id="105475" name="Oval 4">
            <a:extLst>
              <a:ext uri="{FF2B5EF4-FFF2-40B4-BE49-F238E27FC236}">
                <a16:creationId xmlns:a16="http://schemas.microsoft.com/office/drawing/2014/main" id="{34646224-C2A8-FA40-BAF7-AF7D055E7587}"/>
              </a:ext>
            </a:extLst>
          </p:cNvPr>
          <p:cNvSpPr>
            <a:spLocks noChangeArrowheads="1"/>
          </p:cNvSpPr>
          <p:nvPr/>
        </p:nvSpPr>
        <p:spPr bwMode="auto">
          <a:xfrm>
            <a:off x="5715000" y="3276600"/>
            <a:ext cx="2209800" cy="1219200"/>
          </a:xfrm>
          <a:prstGeom prst="ellipse">
            <a:avLst/>
          </a:prstGeom>
          <a:solidFill>
            <a:schemeClr val="accent4">
              <a:lumMod val="20000"/>
              <a:lumOff val="80000"/>
            </a:schemeClr>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defRPr/>
            </a:pPr>
            <a:r>
              <a:rPr lang="en-US" altLang="vi-VN" sz="2800" dirty="0" err="1">
                <a:latin typeface=".VnTime" pitchFamily="34" charset="0"/>
              </a:rPr>
              <a:t>Hoa</a:t>
            </a:r>
            <a:r>
              <a:rPr lang="en-US" altLang="vi-VN" sz="2800" dirty="0">
                <a:latin typeface=".VnTime" pitchFamily="34" charset="0"/>
              </a:rPr>
              <a:t> </a:t>
            </a:r>
            <a:r>
              <a:rPr lang="en-US" altLang="vi-VN" sz="2800" dirty="0" err="1">
                <a:latin typeface=".VnTime" pitchFamily="34" charset="0"/>
              </a:rPr>
              <a:t>nh</a:t>
            </a:r>
            <a:r>
              <a:rPr lang="en-US" altLang="vi-VN" sz="2800" dirty="0" err="1">
                <a:latin typeface="Times New Roman" panose="02020603050405020304" pitchFamily="18" charset="0"/>
              </a:rPr>
              <a:t>ài</a:t>
            </a:r>
            <a:r>
              <a:rPr lang="en-US" altLang="vi-VN" sz="2800" dirty="0">
                <a:latin typeface="Times New Roman" panose="02020603050405020304" pitchFamily="18" charset="0"/>
              </a:rPr>
              <a:t> </a:t>
            </a:r>
          </a:p>
          <a:p>
            <a:pPr>
              <a:spcBef>
                <a:spcPct val="0"/>
              </a:spcBef>
              <a:buFontTx/>
              <a:buNone/>
              <a:defRPr/>
            </a:pPr>
            <a:r>
              <a:rPr lang="en-US" altLang="vi-VN" sz="2800" dirty="0" err="1">
                <a:latin typeface="Times New Roman" panose="02020603050405020304" pitchFamily="18" charset="0"/>
              </a:rPr>
              <a:t>Màu</a:t>
            </a:r>
            <a:r>
              <a:rPr lang="en-US" altLang="vi-VN" sz="2800" dirty="0">
                <a:latin typeface="Times New Roman" panose="02020603050405020304" pitchFamily="18" charset="0"/>
              </a:rPr>
              <a:t> </a:t>
            </a:r>
            <a:r>
              <a:rPr lang="en-US" altLang="vi-VN" sz="2800" dirty="0" err="1">
                <a:latin typeface="Times New Roman" panose="02020603050405020304" pitchFamily="18" charset="0"/>
              </a:rPr>
              <a:t>trắng</a:t>
            </a:r>
            <a:endParaRPr lang="en-US" altLang="vi-VN" sz="2800" dirty="0">
              <a:latin typeface="Times New Roman" panose="02020603050405020304" pitchFamily="18" charset="0"/>
            </a:endParaRPr>
          </a:p>
        </p:txBody>
      </p:sp>
      <p:sp>
        <p:nvSpPr>
          <p:cNvPr id="141316" name="Text Box 5">
            <a:extLst>
              <a:ext uri="{FF2B5EF4-FFF2-40B4-BE49-F238E27FC236}">
                <a16:creationId xmlns:a16="http://schemas.microsoft.com/office/drawing/2014/main" id="{659855D6-7D4C-6E4A-BEDB-BD7860CC172F}"/>
              </a:ext>
            </a:extLst>
          </p:cNvPr>
          <p:cNvSpPr txBox="1">
            <a:spLocks noChangeArrowheads="1"/>
          </p:cNvSpPr>
          <p:nvPr/>
        </p:nvSpPr>
        <p:spPr bwMode="auto">
          <a:xfrm>
            <a:off x="5410200" y="1447800"/>
            <a:ext cx="2286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vi-VN" sz="2800">
                <a:latin typeface=".VnTime" pitchFamily="34" charset="0"/>
                <a:ea typeface="ＭＳ Ｐゴシック" panose="020B0600070205080204" pitchFamily="34" charset="-128"/>
              </a:rPr>
              <a:t>B</a:t>
            </a:r>
            <a:r>
              <a:rPr lang="en-US" altLang="vi-VN" sz="2800">
                <a:latin typeface="Times New Roman" panose="02020603050405020304" pitchFamily="18" charset="0"/>
                <a:ea typeface="ＭＳ Ｐゴシック" panose="020B0600070205080204" pitchFamily="34" charset="-128"/>
              </a:rPr>
              <a:t>ông hoa</a:t>
            </a:r>
          </a:p>
        </p:txBody>
      </p:sp>
      <p:sp>
        <p:nvSpPr>
          <p:cNvPr id="141317" name="Text Box 6">
            <a:extLst>
              <a:ext uri="{FF2B5EF4-FFF2-40B4-BE49-F238E27FC236}">
                <a16:creationId xmlns:a16="http://schemas.microsoft.com/office/drawing/2014/main" id="{870E24B9-F38C-CA42-B9E2-044DEE0FDC74}"/>
              </a:ext>
            </a:extLst>
          </p:cNvPr>
          <p:cNvSpPr txBox="1">
            <a:spLocks noChangeArrowheads="1"/>
          </p:cNvSpPr>
          <p:nvPr/>
        </p:nvSpPr>
        <p:spPr bwMode="auto">
          <a:xfrm>
            <a:off x="6019800" y="2590800"/>
            <a:ext cx="1828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vi-VN" sz="2800">
                <a:latin typeface="Arial" panose="020B0604020202020204" pitchFamily="34" charset="0"/>
                <a:ea typeface="ＭＳ Ｐゴシック" panose="020B0600070205080204" pitchFamily="34" charset="-128"/>
              </a:rPr>
              <a:t>v.v…</a:t>
            </a:r>
          </a:p>
        </p:txBody>
      </p:sp>
      <p:sp>
        <p:nvSpPr>
          <p:cNvPr id="141318" name="Line 7">
            <a:extLst>
              <a:ext uri="{FF2B5EF4-FFF2-40B4-BE49-F238E27FC236}">
                <a16:creationId xmlns:a16="http://schemas.microsoft.com/office/drawing/2014/main" id="{04D5D08A-04DC-7F4E-ADCD-794051C74043}"/>
              </a:ext>
            </a:extLst>
          </p:cNvPr>
          <p:cNvSpPr>
            <a:spLocks noChangeShapeType="1"/>
          </p:cNvSpPr>
          <p:nvPr/>
        </p:nvSpPr>
        <p:spPr bwMode="auto">
          <a:xfrm flipH="1">
            <a:off x="2782888" y="2781300"/>
            <a:ext cx="1225550" cy="2160588"/>
          </a:xfrm>
          <a:prstGeom prst="line">
            <a:avLst/>
          </a:prstGeom>
          <a:noFill/>
          <a:ln w="9525">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41319" name="Line 8">
            <a:extLst>
              <a:ext uri="{FF2B5EF4-FFF2-40B4-BE49-F238E27FC236}">
                <a16:creationId xmlns:a16="http://schemas.microsoft.com/office/drawing/2014/main" id="{43C22992-B830-9C48-A012-2147A9B0ACBC}"/>
              </a:ext>
            </a:extLst>
          </p:cNvPr>
          <p:cNvSpPr>
            <a:spLocks noChangeShapeType="1"/>
          </p:cNvSpPr>
          <p:nvPr/>
        </p:nvSpPr>
        <p:spPr bwMode="auto">
          <a:xfrm flipH="1">
            <a:off x="2782888" y="3716338"/>
            <a:ext cx="3384550" cy="1296987"/>
          </a:xfrm>
          <a:prstGeom prst="line">
            <a:avLst/>
          </a:prstGeom>
          <a:noFill/>
          <a:ln w="9525">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41320" name="Text Box 9">
            <a:extLst>
              <a:ext uri="{FF2B5EF4-FFF2-40B4-BE49-F238E27FC236}">
                <a16:creationId xmlns:a16="http://schemas.microsoft.com/office/drawing/2014/main" id="{F355CE4A-6E8C-EC44-9D32-BEC19CD7C183}"/>
              </a:ext>
            </a:extLst>
          </p:cNvPr>
          <p:cNvSpPr txBox="1">
            <a:spLocks noChangeArrowheads="1"/>
          </p:cNvSpPr>
          <p:nvPr/>
        </p:nvSpPr>
        <p:spPr bwMode="auto">
          <a:xfrm>
            <a:off x="1774825" y="5013325"/>
            <a:ext cx="2209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vi-VN" sz="3600">
                <a:latin typeface=".VnTime" pitchFamily="34" charset="0"/>
                <a:ea typeface="ＭＳ Ｐゴシック" panose="020B0600070205080204" pitchFamily="34" charset="-128"/>
              </a:rPr>
              <a:t>C</a:t>
            </a:r>
            <a:r>
              <a:rPr lang="en-US" altLang="vi-VN" sz="3000">
                <a:latin typeface="Times New Roman" panose="02020603050405020304" pitchFamily="18" charset="0"/>
                <a:ea typeface="ＭＳ Ｐゴシック" panose="020B0600070205080204" pitchFamily="34" charset="-128"/>
              </a:rPr>
              <a:t>ái riêng</a:t>
            </a:r>
          </a:p>
        </p:txBody>
      </p:sp>
      <p:sp>
        <p:nvSpPr>
          <p:cNvPr id="141321" name="Line 10">
            <a:extLst>
              <a:ext uri="{FF2B5EF4-FFF2-40B4-BE49-F238E27FC236}">
                <a16:creationId xmlns:a16="http://schemas.microsoft.com/office/drawing/2014/main" id="{19B67CAD-FCA8-6E46-A0DE-7DEA30A41FE1}"/>
              </a:ext>
            </a:extLst>
          </p:cNvPr>
          <p:cNvSpPr>
            <a:spLocks noChangeShapeType="1"/>
          </p:cNvSpPr>
          <p:nvPr/>
        </p:nvSpPr>
        <p:spPr bwMode="auto">
          <a:xfrm>
            <a:off x="6888163" y="1916113"/>
            <a:ext cx="1752600" cy="25146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41322" name="Text Box 11">
            <a:extLst>
              <a:ext uri="{FF2B5EF4-FFF2-40B4-BE49-F238E27FC236}">
                <a16:creationId xmlns:a16="http://schemas.microsoft.com/office/drawing/2014/main" id="{BD8E4EF2-C314-A44B-A453-B09206E97E36}"/>
              </a:ext>
            </a:extLst>
          </p:cNvPr>
          <p:cNvSpPr txBox="1">
            <a:spLocks noChangeArrowheads="1"/>
          </p:cNvSpPr>
          <p:nvPr/>
        </p:nvSpPr>
        <p:spPr bwMode="auto">
          <a:xfrm>
            <a:off x="8040688" y="4437063"/>
            <a:ext cx="2286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vi-VN" sz="3600">
                <a:latin typeface=".VnTime" pitchFamily="34" charset="0"/>
                <a:ea typeface="ＭＳ Ｐゴシック" panose="020B0600070205080204" pitchFamily="34" charset="-128"/>
              </a:rPr>
              <a:t>C</a:t>
            </a:r>
            <a:r>
              <a:rPr lang="en-US" altLang="vi-VN" sz="3000">
                <a:latin typeface="Times New Roman" panose="02020603050405020304" pitchFamily="18" charset="0"/>
                <a:ea typeface="ＭＳ Ｐゴシック" panose="020B0600070205080204" pitchFamily="34" charset="-128"/>
              </a:rPr>
              <a:t>ái chung</a:t>
            </a:r>
          </a:p>
        </p:txBody>
      </p:sp>
      <p:sp>
        <p:nvSpPr>
          <p:cNvPr id="141323" name="Rectangle 13">
            <a:extLst>
              <a:ext uri="{FF2B5EF4-FFF2-40B4-BE49-F238E27FC236}">
                <a16:creationId xmlns:a16="http://schemas.microsoft.com/office/drawing/2014/main" id="{C98F90C0-ED43-6D4F-86FE-34F49AD7F35E}"/>
              </a:ext>
            </a:extLst>
          </p:cNvPr>
          <p:cNvSpPr>
            <a:spLocks noChangeArrowheads="1"/>
          </p:cNvSpPr>
          <p:nvPr/>
        </p:nvSpPr>
        <p:spPr bwMode="auto">
          <a:xfrm>
            <a:off x="3505200" y="209550"/>
            <a:ext cx="5638800"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b="1">
                <a:solidFill>
                  <a:srgbClr val="FE0C0C"/>
                </a:solidFill>
                <a:latin typeface="Times New Roman" panose="02020603050405020304" pitchFamily="18" charset="0"/>
                <a:ea typeface="ＭＳ Ｐゴシック" panose="020B0600070205080204" pitchFamily="34" charset="-128"/>
              </a:rPr>
              <a:t>Ví dụ</a:t>
            </a:r>
          </a:p>
        </p:txBody>
      </p:sp>
      <p:sp>
        <p:nvSpPr>
          <p:cNvPr id="141324" name="Text Box 14">
            <a:extLst>
              <a:ext uri="{FF2B5EF4-FFF2-40B4-BE49-F238E27FC236}">
                <a16:creationId xmlns:a16="http://schemas.microsoft.com/office/drawing/2014/main" id="{F641A4CE-61E1-C24D-88F4-9205D71484FE}"/>
              </a:ext>
            </a:extLst>
          </p:cNvPr>
          <p:cNvSpPr txBox="1">
            <a:spLocks noChangeArrowheads="1"/>
          </p:cNvSpPr>
          <p:nvPr/>
        </p:nvSpPr>
        <p:spPr bwMode="auto">
          <a:xfrm>
            <a:off x="5303838" y="5661025"/>
            <a:ext cx="2286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vi-VN" sz="3600">
                <a:latin typeface=".VnTime" pitchFamily="34" charset="0"/>
                <a:ea typeface="ＭＳ Ｐゴシック" panose="020B0600070205080204" pitchFamily="34" charset="-128"/>
              </a:rPr>
              <a:t>C</a:t>
            </a:r>
            <a:r>
              <a:rPr lang="en-US" altLang="vi-VN" sz="3000">
                <a:latin typeface="Times New Roman" panose="02020603050405020304" pitchFamily="18" charset="0"/>
                <a:ea typeface="ＭＳ Ｐゴシック" panose="020B0600070205080204" pitchFamily="34" charset="-128"/>
              </a:rPr>
              <a:t>ái đơn nhất</a:t>
            </a:r>
          </a:p>
        </p:txBody>
      </p:sp>
      <p:sp>
        <p:nvSpPr>
          <p:cNvPr id="141325" name="Line 15">
            <a:extLst>
              <a:ext uri="{FF2B5EF4-FFF2-40B4-BE49-F238E27FC236}">
                <a16:creationId xmlns:a16="http://schemas.microsoft.com/office/drawing/2014/main" id="{333B1871-DE3A-7440-B25B-3BB3B8B862BC}"/>
              </a:ext>
            </a:extLst>
          </p:cNvPr>
          <p:cNvSpPr>
            <a:spLocks noChangeShapeType="1"/>
          </p:cNvSpPr>
          <p:nvPr/>
        </p:nvSpPr>
        <p:spPr bwMode="auto">
          <a:xfrm>
            <a:off x="4656138" y="3213100"/>
            <a:ext cx="1366837" cy="2592388"/>
          </a:xfrm>
          <a:prstGeom prst="line">
            <a:avLst/>
          </a:prstGeom>
          <a:noFill/>
          <a:ln w="38100" cmpd="dbl">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41326" name="Line 16">
            <a:extLst>
              <a:ext uri="{FF2B5EF4-FFF2-40B4-BE49-F238E27FC236}">
                <a16:creationId xmlns:a16="http://schemas.microsoft.com/office/drawing/2014/main" id="{F9EB093C-8CD6-764D-99D2-2BDF3675972C}"/>
              </a:ext>
            </a:extLst>
          </p:cNvPr>
          <p:cNvSpPr>
            <a:spLocks noChangeShapeType="1"/>
          </p:cNvSpPr>
          <p:nvPr/>
        </p:nvSpPr>
        <p:spPr bwMode="auto">
          <a:xfrm flipH="1">
            <a:off x="6024563" y="4365625"/>
            <a:ext cx="576262" cy="1439863"/>
          </a:xfrm>
          <a:prstGeom prst="line">
            <a:avLst/>
          </a:prstGeom>
          <a:noFill/>
          <a:ln w="38100" cmpd="dbl">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41327" name="Date Placeholder 1">
            <a:extLst>
              <a:ext uri="{FF2B5EF4-FFF2-40B4-BE49-F238E27FC236}">
                <a16:creationId xmlns:a16="http://schemas.microsoft.com/office/drawing/2014/main" id="{419FB0DD-5FED-9242-B648-F78AAB018594}"/>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FD7FB2FB-E768-694E-8771-AC91A26E2590}"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41328" name="Footer Placeholder 2">
            <a:extLst>
              <a:ext uri="{FF2B5EF4-FFF2-40B4-BE49-F238E27FC236}">
                <a16:creationId xmlns:a16="http://schemas.microsoft.com/office/drawing/2014/main" id="{7F0E108D-A387-314D-93E5-19D8432C805E}"/>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41329" name="Slide Number Placeholder 3">
            <a:extLst>
              <a:ext uri="{FF2B5EF4-FFF2-40B4-BE49-F238E27FC236}">
                <a16:creationId xmlns:a16="http://schemas.microsoft.com/office/drawing/2014/main" id="{FB2F833A-C5AB-A94B-9C52-48771316823A}"/>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6D33CE7D-A31F-A945-B014-FAF40EFDEF7E}" type="slidenum">
              <a:rPr lang="en-US" altLang="vi-VN" smtClean="0">
                <a:solidFill>
                  <a:srgbClr val="1F5281"/>
                </a:solidFill>
                <a:latin typeface="Arial" panose="020B0604020202020204" pitchFamily="34" charset="0"/>
              </a:rPr>
              <a:pPr algn="ctr"/>
              <a:t>22</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193373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2337" name="Content Placeholder 2049">
            <a:extLst>
              <a:ext uri="{FF2B5EF4-FFF2-40B4-BE49-F238E27FC236}">
                <a16:creationId xmlns:a16="http://schemas.microsoft.com/office/drawing/2014/main" id="{47A92DE1-9C5F-8B40-82C5-D9AAED10BBDC}"/>
              </a:ext>
            </a:extLst>
          </p:cNvPr>
          <p:cNvGrpSpPr>
            <a:grpSpLocks/>
          </p:cNvGrpSpPr>
          <p:nvPr/>
        </p:nvGrpSpPr>
        <p:grpSpPr bwMode="auto">
          <a:xfrm>
            <a:off x="1524000" y="1219200"/>
            <a:ext cx="5410200" cy="4525963"/>
            <a:chOff x="0" y="1008"/>
            <a:chExt cx="3408" cy="2851"/>
          </a:xfrm>
        </p:grpSpPr>
        <p:graphicFrame>
          <p:nvGraphicFramePr>
            <p:cNvPr id="9" name="Diagram 8">
              <a:extLst>
                <a:ext uri="{FF2B5EF4-FFF2-40B4-BE49-F238E27FC236}">
                  <a16:creationId xmlns:a16="http://schemas.microsoft.com/office/drawing/2014/main" id="{194850A3-66C7-4149-ACC0-DB6518D5629A}"/>
                </a:ext>
              </a:extLst>
            </p:cNvPr>
            <p:cNvGraphicFramePr/>
            <p:nvPr/>
          </p:nvGraphicFramePr>
          <p:xfrm>
            <a:off x="0" y="1008"/>
            <a:ext cx="3408" cy="28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2371" name="Line 14">
              <a:extLst>
                <a:ext uri="{FF2B5EF4-FFF2-40B4-BE49-F238E27FC236}">
                  <a16:creationId xmlns:a16="http://schemas.microsoft.com/office/drawing/2014/main" id="{BD2C8883-AD77-A94D-B37B-CB23809D65BD}"/>
                </a:ext>
              </a:extLst>
            </p:cNvPr>
            <p:cNvSpPr>
              <a:spLocks noChangeShapeType="1"/>
            </p:cNvSpPr>
            <p:nvPr/>
          </p:nvSpPr>
          <p:spPr bwMode="auto">
            <a:xfrm flipH="1" flipV="1">
              <a:off x="1632" y="2496"/>
              <a:ext cx="49" cy="1296"/>
            </a:xfrm>
            <a:prstGeom prst="line">
              <a:avLst/>
            </a:prstGeom>
            <a:noFill/>
            <a:ln w="50800">
              <a:solidFill>
                <a:srgbClr val="00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sp>
          <p:nvSpPr>
            <p:cNvPr id="142372" name="Oval 15">
              <a:extLst>
                <a:ext uri="{FF2B5EF4-FFF2-40B4-BE49-F238E27FC236}">
                  <a16:creationId xmlns:a16="http://schemas.microsoft.com/office/drawing/2014/main" id="{5D0DDF0A-E320-2D49-B52E-F76C856E90C6}"/>
                </a:ext>
              </a:extLst>
            </p:cNvPr>
            <p:cNvSpPr>
              <a:spLocks noChangeArrowheads="1"/>
            </p:cNvSpPr>
            <p:nvPr/>
          </p:nvSpPr>
          <p:spPr bwMode="auto">
            <a:xfrm>
              <a:off x="1584" y="2368"/>
              <a:ext cx="96" cy="144"/>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endParaRPr lang="vi-VN" altLang="vi-VN">
                <a:solidFill>
                  <a:srgbClr val="000000"/>
                </a:solidFill>
              </a:endParaRPr>
            </a:p>
          </p:txBody>
        </p:sp>
        <p:sp>
          <p:nvSpPr>
            <p:cNvPr id="142373" name="Line 16">
              <a:extLst>
                <a:ext uri="{FF2B5EF4-FFF2-40B4-BE49-F238E27FC236}">
                  <a16:creationId xmlns:a16="http://schemas.microsoft.com/office/drawing/2014/main" id="{06F78DF6-B452-B44A-8BE6-AF6B6136C095}"/>
                </a:ext>
              </a:extLst>
            </p:cNvPr>
            <p:cNvSpPr>
              <a:spLocks noChangeShapeType="1"/>
            </p:cNvSpPr>
            <p:nvPr/>
          </p:nvSpPr>
          <p:spPr bwMode="auto">
            <a:xfrm flipH="1" flipV="1">
              <a:off x="1776" y="2496"/>
              <a:ext cx="912"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sp>
          <p:nvSpPr>
            <p:cNvPr id="142374" name="Oval 17">
              <a:extLst>
                <a:ext uri="{FF2B5EF4-FFF2-40B4-BE49-F238E27FC236}">
                  <a16:creationId xmlns:a16="http://schemas.microsoft.com/office/drawing/2014/main" id="{2C3D9DB4-82C9-264E-A6A6-BF47CEF7E75B}"/>
                </a:ext>
              </a:extLst>
            </p:cNvPr>
            <p:cNvSpPr>
              <a:spLocks noChangeArrowheads="1"/>
            </p:cNvSpPr>
            <p:nvPr/>
          </p:nvSpPr>
          <p:spPr bwMode="auto">
            <a:xfrm>
              <a:off x="1680" y="2304"/>
              <a:ext cx="96"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endParaRPr lang="vi-VN" altLang="vi-VN">
                <a:solidFill>
                  <a:srgbClr val="000000"/>
                </a:solidFill>
              </a:endParaRPr>
            </a:p>
          </p:txBody>
        </p:sp>
        <p:sp>
          <p:nvSpPr>
            <p:cNvPr id="142375" name="Oval 18">
              <a:extLst>
                <a:ext uri="{FF2B5EF4-FFF2-40B4-BE49-F238E27FC236}">
                  <a16:creationId xmlns:a16="http://schemas.microsoft.com/office/drawing/2014/main" id="{42874140-0039-F84C-BE26-E30737F4B333}"/>
                </a:ext>
              </a:extLst>
            </p:cNvPr>
            <p:cNvSpPr>
              <a:spLocks noChangeArrowheads="1"/>
            </p:cNvSpPr>
            <p:nvPr/>
          </p:nvSpPr>
          <p:spPr bwMode="auto">
            <a:xfrm>
              <a:off x="1680" y="2448"/>
              <a:ext cx="96" cy="96"/>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endParaRPr lang="vi-VN" altLang="vi-VN">
                <a:solidFill>
                  <a:srgbClr val="000000"/>
                </a:solidFill>
              </a:endParaRPr>
            </a:p>
          </p:txBody>
        </p:sp>
      </p:grpSp>
      <p:sp>
        <p:nvSpPr>
          <p:cNvPr id="418835" name="Text Box 19">
            <a:extLst>
              <a:ext uri="{FF2B5EF4-FFF2-40B4-BE49-F238E27FC236}">
                <a16:creationId xmlns:a16="http://schemas.microsoft.com/office/drawing/2014/main" id="{F0B65DD8-7A25-8A41-A34B-F3C67C429584}"/>
              </a:ext>
            </a:extLst>
          </p:cNvPr>
          <p:cNvSpPr txBox="1">
            <a:spLocks noChangeArrowheads="1"/>
          </p:cNvSpPr>
          <p:nvPr/>
        </p:nvSpPr>
        <p:spPr bwMode="auto">
          <a:xfrm>
            <a:off x="3429000" y="5638800"/>
            <a:ext cx="1524000" cy="366713"/>
          </a:xfrm>
          <a:prstGeom prst="rect">
            <a:avLst/>
          </a:prstGeom>
          <a:blipFill dpi="0" rotWithShape="1">
            <a:blip r:embed="rId7">
              <a:alphaModFix amt="50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lIns="91417" tIns="45709" rIns="91417" bIns="45709">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vi-VN" sz="1800" b="1">
                <a:solidFill>
                  <a:srgbClr val="FFFF00"/>
                </a:solidFill>
                <a:latin typeface="Arial" panose="020B0604020202020204" pitchFamily="34" charset="0"/>
              </a:rPr>
              <a:t>VITAMIN C</a:t>
            </a:r>
          </a:p>
        </p:txBody>
      </p:sp>
      <p:sp>
        <p:nvSpPr>
          <p:cNvPr id="142339" name="Oval 20" descr="con vet">
            <a:extLst>
              <a:ext uri="{FF2B5EF4-FFF2-40B4-BE49-F238E27FC236}">
                <a16:creationId xmlns:a16="http://schemas.microsoft.com/office/drawing/2014/main" id="{B97A15BE-DA4A-BB42-A12E-40157D14AC8C}"/>
              </a:ext>
            </a:extLst>
          </p:cNvPr>
          <p:cNvSpPr>
            <a:spLocks noChangeArrowheads="1"/>
          </p:cNvSpPr>
          <p:nvPr/>
        </p:nvSpPr>
        <p:spPr bwMode="auto">
          <a:xfrm>
            <a:off x="9099550" y="1247775"/>
            <a:ext cx="1498600" cy="1552575"/>
          </a:xfrm>
          <a:prstGeom prst="ellipse">
            <a:avLst/>
          </a:prstGeom>
          <a:blipFill dpi="0" rotWithShape="1">
            <a:blip r:embed="rId8"/>
            <a:srcRect/>
            <a:stretch>
              <a:fillRect/>
            </a:stretch>
          </a:blip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800">
              <a:solidFill>
                <a:srgbClr val="000000"/>
              </a:solidFill>
              <a:latin typeface="Times New Roman" panose="02020603050405020304" pitchFamily="18" charset="0"/>
            </a:endParaRPr>
          </a:p>
        </p:txBody>
      </p:sp>
      <p:sp>
        <p:nvSpPr>
          <p:cNvPr id="142340" name="Oval 21" descr="animals-CM 70 Ng Chi Thanh (8)">
            <a:extLst>
              <a:ext uri="{FF2B5EF4-FFF2-40B4-BE49-F238E27FC236}">
                <a16:creationId xmlns:a16="http://schemas.microsoft.com/office/drawing/2014/main" id="{C6B7A628-49E4-6A46-91C5-CF8CDB55B633}"/>
              </a:ext>
            </a:extLst>
          </p:cNvPr>
          <p:cNvSpPr>
            <a:spLocks noChangeArrowheads="1"/>
          </p:cNvSpPr>
          <p:nvPr/>
        </p:nvSpPr>
        <p:spPr bwMode="auto">
          <a:xfrm>
            <a:off x="9099550" y="2903538"/>
            <a:ext cx="1568450" cy="1570037"/>
          </a:xfrm>
          <a:prstGeom prst="ellipse">
            <a:avLst/>
          </a:prstGeom>
          <a:blipFill dpi="0" rotWithShape="1">
            <a:blip r:embed="rId9"/>
            <a:srcRect/>
            <a:stretch>
              <a:fillRect/>
            </a:stretch>
          </a:blip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800">
              <a:solidFill>
                <a:srgbClr val="000000"/>
              </a:solidFill>
              <a:latin typeface="Times New Roman" panose="02020603050405020304" pitchFamily="18" charset="0"/>
            </a:endParaRPr>
          </a:p>
        </p:txBody>
      </p:sp>
      <p:sp>
        <p:nvSpPr>
          <p:cNvPr id="142341" name="Oval 22" descr="HQ2">
            <a:extLst>
              <a:ext uri="{FF2B5EF4-FFF2-40B4-BE49-F238E27FC236}">
                <a16:creationId xmlns:a16="http://schemas.microsoft.com/office/drawing/2014/main" id="{68571BEA-5F7C-9749-A3AB-CD54E8990913}"/>
              </a:ext>
            </a:extLst>
          </p:cNvPr>
          <p:cNvSpPr>
            <a:spLocks noChangeArrowheads="1"/>
          </p:cNvSpPr>
          <p:nvPr/>
        </p:nvSpPr>
        <p:spPr bwMode="auto">
          <a:xfrm>
            <a:off x="9167813" y="4568825"/>
            <a:ext cx="1500187" cy="1511300"/>
          </a:xfrm>
          <a:prstGeom prst="ellipse">
            <a:avLst/>
          </a:prstGeom>
          <a:blipFill dpi="0" rotWithShape="1">
            <a:blip r:embed="rId10"/>
            <a:srcRect/>
            <a:stretch>
              <a:fillRect/>
            </a:stretch>
          </a:blip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800">
              <a:solidFill>
                <a:srgbClr val="000000"/>
              </a:solidFill>
              <a:latin typeface="Times New Roman" panose="02020603050405020304" pitchFamily="18" charset="0"/>
            </a:endParaRPr>
          </a:p>
        </p:txBody>
      </p:sp>
      <p:sp>
        <p:nvSpPr>
          <p:cNvPr id="142342" name="Line 23">
            <a:extLst>
              <a:ext uri="{FF2B5EF4-FFF2-40B4-BE49-F238E27FC236}">
                <a16:creationId xmlns:a16="http://schemas.microsoft.com/office/drawing/2014/main" id="{B888058B-B6C0-8549-A3BE-7E1DC134CF0C}"/>
              </a:ext>
            </a:extLst>
          </p:cNvPr>
          <p:cNvSpPr>
            <a:spLocks noChangeShapeType="1"/>
          </p:cNvSpPr>
          <p:nvPr/>
        </p:nvSpPr>
        <p:spPr bwMode="auto">
          <a:xfrm>
            <a:off x="8328025" y="3657600"/>
            <a:ext cx="908050" cy="1309688"/>
          </a:xfrm>
          <a:prstGeom prst="line">
            <a:avLst/>
          </a:prstGeom>
          <a:noFill/>
          <a:ln w="254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42343" name="Line 24">
            <a:extLst>
              <a:ext uri="{FF2B5EF4-FFF2-40B4-BE49-F238E27FC236}">
                <a16:creationId xmlns:a16="http://schemas.microsoft.com/office/drawing/2014/main" id="{ECA6FE46-3E20-0F47-A7CB-86E869725467}"/>
              </a:ext>
            </a:extLst>
          </p:cNvPr>
          <p:cNvSpPr>
            <a:spLocks noChangeShapeType="1"/>
          </p:cNvSpPr>
          <p:nvPr/>
        </p:nvSpPr>
        <p:spPr bwMode="auto">
          <a:xfrm flipV="1">
            <a:off x="8328025" y="3654425"/>
            <a:ext cx="771525" cy="3175"/>
          </a:xfrm>
          <a:prstGeom prst="line">
            <a:avLst/>
          </a:prstGeom>
          <a:noFill/>
          <a:ln w="254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42344" name="Line 25">
            <a:extLst>
              <a:ext uri="{FF2B5EF4-FFF2-40B4-BE49-F238E27FC236}">
                <a16:creationId xmlns:a16="http://schemas.microsoft.com/office/drawing/2014/main" id="{83B2D51D-5D81-1E42-B1EB-67EC9722A118}"/>
              </a:ext>
            </a:extLst>
          </p:cNvPr>
          <p:cNvSpPr>
            <a:spLocks noChangeShapeType="1"/>
          </p:cNvSpPr>
          <p:nvPr/>
        </p:nvSpPr>
        <p:spPr bwMode="auto">
          <a:xfrm flipV="1">
            <a:off x="8328025" y="2400300"/>
            <a:ext cx="839788" cy="1257300"/>
          </a:xfrm>
          <a:prstGeom prst="line">
            <a:avLst/>
          </a:prstGeom>
          <a:noFill/>
          <a:ln w="254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grpSp>
        <p:nvGrpSpPr>
          <p:cNvPr id="2" name="Group 26">
            <a:extLst>
              <a:ext uri="{FF2B5EF4-FFF2-40B4-BE49-F238E27FC236}">
                <a16:creationId xmlns:a16="http://schemas.microsoft.com/office/drawing/2014/main" id="{BA57B11C-DC69-634B-BE55-4722F44DE365}"/>
              </a:ext>
            </a:extLst>
          </p:cNvPr>
          <p:cNvGrpSpPr>
            <a:grpSpLocks/>
          </p:cNvGrpSpPr>
          <p:nvPr/>
        </p:nvGrpSpPr>
        <p:grpSpPr bwMode="auto">
          <a:xfrm>
            <a:off x="7162800" y="2738438"/>
            <a:ext cx="1143000" cy="1604962"/>
            <a:chOff x="3197" y="1917"/>
            <a:chExt cx="681" cy="1225"/>
          </a:xfrm>
        </p:grpSpPr>
        <p:sp>
          <p:nvSpPr>
            <p:cNvPr id="142368" name="Oval 27">
              <a:extLst>
                <a:ext uri="{FF2B5EF4-FFF2-40B4-BE49-F238E27FC236}">
                  <a16:creationId xmlns:a16="http://schemas.microsoft.com/office/drawing/2014/main" id="{04DC2676-139A-2D4D-B604-997D7F4EEE34}"/>
                </a:ext>
              </a:extLst>
            </p:cNvPr>
            <p:cNvSpPr>
              <a:spLocks noChangeArrowheads="1"/>
            </p:cNvSpPr>
            <p:nvPr/>
          </p:nvSpPr>
          <p:spPr bwMode="auto">
            <a:xfrm>
              <a:off x="3197" y="1917"/>
              <a:ext cx="681" cy="122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91417" tIns="45709" rIns="91417" bIns="45709"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vi-VN" altLang="vi-VN" sz="1800">
                <a:solidFill>
                  <a:srgbClr val="FFFFFF"/>
                </a:solidFill>
                <a:latin typeface="Arial" panose="020B0604020202020204" pitchFamily="34" charset="0"/>
              </a:endParaRPr>
            </a:p>
          </p:txBody>
        </p:sp>
        <p:sp>
          <p:nvSpPr>
            <p:cNvPr id="142369" name="WordArt 28">
              <a:extLst>
                <a:ext uri="{FF2B5EF4-FFF2-40B4-BE49-F238E27FC236}">
                  <a16:creationId xmlns:a16="http://schemas.microsoft.com/office/drawing/2014/main" id="{0871FC60-B388-7A4E-8B99-734FF93D61A6}"/>
                </a:ext>
              </a:extLst>
            </p:cNvPr>
            <p:cNvSpPr>
              <a:spLocks noChangeArrowheads="1" noChangeShapeType="1" noTextEdit="1"/>
            </p:cNvSpPr>
            <p:nvPr/>
          </p:nvSpPr>
          <p:spPr bwMode="auto">
            <a:xfrm>
              <a:off x="3288" y="1979"/>
              <a:ext cx="499" cy="952"/>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vi-VN" sz="3600" b="1" kern="10">
                  <a:solidFill>
                    <a:srgbClr val="33CC33"/>
                  </a:solidFill>
                  <a:latin typeface="Arial Đen"/>
                </a:rPr>
                <a:t>TẾ BÀO...</a:t>
              </a:r>
            </a:p>
          </p:txBody>
        </p:sp>
      </p:grpSp>
      <p:sp>
        <p:nvSpPr>
          <p:cNvPr id="142346" name="Line 29">
            <a:extLst>
              <a:ext uri="{FF2B5EF4-FFF2-40B4-BE49-F238E27FC236}">
                <a16:creationId xmlns:a16="http://schemas.microsoft.com/office/drawing/2014/main" id="{B0A3F889-C8E4-8E4E-B7DF-11BF3AF32FB4}"/>
              </a:ext>
            </a:extLst>
          </p:cNvPr>
          <p:cNvSpPr>
            <a:spLocks noChangeShapeType="1"/>
          </p:cNvSpPr>
          <p:nvPr/>
        </p:nvSpPr>
        <p:spPr bwMode="auto">
          <a:xfrm>
            <a:off x="6705600" y="1082675"/>
            <a:ext cx="0" cy="5334000"/>
          </a:xfrm>
          <a:prstGeom prst="line">
            <a:avLst/>
          </a:prstGeom>
          <a:noFill/>
          <a:ln w="50800">
            <a:solidFill>
              <a:srgbClr val="339966"/>
            </a:solidFill>
            <a:prstDash val="dash"/>
            <a:round/>
            <a:headEnd/>
            <a:tailEnd/>
          </a:ln>
          <a:extLst>
            <a:ext uri="{909E8E84-426E-40DD-AFC4-6F175D3DCCD1}">
              <a14:hiddenFill xmlns:a14="http://schemas.microsoft.com/office/drawing/2010/main">
                <a:noFill/>
              </a14:hiddenFill>
            </a:ext>
          </a:extLst>
        </p:spPr>
        <p:txBody>
          <a:bodyPr/>
          <a:lstStyle/>
          <a:p>
            <a:endParaRPr lang="vi-VN"/>
          </a:p>
        </p:txBody>
      </p:sp>
      <p:sp>
        <p:nvSpPr>
          <p:cNvPr id="142347" name="Line 30">
            <a:extLst>
              <a:ext uri="{FF2B5EF4-FFF2-40B4-BE49-F238E27FC236}">
                <a16:creationId xmlns:a16="http://schemas.microsoft.com/office/drawing/2014/main" id="{DEF4DA67-4474-4142-AE2E-28EDAB80CB4F}"/>
              </a:ext>
            </a:extLst>
          </p:cNvPr>
          <p:cNvSpPr>
            <a:spLocks noChangeShapeType="1"/>
          </p:cNvSpPr>
          <p:nvPr/>
        </p:nvSpPr>
        <p:spPr bwMode="auto">
          <a:xfrm>
            <a:off x="3124200" y="1905000"/>
            <a:ext cx="1143000" cy="1447800"/>
          </a:xfrm>
          <a:prstGeom prst="line">
            <a:avLst/>
          </a:prstGeom>
          <a:noFill/>
          <a:ln w="25400">
            <a:solidFill>
              <a:srgbClr val="8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42348" name="Text Box 31">
            <a:extLst>
              <a:ext uri="{FF2B5EF4-FFF2-40B4-BE49-F238E27FC236}">
                <a16:creationId xmlns:a16="http://schemas.microsoft.com/office/drawing/2014/main" id="{51C1D4FE-F25F-1D4B-AAD4-47DBFF14E995}"/>
              </a:ext>
            </a:extLst>
          </p:cNvPr>
          <p:cNvSpPr txBox="1">
            <a:spLocks noChangeArrowheads="1"/>
          </p:cNvSpPr>
          <p:nvPr/>
        </p:nvSpPr>
        <p:spPr bwMode="auto">
          <a:xfrm>
            <a:off x="4953000" y="5257800"/>
            <a:ext cx="6858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7" tIns="45709" rIns="91417" bIns="45709">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vi-VN" sz="4400">
                <a:solidFill>
                  <a:srgbClr val="000000"/>
                </a:solidFill>
                <a:latin typeface="Arial" panose="020B0604020202020204" pitchFamily="34" charset="0"/>
              </a:rPr>
              <a:t>…</a:t>
            </a:r>
          </a:p>
        </p:txBody>
      </p:sp>
      <p:sp>
        <p:nvSpPr>
          <p:cNvPr id="142349" name="Freeform 32">
            <a:extLst>
              <a:ext uri="{FF2B5EF4-FFF2-40B4-BE49-F238E27FC236}">
                <a16:creationId xmlns:a16="http://schemas.microsoft.com/office/drawing/2014/main" id="{1983DADE-5C43-1140-BC70-341A79BA0DF7}"/>
              </a:ext>
            </a:extLst>
          </p:cNvPr>
          <p:cNvSpPr>
            <a:spLocks/>
          </p:cNvSpPr>
          <p:nvPr/>
        </p:nvSpPr>
        <p:spPr bwMode="auto">
          <a:xfrm>
            <a:off x="7185025" y="4724400"/>
            <a:ext cx="1295400" cy="1447800"/>
          </a:xfrm>
          <a:custGeom>
            <a:avLst/>
            <a:gdLst>
              <a:gd name="T0" fmla="*/ 2147483646 w 816"/>
              <a:gd name="T1" fmla="*/ 0 h 912"/>
              <a:gd name="T2" fmla="*/ 2147483646 w 816"/>
              <a:gd name="T3" fmla="*/ 2147483646 h 912"/>
              <a:gd name="T4" fmla="*/ 2147483646 w 816"/>
              <a:gd name="T5" fmla="*/ 2147483646 h 912"/>
              <a:gd name="T6" fmla="*/ 2147483646 w 816"/>
              <a:gd name="T7" fmla="*/ 2147483646 h 912"/>
              <a:gd name="T8" fmla="*/ 2147483646 w 816"/>
              <a:gd name="T9" fmla="*/ 2147483646 h 912"/>
              <a:gd name="T10" fmla="*/ 2147483646 w 816"/>
              <a:gd name="T11" fmla="*/ 2147483646 h 912"/>
              <a:gd name="T12" fmla="*/ 2147483646 w 816"/>
              <a:gd name="T13" fmla="*/ 2147483646 h 912"/>
              <a:gd name="T14" fmla="*/ 0 w 816"/>
              <a:gd name="T15" fmla="*/ 2147483646 h 912"/>
              <a:gd name="T16" fmla="*/ 2147483646 w 816"/>
              <a:gd name="T17" fmla="*/ 0 h 9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16"/>
              <a:gd name="T28" fmla="*/ 0 h 912"/>
              <a:gd name="T29" fmla="*/ 816 w 816"/>
              <a:gd name="T30" fmla="*/ 912 h 9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16" h="912">
                <a:moveTo>
                  <a:pt x="96" y="0"/>
                </a:moveTo>
                <a:lnTo>
                  <a:pt x="576" y="48"/>
                </a:lnTo>
                <a:lnTo>
                  <a:pt x="432" y="288"/>
                </a:lnTo>
                <a:lnTo>
                  <a:pt x="816" y="576"/>
                </a:lnTo>
                <a:lnTo>
                  <a:pt x="528" y="864"/>
                </a:lnTo>
                <a:lnTo>
                  <a:pt x="48" y="912"/>
                </a:lnTo>
                <a:lnTo>
                  <a:pt x="96" y="528"/>
                </a:lnTo>
                <a:lnTo>
                  <a:pt x="0" y="48"/>
                </a:lnTo>
                <a:lnTo>
                  <a:pt x="96" y="0"/>
                </a:lnTo>
                <a:close/>
              </a:path>
            </a:pathLst>
          </a:custGeom>
          <a:solidFill>
            <a:schemeClr val="accent1"/>
          </a:solidFill>
          <a:ln w="9525">
            <a:solidFill>
              <a:schemeClr val="tx1"/>
            </a:solidFill>
            <a:round/>
            <a:headEnd/>
            <a:tailEnd/>
          </a:ln>
        </p:spPr>
        <p:txBody>
          <a:bodyPr/>
          <a:lstStyle/>
          <a:p>
            <a:endParaRPr lang="vi-VN"/>
          </a:p>
        </p:txBody>
      </p:sp>
      <p:sp>
        <p:nvSpPr>
          <p:cNvPr id="418849" name="Text Box 33">
            <a:extLst>
              <a:ext uri="{FF2B5EF4-FFF2-40B4-BE49-F238E27FC236}">
                <a16:creationId xmlns:a16="http://schemas.microsoft.com/office/drawing/2014/main" id="{8D96A610-1083-0F40-A743-FE0F5867936A}"/>
              </a:ext>
            </a:extLst>
          </p:cNvPr>
          <p:cNvSpPr txBox="1">
            <a:spLocks noChangeArrowheads="1"/>
          </p:cNvSpPr>
          <p:nvPr/>
        </p:nvSpPr>
        <p:spPr bwMode="auto">
          <a:xfrm>
            <a:off x="7337425" y="5500688"/>
            <a:ext cx="1066800" cy="366712"/>
          </a:xfrm>
          <a:prstGeom prst="rect">
            <a:avLst/>
          </a:prstGeom>
          <a:noFill/>
          <a:ln w="9525">
            <a:noFill/>
            <a:miter lim="800000"/>
            <a:headEnd/>
            <a:tailEnd/>
          </a:ln>
          <a:effectLst/>
        </p:spPr>
        <p:txBody>
          <a:bodyPr lIns="91417" tIns="45709" rIns="91417" bIns="45709">
            <a:spAutoFit/>
          </a:bodyPr>
          <a:lstStyle/>
          <a:p>
            <a:pPr>
              <a:spcBef>
                <a:spcPct val="50000"/>
              </a:spcBef>
              <a:defRPr/>
            </a:pPr>
            <a:r>
              <a:rPr lang="en-US" b="1">
                <a:solidFill>
                  <a:srgbClr val="000000"/>
                </a:solidFill>
                <a:effectLst>
                  <a:outerShdw blurRad="38100" dist="38100" dir="2700000" algn="tl">
                    <a:srgbClr val="C0C0C0"/>
                  </a:outerShdw>
                </a:effectLst>
              </a:rPr>
              <a:t>CAN -XI</a:t>
            </a:r>
          </a:p>
        </p:txBody>
      </p:sp>
      <p:sp>
        <p:nvSpPr>
          <p:cNvPr id="142351" name="Line 34">
            <a:extLst>
              <a:ext uri="{FF2B5EF4-FFF2-40B4-BE49-F238E27FC236}">
                <a16:creationId xmlns:a16="http://schemas.microsoft.com/office/drawing/2014/main" id="{4F6E17CD-8034-E24A-8F85-AE63FAD09AE2}"/>
              </a:ext>
            </a:extLst>
          </p:cNvPr>
          <p:cNvSpPr>
            <a:spLocks noChangeShapeType="1"/>
          </p:cNvSpPr>
          <p:nvPr/>
        </p:nvSpPr>
        <p:spPr bwMode="auto">
          <a:xfrm flipV="1">
            <a:off x="8099425" y="2514600"/>
            <a:ext cx="1143000" cy="2286000"/>
          </a:xfrm>
          <a:prstGeom prst="line">
            <a:avLst/>
          </a:prstGeom>
          <a:noFill/>
          <a:ln w="2540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42352" name="Line 35">
            <a:extLst>
              <a:ext uri="{FF2B5EF4-FFF2-40B4-BE49-F238E27FC236}">
                <a16:creationId xmlns:a16="http://schemas.microsoft.com/office/drawing/2014/main" id="{085E190E-24A6-B942-8665-F48BA7408FF3}"/>
              </a:ext>
            </a:extLst>
          </p:cNvPr>
          <p:cNvSpPr>
            <a:spLocks noChangeShapeType="1"/>
          </p:cNvSpPr>
          <p:nvPr/>
        </p:nvSpPr>
        <p:spPr bwMode="auto">
          <a:xfrm flipV="1">
            <a:off x="8099425" y="4343400"/>
            <a:ext cx="1295400" cy="457200"/>
          </a:xfrm>
          <a:prstGeom prst="line">
            <a:avLst/>
          </a:prstGeom>
          <a:noFill/>
          <a:ln w="2540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42353" name="Line 36">
            <a:extLst>
              <a:ext uri="{FF2B5EF4-FFF2-40B4-BE49-F238E27FC236}">
                <a16:creationId xmlns:a16="http://schemas.microsoft.com/office/drawing/2014/main" id="{5C40FB2A-2B07-E246-B53B-594B6E2A4B44}"/>
              </a:ext>
            </a:extLst>
          </p:cNvPr>
          <p:cNvSpPr>
            <a:spLocks noChangeShapeType="1"/>
          </p:cNvSpPr>
          <p:nvPr/>
        </p:nvSpPr>
        <p:spPr bwMode="auto">
          <a:xfrm>
            <a:off x="8099425" y="4800600"/>
            <a:ext cx="990600" cy="533400"/>
          </a:xfrm>
          <a:prstGeom prst="line">
            <a:avLst/>
          </a:prstGeom>
          <a:noFill/>
          <a:ln w="2540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42354" name="Freeform 37">
            <a:extLst>
              <a:ext uri="{FF2B5EF4-FFF2-40B4-BE49-F238E27FC236}">
                <a16:creationId xmlns:a16="http://schemas.microsoft.com/office/drawing/2014/main" id="{3D41EF01-BF96-1D41-A20C-DB5B47E9F290}"/>
              </a:ext>
            </a:extLst>
          </p:cNvPr>
          <p:cNvSpPr>
            <a:spLocks/>
          </p:cNvSpPr>
          <p:nvPr/>
        </p:nvSpPr>
        <p:spPr bwMode="auto">
          <a:xfrm>
            <a:off x="7010400" y="1022350"/>
            <a:ext cx="1776413" cy="1416050"/>
          </a:xfrm>
          <a:custGeom>
            <a:avLst/>
            <a:gdLst>
              <a:gd name="T0" fmla="*/ 2147483646 w 1119"/>
              <a:gd name="T1" fmla="*/ 2147483646 h 892"/>
              <a:gd name="T2" fmla="*/ 2147483646 w 1119"/>
              <a:gd name="T3" fmla="*/ 2147483646 h 892"/>
              <a:gd name="T4" fmla="*/ 2147483646 w 1119"/>
              <a:gd name="T5" fmla="*/ 2147483646 h 892"/>
              <a:gd name="T6" fmla="*/ 2147483646 w 1119"/>
              <a:gd name="T7" fmla="*/ 2147483646 h 892"/>
              <a:gd name="T8" fmla="*/ 2147483646 w 1119"/>
              <a:gd name="T9" fmla="*/ 2147483646 h 892"/>
              <a:gd name="T10" fmla="*/ 2147483646 w 1119"/>
              <a:gd name="T11" fmla="*/ 2147483646 h 892"/>
              <a:gd name="T12" fmla="*/ 2147483646 w 1119"/>
              <a:gd name="T13" fmla="*/ 2147483646 h 892"/>
              <a:gd name="T14" fmla="*/ 2147483646 w 1119"/>
              <a:gd name="T15" fmla="*/ 2147483646 h 892"/>
              <a:gd name="T16" fmla="*/ 2147483646 w 1119"/>
              <a:gd name="T17" fmla="*/ 2147483646 h 892"/>
              <a:gd name="T18" fmla="*/ 2147483646 w 1119"/>
              <a:gd name="T19" fmla="*/ 2147483646 h 892"/>
              <a:gd name="T20" fmla="*/ 2147483646 w 1119"/>
              <a:gd name="T21" fmla="*/ 2147483646 h 892"/>
              <a:gd name="T22" fmla="*/ 2147483646 w 1119"/>
              <a:gd name="T23" fmla="*/ 2147483646 h 892"/>
              <a:gd name="T24" fmla="*/ 2147483646 w 1119"/>
              <a:gd name="T25" fmla="*/ 2147483646 h 892"/>
              <a:gd name="T26" fmla="*/ 2147483646 w 1119"/>
              <a:gd name="T27" fmla="*/ 2147483646 h 892"/>
              <a:gd name="T28" fmla="*/ 2147483646 w 1119"/>
              <a:gd name="T29" fmla="*/ 2147483646 h 892"/>
              <a:gd name="T30" fmla="*/ 2147483646 w 1119"/>
              <a:gd name="T31" fmla="*/ 2147483646 h 892"/>
              <a:gd name="T32" fmla="*/ 2147483646 w 1119"/>
              <a:gd name="T33" fmla="*/ 2147483646 h 892"/>
              <a:gd name="T34" fmla="*/ 2147483646 w 1119"/>
              <a:gd name="T35" fmla="*/ 2147483646 h 892"/>
              <a:gd name="T36" fmla="*/ 2147483646 w 1119"/>
              <a:gd name="T37" fmla="*/ 2147483646 h 892"/>
              <a:gd name="T38" fmla="*/ 2147483646 w 1119"/>
              <a:gd name="T39" fmla="*/ 2147483646 h 892"/>
              <a:gd name="T40" fmla="*/ 2147483646 w 1119"/>
              <a:gd name="T41" fmla="*/ 2147483646 h 892"/>
              <a:gd name="T42" fmla="*/ 2147483646 w 1119"/>
              <a:gd name="T43" fmla="*/ 2147483646 h 892"/>
              <a:gd name="T44" fmla="*/ 2147483646 w 1119"/>
              <a:gd name="T45" fmla="*/ 2147483646 h 892"/>
              <a:gd name="T46" fmla="*/ 0 w 1119"/>
              <a:gd name="T47" fmla="*/ 2147483646 h 892"/>
              <a:gd name="T48" fmla="*/ 2147483646 w 1119"/>
              <a:gd name="T49" fmla="*/ 2147483646 h 892"/>
              <a:gd name="T50" fmla="*/ 2147483646 w 1119"/>
              <a:gd name="T51" fmla="*/ 2147483646 h 892"/>
              <a:gd name="T52" fmla="*/ 2147483646 w 1119"/>
              <a:gd name="T53" fmla="*/ 2147483646 h 892"/>
              <a:gd name="T54" fmla="*/ 2147483646 w 1119"/>
              <a:gd name="T55" fmla="*/ 2147483646 h 89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19"/>
              <a:gd name="T85" fmla="*/ 0 h 892"/>
              <a:gd name="T86" fmla="*/ 1119 w 1119"/>
              <a:gd name="T87" fmla="*/ 892 h 89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19" h="892">
                <a:moveTo>
                  <a:pt x="296" y="220"/>
                </a:moveTo>
                <a:cubicBezTo>
                  <a:pt x="348" y="168"/>
                  <a:pt x="406" y="87"/>
                  <a:pt x="480" y="68"/>
                </a:cubicBezTo>
                <a:cubicBezTo>
                  <a:pt x="535" y="32"/>
                  <a:pt x="549" y="30"/>
                  <a:pt x="616" y="20"/>
                </a:cubicBezTo>
                <a:cubicBezTo>
                  <a:pt x="677" y="0"/>
                  <a:pt x="724" y="50"/>
                  <a:pt x="776" y="76"/>
                </a:cubicBezTo>
                <a:cubicBezTo>
                  <a:pt x="812" y="130"/>
                  <a:pt x="841" y="104"/>
                  <a:pt x="912" y="92"/>
                </a:cubicBezTo>
                <a:cubicBezTo>
                  <a:pt x="942" y="77"/>
                  <a:pt x="960" y="55"/>
                  <a:pt x="992" y="44"/>
                </a:cubicBezTo>
                <a:cubicBezTo>
                  <a:pt x="1044" y="57"/>
                  <a:pt x="1033" y="67"/>
                  <a:pt x="1056" y="108"/>
                </a:cubicBezTo>
                <a:cubicBezTo>
                  <a:pt x="1077" y="147"/>
                  <a:pt x="1098" y="170"/>
                  <a:pt x="1112" y="212"/>
                </a:cubicBezTo>
                <a:cubicBezTo>
                  <a:pt x="1109" y="268"/>
                  <a:pt x="1119" y="326"/>
                  <a:pt x="1104" y="380"/>
                </a:cubicBezTo>
                <a:cubicBezTo>
                  <a:pt x="1092" y="424"/>
                  <a:pt x="988" y="433"/>
                  <a:pt x="960" y="436"/>
                </a:cubicBezTo>
                <a:cubicBezTo>
                  <a:pt x="925" y="448"/>
                  <a:pt x="856" y="476"/>
                  <a:pt x="856" y="476"/>
                </a:cubicBezTo>
                <a:cubicBezTo>
                  <a:pt x="848" y="484"/>
                  <a:pt x="837" y="490"/>
                  <a:pt x="832" y="500"/>
                </a:cubicBezTo>
                <a:cubicBezTo>
                  <a:pt x="824" y="515"/>
                  <a:pt x="816" y="548"/>
                  <a:pt x="816" y="548"/>
                </a:cubicBezTo>
                <a:cubicBezTo>
                  <a:pt x="813" y="641"/>
                  <a:pt x="821" y="735"/>
                  <a:pt x="808" y="828"/>
                </a:cubicBezTo>
                <a:cubicBezTo>
                  <a:pt x="806" y="845"/>
                  <a:pt x="734" y="853"/>
                  <a:pt x="720" y="860"/>
                </a:cubicBezTo>
                <a:cubicBezTo>
                  <a:pt x="697" y="872"/>
                  <a:pt x="648" y="892"/>
                  <a:pt x="648" y="892"/>
                </a:cubicBezTo>
                <a:cubicBezTo>
                  <a:pt x="557" y="882"/>
                  <a:pt x="585" y="889"/>
                  <a:pt x="520" y="852"/>
                </a:cubicBezTo>
                <a:cubicBezTo>
                  <a:pt x="496" y="838"/>
                  <a:pt x="448" y="812"/>
                  <a:pt x="448" y="812"/>
                </a:cubicBezTo>
                <a:cubicBezTo>
                  <a:pt x="411" y="814"/>
                  <a:pt x="312" y="829"/>
                  <a:pt x="264" y="812"/>
                </a:cubicBezTo>
                <a:cubicBezTo>
                  <a:pt x="230" y="800"/>
                  <a:pt x="168" y="764"/>
                  <a:pt x="168" y="764"/>
                </a:cubicBezTo>
                <a:cubicBezTo>
                  <a:pt x="130" y="707"/>
                  <a:pt x="141" y="735"/>
                  <a:pt x="128" y="684"/>
                </a:cubicBezTo>
                <a:cubicBezTo>
                  <a:pt x="125" y="647"/>
                  <a:pt x="127" y="609"/>
                  <a:pt x="120" y="572"/>
                </a:cubicBezTo>
                <a:cubicBezTo>
                  <a:pt x="114" y="537"/>
                  <a:pt x="68" y="522"/>
                  <a:pt x="48" y="492"/>
                </a:cubicBezTo>
                <a:cubicBezTo>
                  <a:pt x="26" y="458"/>
                  <a:pt x="10" y="419"/>
                  <a:pt x="0" y="380"/>
                </a:cubicBezTo>
                <a:cubicBezTo>
                  <a:pt x="3" y="353"/>
                  <a:pt x="0" y="325"/>
                  <a:pt x="8" y="300"/>
                </a:cubicBezTo>
                <a:cubicBezTo>
                  <a:pt x="10" y="293"/>
                  <a:pt x="63" y="269"/>
                  <a:pt x="64" y="268"/>
                </a:cubicBezTo>
                <a:cubicBezTo>
                  <a:pt x="134" y="240"/>
                  <a:pt x="180" y="234"/>
                  <a:pt x="256" y="228"/>
                </a:cubicBezTo>
                <a:cubicBezTo>
                  <a:pt x="285" y="209"/>
                  <a:pt x="271" y="208"/>
                  <a:pt x="296" y="220"/>
                </a:cubicBezTo>
                <a:close/>
              </a:path>
            </a:pathLst>
          </a:custGeom>
          <a:solidFill>
            <a:schemeClr val="accent1"/>
          </a:solidFill>
          <a:ln w="9525">
            <a:solidFill>
              <a:schemeClr val="tx1"/>
            </a:solidFill>
            <a:round/>
            <a:headEnd/>
            <a:tailEnd/>
          </a:ln>
        </p:spPr>
        <p:txBody>
          <a:bodyPr/>
          <a:lstStyle/>
          <a:p>
            <a:endParaRPr lang="vi-VN"/>
          </a:p>
        </p:txBody>
      </p:sp>
      <p:sp>
        <p:nvSpPr>
          <p:cNvPr id="142355" name="Text Box 38">
            <a:extLst>
              <a:ext uri="{FF2B5EF4-FFF2-40B4-BE49-F238E27FC236}">
                <a16:creationId xmlns:a16="http://schemas.microsoft.com/office/drawing/2014/main" id="{7769B5E0-11FB-E34E-ACB6-1E37EF41E511}"/>
              </a:ext>
            </a:extLst>
          </p:cNvPr>
          <p:cNvSpPr txBox="1">
            <a:spLocks noChangeArrowheads="1"/>
          </p:cNvSpPr>
          <p:nvPr/>
        </p:nvSpPr>
        <p:spPr bwMode="auto">
          <a:xfrm>
            <a:off x="7261225" y="1371600"/>
            <a:ext cx="1524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7" tIns="45709" rIns="91417" bIns="45709">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vi-VN" sz="1800">
                <a:solidFill>
                  <a:srgbClr val="000000"/>
                </a:solidFill>
                <a:latin typeface="Arial" panose="020B0604020202020204" pitchFamily="34" charset="0"/>
              </a:rPr>
              <a:t>Hệ thần kinh TW</a:t>
            </a:r>
          </a:p>
        </p:txBody>
      </p:sp>
      <p:sp>
        <p:nvSpPr>
          <p:cNvPr id="142356" name="Line 39">
            <a:extLst>
              <a:ext uri="{FF2B5EF4-FFF2-40B4-BE49-F238E27FC236}">
                <a16:creationId xmlns:a16="http://schemas.microsoft.com/office/drawing/2014/main" id="{47AC520E-CDC9-B743-B599-49D2BAA27FF1}"/>
              </a:ext>
            </a:extLst>
          </p:cNvPr>
          <p:cNvSpPr>
            <a:spLocks noChangeShapeType="1"/>
          </p:cNvSpPr>
          <p:nvPr/>
        </p:nvSpPr>
        <p:spPr bwMode="auto">
          <a:xfrm>
            <a:off x="8328025" y="1828800"/>
            <a:ext cx="762000" cy="76200"/>
          </a:xfrm>
          <a:prstGeom prst="line">
            <a:avLst/>
          </a:prstGeom>
          <a:noFill/>
          <a:ln w="254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42357" name="Line 40">
            <a:extLst>
              <a:ext uri="{FF2B5EF4-FFF2-40B4-BE49-F238E27FC236}">
                <a16:creationId xmlns:a16="http://schemas.microsoft.com/office/drawing/2014/main" id="{9BA812C2-816C-0649-9DB2-214CBDB3AF4B}"/>
              </a:ext>
            </a:extLst>
          </p:cNvPr>
          <p:cNvSpPr>
            <a:spLocks noChangeShapeType="1"/>
          </p:cNvSpPr>
          <p:nvPr/>
        </p:nvSpPr>
        <p:spPr bwMode="auto">
          <a:xfrm>
            <a:off x="8328025" y="1828800"/>
            <a:ext cx="990600" cy="1219200"/>
          </a:xfrm>
          <a:prstGeom prst="line">
            <a:avLst/>
          </a:prstGeom>
          <a:noFill/>
          <a:ln w="254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42358" name="Line 41">
            <a:extLst>
              <a:ext uri="{FF2B5EF4-FFF2-40B4-BE49-F238E27FC236}">
                <a16:creationId xmlns:a16="http://schemas.microsoft.com/office/drawing/2014/main" id="{6FA57261-6FA6-EB4B-97A3-9DC65EF32799}"/>
              </a:ext>
            </a:extLst>
          </p:cNvPr>
          <p:cNvSpPr>
            <a:spLocks noChangeShapeType="1"/>
          </p:cNvSpPr>
          <p:nvPr/>
        </p:nvSpPr>
        <p:spPr bwMode="auto">
          <a:xfrm>
            <a:off x="8328025" y="1828800"/>
            <a:ext cx="990600" cy="2971800"/>
          </a:xfrm>
          <a:prstGeom prst="line">
            <a:avLst/>
          </a:prstGeom>
          <a:noFill/>
          <a:ln w="254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42359" name="Oval 42">
            <a:extLst>
              <a:ext uri="{FF2B5EF4-FFF2-40B4-BE49-F238E27FC236}">
                <a16:creationId xmlns:a16="http://schemas.microsoft.com/office/drawing/2014/main" id="{750ED7CA-2050-8E43-82C0-191A0F6A44D0}"/>
              </a:ext>
            </a:extLst>
          </p:cNvPr>
          <p:cNvSpPr>
            <a:spLocks noChangeArrowheads="1"/>
          </p:cNvSpPr>
          <p:nvPr/>
        </p:nvSpPr>
        <p:spPr bwMode="auto">
          <a:xfrm>
            <a:off x="5715000" y="3733800"/>
            <a:ext cx="838200" cy="533400"/>
          </a:xfrm>
          <a:prstGeom prst="ellipse">
            <a:avLst/>
          </a:prstGeom>
          <a:solidFill>
            <a:srgbClr val="FFFF99"/>
          </a:solidFill>
          <a:ln w="38100">
            <a:solidFill>
              <a:schemeClr val="tx1"/>
            </a:solidFill>
            <a:prstDash val="sysDot"/>
            <a:round/>
            <a:headEnd/>
            <a:tailEnd/>
          </a:ln>
        </p:spPr>
        <p:txBody>
          <a:bodyPr wrap="none" lIns="91417" tIns="45709" rIns="91417" bIns="45709"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1800">
                <a:solidFill>
                  <a:srgbClr val="000000"/>
                </a:solidFill>
                <a:latin typeface="Arial" panose="020B0604020202020204" pitchFamily="34" charset="0"/>
              </a:rPr>
              <a:t>Glu-co</a:t>
            </a:r>
          </a:p>
        </p:txBody>
      </p:sp>
      <p:sp>
        <p:nvSpPr>
          <p:cNvPr id="142360" name="Freeform 43">
            <a:extLst>
              <a:ext uri="{FF2B5EF4-FFF2-40B4-BE49-F238E27FC236}">
                <a16:creationId xmlns:a16="http://schemas.microsoft.com/office/drawing/2014/main" id="{139B0FC1-6E4B-784B-8D7E-8696268844E0}"/>
              </a:ext>
            </a:extLst>
          </p:cNvPr>
          <p:cNvSpPr>
            <a:spLocks/>
          </p:cNvSpPr>
          <p:nvPr/>
        </p:nvSpPr>
        <p:spPr bwMode="auto">
          <a:xfrm>
            <a:off x="1701800" y="1295400"/>
            <a:ext cx="1895475" cy="728663"/>
          </a:xfrm>
          <a:custGeom>
            <a:avLst/>
            <a:gdLst>
              <a:gd name="T0" fmla="*/ 2147483646 w 1194"/>
              <a:gd name="T1" fmla="*/ 2147483646 h 459"/>
              <a:gd name="T2" fmla="*/ 2147483646 w 1194"/>
              <a:gd name="T3" fmla="*/ 2147483646 h 459"/>
              <a:gd name="T4" fmla="*/ 2147483646 w 1194"/>
              <a:gd name="T5" fmla="*/ 2147483646 h 459"/>
              <a:gd name="T6" fmla="*/ 2147483646 w 1194"/>
              <a:gd name="T7" fmla="*/ 2147483646 h 459"/>
              <a:gd name="T8" fmla="*/ 2147483646 w 1194"/>
              <a:gd name="T9" fmla="*/ 2147483646 h 459"/>
              <a:gd name="T10" fmla="*/ 2147483646 w 1194"/>
              <a:gd name="T11" fmla="*/ 2147483646 h 459"/>
              <a:gd name="T12" fmla="*/ 2147483646 w 1194"/>
              <a:gd name="T13" fmla="*/ 0 h 459"/>
              <a:gd name="T14" fmla="*/ 2147483646 w 1194"/>
              <a:gd name="T15" fmla="*/ 2147483646 h 459"/>
              <a:gd name="T16" fmla="*/ 2147483646 w 1194"/>
              <a:gd name="T17" fmla="*/ 2147483646 h 459"/>
              <a:gd name="T18" fmla="*/ 2147483646 w 1194"/>
              <a:gd name="T19" fmla="*/ 2147483646 h 459"/>
              <a:gd name="T20" fmla="*/ 2147483646 w 1194"/>
              <a:gd name="T21" fmla="*/ 2147483646 h 459"/>
              <a:gd name="T22" fmla="*/ 2147483646 w 1194"/>
              <a:gd name="T23" fmla="*/ 2147483646 h 459"/>
              <a:gd name="T24" fmla="*/ 2147483646 w 1194"/>
              <a:gd name="T25" fmla="*/ 2147483646 h 459"/>
              <a:gd name="T26" fmla="*/ 2147483646 w 1194"/>
              <a:gd name="T27" fmla="*/ 2147483646 h 459"/>
              <a:gd name="T28" fmla="*/ 2147483646 w 1194"/>
              <a:gd name="T29" fmla="*/ 2147483646 h 459"/>
              <a:gd name="T30" fmla="*/ 2147483646 w 1194"/>
              <a:gd name="T31" fmla="*/ 2147483646 h 459"/>
              <a:gd name="T32" fmla="*/ 2147483646 w 1194"/>
              <a:gd name="T33" fmla="*/ 2147483646 h 459"/>
              <a:gd name="T34" fmla="*/ 2147483646 w 1194"/>
              <a:gd name="T35" fmla="*/ 2147483646 h 459"/>
              <a:gd name="T36" fmla="*/ 2147483646 w 1194"/>
              <a:gd name="T37" fmla="*/ 2147483646 h 459"/>
              <a:gd name="T38" fmla="*/ 2147483646 w 1194"/>
              <a:gd name="T39" fmla="*/ 2147483646 h 459"/>
              <a:gd name="T40" fmla="*/ 2147483646 w 1194"/>
              <a:gd name="T41" fmla="*/ 2147483646 h 459"/>
              <a:gd name="T42" fmla="*/ 2147483646 w 1194"/>
              <a:gd name="T43" fmla="*/ 2147483646 h 459"/>
              <a:gd name="T44" fmla="*/ 2147483646 w 1194"/>
              <a:gd name="T45" fmla="*/ 2147483646 h 459"/>
              <a:gd name="T46" fmla="*/ 2147483646 w 1194"/>
              <a:gd name="T47" fmla="*/ 2147483646 h 459"/>
              <a:gd name="T48" fmla="*/ 0 w 1194"/>
              <a:gd name="T49" fmla="*/ 2147483646 h 459"/>
              <a:gd name="T50" fmla="*/ 2147483646 w 1194"/>
              <a:gd name="T51" fmla="*/ 2147483646 h 45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94"/>
              <a:gd name="T79" fmla="*/ 0 h 459"/>
              <a:gd name="T80" fmla="*/ 1194 w 1194"/>
              <a:gd name="T81" fmla="*/ 459 h 45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94" h="459">
                <a:moveTo>
                  <a:pt x="64" y="72"/>
                </a:moveTo>
                <a:cubicBezTo>
                  <a:pt x="72" y="80"/>
                  <a:pt x="78" y="91"/>
                  <a:pt x="88" y="96"/>
                </a:cubicBezTo>
                <a:cubicBezTo>
                  <a:pt x="103" y="104"/>
                  <a:pt x="136" y="112"/>
                  <a:pt x="136" y="112"/>
                </a:cubicBezTo>
                <a:cubicBezTo>
                  <a:pt x="181" y="109"/>
                  <a:pt x="227" y="109"/>
                  <a:pt x="272" y="104"/>
                </a:cubicBezTo>
                <a:cubicBezTo>
                  <a:pt x="280" y="103"/>
                  <a:pt x="288" y="98"/>
                  <a:pt x="296" y="96"/>
                </a:cubicBezTo>
                <a:cubicBezTo>
                  <a:pt x="322" y="90"/>
                  <a:pt x="376" y="80"/>
                  <a:pt x="376" y="80"/>
                </a:cubicBezTo>
                <a:cubicBezTo>
                  <a:pt x="441" y="37"/>
                  <a:pt x="519" y="24"/>
                  <a:pt x="592" y="0"/>
                </a:cubicBezTo>
                <a:cubicBezTo>
                  <a:pt x="645" y="3"/>
                  <a:pt x="699" y="1"/>
                  <a:pt x="752" y="8"/>
                </a:cubicBezTo>
                <a:cubicBezTo>
                  <a:pt x="795" y="13"/>
                  <a:pt x="837" y="53"/>
                  <a:pt x="880" y="64"/>
                </a:cubicBezTo>
                <a:cubicBezTo>
                  <a:pt x="923" y="92"/>
                  <a:pt x="958" y="124"/>
                  <a:pt x="1008" y="136"/>
                </a:cubicBezTo>
                <a:cubicBezTo>
                  <a:pt x="1028" y="166"/>
                  <a:pt x="1037" y="198"/>
                  <a:pt x="1048" y="232"/>
                </a:cubicBezTo>
                <a:cubicBezTo>
                  <a:pt x="1051" y="240"/>
                  <a:pt x="1064" y="238"/>
                  <a:pt x="1072" y="240"/>
                </a:cubicBezTo>
                <a:cubicBezTo>
                  <a:pt x="1156" y="259"/>
                  <a:pt x="1090" y="238"/>
                  <a:pt x="1144" y="256"/>
                </a:cubicBezTo>
                <a:cubicBezTo>
                  <a:pt x="1194" y="306"/>
                  <a:pt x="1164" y="333"/>
                  <a:pt x="1112" y="352"/>
                </a:cubicBezTo>
                <a:cubicBezTo>
                  <a:pt x="1038" y="380"/>
                  <a:pt x="915" y="374"/>
                  <a:pt x="856" y="376"/>
                </a:cubicBezTo>
                <a:cubicBezTo>
                  <a:pt x="817" y="402"/>
                  <a:pt x="772" y="403"/>
                  <a:pt x="728" y="416"/>
                </a:cubicBezTo>
                <a:cubicBezTo>
                  <a:pt x="717" y="419"/>
                  <a:pt x="707" y="421"/>
                  <a:pt x="696" y="424"/>
                </a:cubicBezTo>
                <a:cubicBezTo>
                  <a:pt x="680" y="429"/>
                  <a:pt x="648" y="440"/>
                  <a:pt x="648" y="440"/>
                </a:cubicBezTo>
                <a:cubicBezTo>
                  <a:pt x="592" y="437"/>
                  <a:pt x="524" y="459"/>
                  <a:pt x="480" y="424"/>
                </a:cubicBezTo>
                <a:cubicBezTo>
                  <a:pt x="472" y="418"/>
                  <a:pt x="471" y="407"/>
                  <a:pt x="464" y="400"/>
                </a:cubicBezTo>
                <a:cubicBezTo>
                  <a:pt x="457" y="393"/>
                  <a:pt x="448" y="389"/>
                  <a:pt x="440" y="384"/>
                </a:cubicBezTo>
                <a:cubicBezTo>
                  <a:pt x="409" y="338"/>
                  <a:pt x="357" y="317"/>
                  <a:pt x="304" y="304"/>
                </a:cubicBezTo>
                <a:cubicBezTo>
                  <a:pt x="237" y="259"/>
                  <a:pt x="151" y="280"/>
                  <a:pt x="80" y="240"/>
                </a:cubicBezTo>
                <a:cubicBezTo>
                  <a:pt x="62" y="229"/>
                  <a:pt x="45" y="217"/>
                  <a:pt x="32" y="200"/>
                </a:cubicBezTo>
                <a:cubicBezTo>
                  <a:pt x="20" y="185"/>
                  <a:pt x="0" y="152"/>
                  <a:pt x="0" y="152"/>
                </a:cubicBezTo>
                <a:cubicBezTo>
                  <a:pt x="11" y="95"/>
                  <a:pt x="19" y="106"/>
                  <a:pt x="64" y="72"/>
                </a:cubicBezTo>
                <a:close/>
              </a:path>
            </a:pathLst>
          </a:custGeom>
          <a:blipFill dpi="0" rotWithShape="1">
            <a:blip r:embed="rId11">
              <a:alphaModFix amt="90000"/>
            </a:blip>
            <a:srcRect/>
            <a:tile tx="0" ty="0" sx="100000" sy="100000" flip="none" algn="tl"/>
          </a:blipFill>
          <a:ln w="9525">
            <a:solidFill>
              <a:schemeClr val="tx1"/>
            </a:solidFill>
            <a:round/>
            <a:headEnd/>
            <a:tailEnd/>
          </a:ln>
        </p:spPr>
        <p:txBody>
          <a:bodyPr/>
          <a:lstStyle/>
          <a:p>
            <a:endParaRPr lang="vi-VN"/>
          </a:p>
        </p:txBody>
      </p:sp>
      <p:sp>
        <p:nvSpPr>
          <p:cNvPr id="418860" name="Rectangle 44">
            <a:extLst>
              <a:ext uri="{FF2B5EF4-FFF2-40B4-BE49-F238E27FC236}">
                <a16:creationId xmlns:a16="http://schemas.microsoft.com/office/drawing/2014/main" id="{802AE912-7313-3D41-97DF-B880913D8E8D}"/>
              </a:ext>
            </a:extLst>
          </p:cNvPr>
          <p:cNvSpPr>
            <a:spLocks noChangeArrowheads="1"/>
          </p:cNvSpPr>
          <p:nvPr/>
        </p:nvSpPr>
        <p:spPr bwMode="auto">
          <a:xfrm>
            <a:off x="2438400" y="1447800"/>
            <a:ext cx="560388" cy="366713"/>
          </a:xfrm>
          <a:prstGeom prst="rect">
            <a:avLst/>
          </a:prstGeom>
          <a:noFill/>
          <a:ln w="9525">
            <a:noFill/>
            <a:miter lim="800000"/>
            <a:headEnd/>
            <a:tailEnd/>
          </a:ln>
          <a:effectLst/>
        </p:spPr>
        <p:txBody>
          <a:bodyPr lIns="91417" tIns="45709" rIns="91417" bIns="45709">
            <a:spAutoFit/>
          </a:bodyPr>
          <a:lstStyle/>
          <a:p>
            <a:pPr>
              <a:defRPr/>
            </a:pPr>
            <a:r>
              <a:rPr lang="en-US" b="1">
                <a:solidFill>
                  <a:srgbClr val="0000CC"/>
                </a:solidFill>
                <a:effectLst>
                  <a:outerShdw blurRad="38100" dist="38100" dir="2700000" algn="tl">
                    <a:srgbClr val="C0C0C0"/>
                  </a:outerShdw>
                </a:effectLst>
              </a:rPr>
              <a:t>H</a:t>
            </a:r>
            <a:r>
              <a:rPr lang="en-US" b="1" baseline="-25000">
                <a:solidFill>
                  <a:srgbClr val="0000CC"/>
                </a:solidFill>
                <a:effectLst>
                  <a:outerShdw blurRad="38100" dist="38100" dir="2700000" algn="tl">
                    <a:srgbClr val="C0C0C0"/>
                  </a:outerShdw>
                </a:effectLst>
              </a:rPr>
              <a:t>2</a:t>
            </a:r>
            <a:r>
              <a:rPr lang="en-US" b="1">
                <a:solidFill>
                  <a:srgbClr val="0000CC"/>
                </a:solidFill>
                <a:effectLst>
                  <a:outerShdw blurRad="38100" dist="38100" dir="2700000" algn="tl">
                    <a:srgbClr val="C0C0C0"/>
                  </a:outerShdw>
                </a:effectLst>
              </a:rPr>
              <a:t>0</a:t>
            </a:r>
          </a:p>
        </p:txBody>
      </p:sp>
      <p:cxnSp>
        <p:nvCxnSpPr>
          <p:cNvPr id="37" name="Straight Connector 36">
            <a:extLst>
              <a:ext uri="{FF2B5EF4-FFF2-40B4-BE49-F238E27FC236}">
                <a16:creationId xmlns:a16="http://schemas.microsoft.com/office/drawing/2014/main" id="{0CE094E0-227A-ED42-8EAC-2AF88BF3B4BF}"/>
              </a:ext>
            </a:extLst>
          </p:cNvPr>
          <p:cNvCxnSpPr/>
          <p:nvPr/>
        </p:nvCxnSpPr>
        <p:spPr>
          <a:xfrm>
            <a:off x="2062163" y="187325"/>
            <a:ext cx="0" cy="1058863"/>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42363" name="Footer Placeholder 10">
            <a:extLst>
              <a:ext uri="{FF2B5EF4-FFF2-40B4-BE49-F238E27FC236}">
                <a16:creationId xmlns:a16="http://schemas.microsoft.com/office/drawing/2014/main" id="{E63B6275-CCCB-DD43-BA10-4A5910BD1AF3}"/>
              </a:ext>
            </a:extLst>
          </p:cNvPr>
          <p:cNvSpPr txBox="1">
            <a:spLocks noChangeArrowheads="1"/>
          </p:cNvSpPr>
          <p:nvPr/>
        </p:nvSpPr>
        <p:spPr bwMode="auto">
          <a:xfrm>
            <a:off x="4173538" y="6573838"/>
            <a:ext cx="3733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0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306102</a:t>
            </a:r>
            <a:r>
              <a:rPr lang="vi-VN" altLang="vi-VN" sz="20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Chương </a:t>
            </a:r>
            <a:r>
              <a:rPr lang="en-US" altLang="vi-VN" sz="20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2</a:t>
            </a:r>
          </a:p>
        </p:txBody>
      </p:sp>
      <p:cxnSp>
        <p:nvCxnSpPr>
          <p:cNvPr id="42" name="Straight Connector 41">
            <a:extLst>
              <a:ext uri="{FF2B5EF4-FFF2-40B4-BE49-F238E27FC236}">
                <a16:creationId xmlns:a16="http://schemas.microsoft.com/office/drawing/2014/main" id="{0618C661-3F8B-294F-9591-15C7BCD228B0}"/>
              </a:ext>
            </a:extLst>
          </p:cNvPr>
          <p:cNvCxnSpPr/>
          <p:nvPr/>
        </p:nvCxnSpPr>
        <p:spPr>
          <a:xfrm>
            <a:off x="457200" y="954088"/>
            <a:ext cx="8686800" cy="0"/>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0" name="Date Placeholder 9">
            <a:extLst>
              <a:ext uri="{FF2B5EF4-FFF2-40B4-BE49-F238E27FC236}">
                <a16:creationId xmlns:a16="http://schemas.microsoft.com/office/drawing/2014/main" id="{651E1972-3F5C-FC4A-8761-0B3484890DAD}"/>
              </a:ext>
            </a:extLst>
          </p:cNvPr>
          <p:cNvSpPr>
            <a:spLocks noGrp="1"/>
          </p:cNvSpPr>
          <p:nvPr>
            <p:ph type="dt" sz="quarter" idx="10"/>
          </p:nvPr>
        </p:nvSpPr>
        <p:spPr/>
        <p:txBody>
          <a:bodyPr/>
          <a:lstStyle/>
          <a:p>
            <a:pPr>
              <a:defRPr/>
            </a:pPr>
            <a:fld id="{F1E1CC01-0FA9-F343-A7BB-82EC5FD84F40}" type="datetime1">
              <a:rPr lang="vi-VN">
                <a:solidFill>
                  <a:prstClr val="black">
                    <a:tint val="75000"/>
                  </a:prstClr>
                </a:solidFill>
              </a:rPr>
              <a:pPr>
                <a:defRPr/>
              </a:pPr>
              <a:t>11/07/2022</a:t>
            </a:fld>
            <a:endParaRPr lang="en-US">
              <a:solidFill>
                <a:prstClr val="black">
                  <a:tint val="75000"/>
                </a:prstClr>
              </a:solidFill>
            </a:endParaRPr>
          </a:p>
        </p:txBody>
      </p:sp>
      <p:sp>
        <p:nvSpPr>
          <p:cNvPr id="11" name="Footer Placeholder 10">
            <a:extLst>
              <a:ext uri="{FF2B5EF4-FFF2-40B4-BE49-F238E27FC236}">
                <a16:creationId xmlns:a16="http://schemas.microsoft.com/office/drawing/2014/main" id="{47FB60BD-EB28-5642-8F84-EB1D37794863}"/>
              </a:ext>
            </a:extLst>
          </p:cNvPr>
          <p:cNvSpPr>
            <a:spLocks noGrp="1"/>
          </p:cNvSpPr>
          <p:nvPr>
            <p:ph type="ftr" sz="quarter" idx="11"/>
          </p:nvPr>
        </p:nvSpPr>
        <p:spPr/>
        <p:txBody>
          <a:bodyPr/>
          <a:lstStyle/>
          <a:p>
            <a:pPr>
              <a:defRPr/>
            </a:pPr>
            <a:r>
              <a:rPr lang="vi-VN">
                <a:solidFill>
                  <a:prstClr val="black">
                    <a:tint val="75000"/>
                  </a:prstClr>
                </a:solidFill>
              </a:rPr>
              <a:t>Chương 2: Chủ nghĩa duy vật biện chứng</a:t>
            </a:r>
            <a:endParaRPr lang="en-US">
              <a:solidFill>
                <a:prstClr val="black">
                  <a:tint val="75000"/>
                </a:prstClr>
              </a:solidFill>
            </a:endParaRPr>
          </a:p>
        </p:txBody>
      </p:sp>
      <p:sp>
        <p:nvSpPr>
          <p:cNvPr id="142367" name="Slide Number Placeholder 11">
            <a:extLst>
              <a:ext uri="{FF2B5EF4-FFF2-40B4-BE49-F238E27FC236}">
                <a16:creationId xmlns:a16="http://schemas.microsoft.com/office/drawing/2014/main" id="{212719D4-3045-E54A-A755-2C58FA91A3A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3A622E12-6016-394B-9EC6-83C52A217271}" type="slidenum">
              <a:rPr lang="en-US" altLang="vi-VN" smtClean="0">
                <a:solidFill>
                  <a:srgbClr val="898989"/>
                </a:solidFill>
              </a:rPr>
              <a:pPr/>
              <a:t>23</a:t>
            </a:fld>
            <a:endParaRPr lang="en-US" altLang="vi-VN">
              <a:solidFill>
                <a:srgbClr val="898989"/>
              </a:solidFill>
            </a:endParaRPr>
          </a:p>
        </p:txBody>
      </p:sp>
    </p:spTree>
    <p:extLst>
      <p:ext uri="{BB962C8B-B14F-4D97-AF65-F5344CB8AC3E}">
        <p14:creationId xmlns:p14="http://schemas.microsoft.com/office/powerpoint/2010/main" val="40627476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70" decel="100000"/>
                                        <p:tgtEl>
                                          <p:spTgt spid="2"/>
                                        </p:tgtEl>
                                      </p:cBhvr>
                                    </p:animEffect>
                                    <p:animScale>
                                      <p:cBhvr>
                                        <p:cTn id="8" dur="770" decel="100000"/>
                                        <p:tgtEl>
                                          <p:spTgt spid="2"/>
                                        </p:tgtEl>
                                      </p:cBhvr>
                                      <p:from x="10000" y="10000"/>
                                      <p:to x="200000" y="450000"/>
                                    </p:animScale>
                                    <p:animScale>
                                      <p:cBhvr>
                                        <p:cTn id="9" dur="1230" accel="100000" fill="hold">
                                          <p:stCondLst>
                                            <p:cond delay="770"/>
                                          </p:stCondLst>
                                        </p:cTn>
                                        <p:tgtEl>
                                          <p:spTgt spid="2"/>
                                        </p:tgtEl>
                                      </p:cBhvr>
                                      <p:from x="200000" y="450000"/>
                                      <p:to x="100000" y="100000"/>
                                    </p:animScale>
                                    <p:set>
                                      <p:cBhvr>
                                        <p:cTn id="10" dur="770" fill="hold"/>
                                        <p:tgtEl>
                                          <p:spTgt spid="2"/>
                                        </p:tgtEl>
                                        <p:attrNameLst>
                                          <p:attrName>ppt_x</p:attrName>
                                        </p:attrNameLst>
                                      </p:cBhvr>
                                      <p:to>
                                        <p:strVal val="(0.5)"/>
                                      </p:to>
                                    </p:set>
                                    <p:anim from="(0.5)" to="(#ppt_x)" calcmode="lin" valueType="num">
                                      <p:cBhvr>
                                        <p:cTn id="11" dur="1230" accel="100000" fill="hold">
                                          <p:stCondLst>
                                            <p:cond delay="770"/>
                                          </p:stCondLst>
                                        </p:cTn>
                                        <p:tgtEl>
                                          <p:spTgt spid="2"/>
                                        </p:tgtEl>
                                        <p:attrNameLst>
                                          <p:attrName>ppt_x</p:attrName>
                                        </p:attrNameLst>
                                      </p:cBhvr>
                                    </p:anim>
                                    <p:set>
                                      <p:cBhvr>
                                        <p:cTn id="12" dur="770" fill="hold"/>
                                        <p:tgtEl>
                                          <p:spTgt spid="2"/>
                                        </p:tgtEl>
                                        <p:attrNameLst>
                                          <p:attrName>ppt_y</p:attrName>
                                        </p:attrNameLst>
                                      </p:cBhvr>
                                      <p:to>
                                        <p:strVal val="(#ppt_y+0.4)"/>
                                      </p:to>
                                    </p:set>
                                    <p:anim from="(#ppt_y+0.4)" to="(#ppt_y)" calcmode="lin" valueType="num">
                                      <p:cBhvr>
                                        <p:cTn id="13" dur="1230" accel="100000" fill="hold">
                                          <p:stCondLst>
                                            <p:cond delay="770"/>
                                          </p:stCondLst>
                                        </p:cTn>
                                        <p:tgtEl>
                                          <p:spTgt spid="2"/>
                                        </p:tgtEl>
                                        <p:attrNameLst>
                                          <p:attrName>ppt_y</p:attrName>
                                        </p:attrNameLst>
                                      </p:cBhvr>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51" presetClass="entr" presetSubtype="0" fill="hold" grpId="0" nodeType="clickEffect">
                                  <p:stCondLst>
                                    <p:cond delay="0"/>
                                  </p:stCondLst>
                                  <p:childTnLst>
                                    <p:set>
                                      <p:cBhvr>
                                        <p:cTn id="17" dur="1" fill="hold">
                                          <p:stCondLst>
                                            <p:cond delay="0"/>
                                          </p:stCondLst>
                                        </p:cTn>
                                        <p:tgtEl>
                                          <p:spTgt spid="418835"/>
                                        </p:tgtEl>
                                        <p:attrNameLst>
                                          <p:attrName>style.visibility</p:attrName>
                                        </p:attrNameLst>
                                      </p:cBhvr>
                                      <p:to>
                                        <p:strVal val="visible"/>
                                      </p:to>
                                    </p:set>
                                    <p:animEffect transition="in" filter="fade">
                                      <p:cBhvr>
                                        <p:cTn id="18" dur="770" decel="100000"/>
                                        <p:tgtEl>
                                          <p:spTgt spid="418835"/>
                                        </p:tgtEl>
                                      </p:cBhvr>
                                    </p:animEffect>
                                    <p:animScale>
                                      <p:cBhvr>
                                        <p:cTn id="19" dur="770" decel="100000"/>
                                        <p:tgtEl>
                                          <p:spTgt spid="418835"/>
                                        </p:tgtEl>
                                      </p:cBhvr>
                                      <p:from x="10000" y="10000"/>
                                      <p:to x="200000" y="450000"/>
                                    </p:animScale>
                                    <p:animScale>
                                      <p:cBhvr>
                                        <p:cTn id="20" dur="1230" accel="100000" fill="hold">
                                          <p:stCondLst>
                                            <p:cond delay="770"/>
                                          </p:stCondLst>
                                        </p:cTn>
                                        <p:tgtEl>
                                          <p:spTgt spid="418835"/>
                                        </p:tgtEl>
                                      </p:cBhvr>
                                      <p:from x="200000" y="450000"/>
                                      <p:to x="100000" y="100000"/>
                                    </p:animScale>
                                    <p:set>
                                      <p:cBhvr>
                                        <p:cTn id="21" dur="770" fill="hold"/>
                                        <p:tgtEl>
                                          <p:spTgt spid="418835"/>
                                        </p:tgtEl>
                                        <p:attrNameLst>
                                          <p:attrName>ppt_x</p:attrName>
                                        </p:attrNameLst>
                                      </p:cBhvr>
                                      <p:to>
                                        <p:strVal val="(0.5)"/>
                                      </p:to>
                                    </p:set>
                                    <p:anim from="(0.5)" to="(#ppt_x)" calcmode="lin" valueType="num">
                                      <p:cBhvr>
                                        <p:cTn id="22" dur="1230" accel="100000" fill="hold">
                                          <p:stCondLst>
                                            <p:cond delay="770"/>
                                          </p:stCondLst>
                                        </p:cTn>
                                        <p:tgtEl>
                                          <p:spTgt spid="418835"/>
                                        </p:tgtEl>
                                        <p:attrNameLst>
                                          <p:attrName>ppt_x</p:attrName>
                                        </p:attrNameLst>
                                      </p:cBhvr>
                                    </p:anim>
                                    <p:set>
                                      <p:cBhvr>
                                        <p:cTn id="23" dur="770" fill="hold"/>
                                        <p:tgtEl>
                                          <p:spTgt spid="418835"/>
                                        </p:tgtEl>
                                        <p:attrNameLst>
                                          <p:attrName>ppt_y</p:attrName>
                                        </p:attrNameLst>
                                      </p:cBhvr>
                                      <p:to>
                                        <p:strVal val="(#ppt_y+0.4)"/>
                                      </p:to>
                                    </p:set>
                                    <p:anim from="(#ppt_y+0.4)" to="(#ppt_y)" calcmode="lin" valueType="num">
                                      <p:cBhvr>
                                        <p:cTn id="24" dur="1230" accel="100000" fill="hold">
                                          <p:stCondLst>
                                            <p:cond delay="770"/>
                                          </p:stCondLst>
                                        </p:cTn>
                                        <p:tgtEl>
                                          <p:spTgt spid="418835"/>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883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B5F61B82-344F-4F48-AEC6-02E4F64D79A5}"/>
              </a:ext>
            </a:extLst>
          </p:cNvPr>
          <p:cNvGraphicFramePr>
            <a:graphicFrameLocks noGrp="1"/>
          </p:cNvGraphicFramePr>
          <p:nvPr>
            <p:ph idx="1"/>
          </p:nvPr>
        </p:nvGraphicFramePr>
        <p:xfrm>
          <a:off x="3673936" y="2467203"/>
          <a:ext cx="7952014" cy="2867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3362" name="Footer Placeholder 3">
            <a:extLst>
              <a:ext uri="{FF2B5EF4-FFF2-40B4-BE49-F238E27FC236}">
                <a16:creationId xmlns:a16="http://schemas.microsoft.com/office/drawing/2014/main" id="{7CA9EA3D-59F3-E94A-8E87-4F48729F079B}"/>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43363" name="Date Placeholder 4">
            <a:extLst>
              <a:ext uri="{FF2B5EF4-FFF2-40B4-BE49-F238E27FC236}">
                <a16:creationId xmlns:a16="http://schemas.microsoft.com/office/drawing/2014/main" id="{F25A7E63-A7C0-1A4B-8C5F-B0A401A827B0}"/>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A41FEC29-35ED-0D44-9278-391503C55288}"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43364" name="TextBox 6">
            <a:extLst>
              <a:ext uri="{FF2B5EF4-FFF2-40B4-BE49-F238E27FC236}">
                <a16:creationId xmlns:a16="http://schemas.microsoft.com/office/drawing/2014/main" id="{CCB532C3-56F5-0E4D-A15C-AB83F934EAD2}"/>
              </a:ext>
            </a:extLst>
          </p:cNvPr>
          <p:cNvSpPr txBox="1">
            <a:spLocks noChangeArrowheads="1"/>
          </p:cNvSpPr>
          <p:nvPr/>
        </p:nvSpPr>
        <p:spPr bwMode="auto">
          <a:xfrm>
            <a:off x="7070725" y="3265488"/>
            <a:ext cx="117475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r>
              <a:rPr lang="en-US" altLang="vi-VN" sz="2800" b="1">
                <a:solidFill>
                  <a:srgbClr val="000000"/>
                </a:solidFill>
                <a:latin typeface="Times New Roman" panose="02020603050405020304" pitchFamily="18" charset="0"/>
              </a:rPr>
              <a:t>Cái chung</a:t>
            </a:r>
          </a:p>
        </p:txBody>
      </p:sp>
      <p:grpSp>
        <p:nvGrpSpPr>
          <p:cNvPr id="143365" name="Group 9">
            <a:extLst>
              <a:ext uri="{FF2B5EF4-FFF2-40B4-BE49-F238E27FC236}">
                <a16:creationId xmlns:a16="http://schemas.microsoft.com/office/drawing/2014/main" id="{20959871-7D1E-EA44-9351-80A537DAFAD9}"/>
              </a:ext>
            </a:extLst>
          </p:cNvPr>
          <p:cNvGrpSpPr>
            <a:grpSpLocks/>
          </p:cNvGrpSpPr>
          <p:nvPr/>
        </p:nvGrpSpPr>
        <p:grpSpPr bwMode="auto">
          <a:xfrm>
            <a:off x="4003675" y="1906588"/>
            <a:ext cx="7573963" cy="1779587"/>
            <a:chOff x="2779540" y="2853175"/>
            <a:chExt cx="7573604" cy="1779815"/>
          </a:xfrm>
        </p:grpSpPr>
        <p:sp>
          <p:nvSpPr>
            <p:cNvPr id="8" name="Oval Callout 7">
              <a:extLst>
                <a:ext uri="{FF2B5EF4-FFF2-40B4-BE49-F238E27FC236}">
                  <a16:creationId xmlns:a16="http://schemas.microsoft.com/office/drawing/2014/main" id="{545D332F-FCDE-C344-AAC4-A3DE3693A51F}"/>
                </a:ext>
              </a:extLst>
            </p:cNvPr>
            <p:cNvSpPr/>
            <p:nvPr/>
          </p:nvSpPr>
          <p:spPr>
            <a:xfrm rot="2078082">
              <a:off x="8573640" y="3238986"/>
              <a:ext cx="1779504" cy="1298741"/>
            </a:xfrm>
            <a:prstGeom prst="wedgeEllipseCallout">
              <a:avLst>
                <a:gd name="adj1" fmla="val -21891"/>
                <a:gd name="adj2" fmla="val 80314"/>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200" b="1" dirty="0" err="1">
                  <a:solidFill>
                    <a:srgbClr val="FFFFFF"/>
                  </a:solidFill>
                  <a:latin typeface="Times New Roman" panose="02020603050405020304" pitchFamily="18" charset="0"/>
                  <a:cs typeface="Times New Roman" panose="02020603050405020304" pitchFamily="18" charset="0"/>
                </a:rPr>
                <a:t>Cái</a:t>
              </a:r>
              <a:r>
                <a:rPr lang="en-US" sz="3200" b="1" dirty="0">
                  <a:solidFill>
                    <a:srgbClr val="FFFFFF"/>
                  </a:solidFill>
                  <a:latin typeface="Times New Roman" panose="02020603050405020304" pitchFamily="18" charset="0"/>
                  <a:cs typeface="Times New Roman" panose="02020603050405020304" pitchFamily="18" charset="0"/>
                </a:rPr>
                <a:t> </a:t>
              </a:r>
              <a:r>
                <a:rPr lang="en-US" sz="3200" b="1" dirty="0" err="1">
                  <a:solidFill>
                    <a:srgbClr val="FFFFFF"/>
                  </a:solidFill>
                  <a:latin typeface="Times New Roman" panose="02020603050405020304" pitchFamily="18" charset="0"/>
                  <a:cs typeface="Times New Roman" panose="02020603050405020304" pitchFamily="18" charset="0"/>
                </a:rPr>
                <a:t>riêng</a:t>
              </a:r>
              <a:endParaRPr lang="en-US" sz="3200" b="1" dirty="0">
                <a:solidFill>
                  <a:srgbClr val="FFFFFF"/>
                </a:solidFill>
                <a:latin typeface="Times New Roman" panose="02020603050405020304" pitchFamily="18" charset="0"/>
                <a:cs typeface="Times New Roman" panose="02020603050405020304" pitchFamily="18" charset="0"/>
              </a:endParaRPr>
            </a:p>
          </p:txBody>
        </p:sp>
        <p:sp>
          <p:nvSpPr>
            <p:cNvPr id="9" name="Oval Callout 8">
              <a:extLst>
                <a:ext uri="{FF2B5EF4-FFF2-40B4-BE49-F238E27FC236}">
                  <a16:creationId xmlns:a16="http://schemas.microsoft.com/office/drawing/2014/main" id="{A438C6C6-9773-3040-A427-87026CE86E10}"/>
                </a:ext>
              </a:extLst>
            </p:cNvPr>
            <p:cNvSpPr/>
            <p:nvPr/>
          </p:nvSpPr>
          <p:spPr>
            <a:xfrm rot="18145453">
              <a:off x="2566669" y="3066046"/>
              <a:ext cx="1779815" cy="1354074"/>
            </a:xfrm>
            <a:prstGeom prst="wedgeEllipseCallout">
              <a:avLst>
                <a:gd name="adj1" fmla="val -19762"/>
                <a:gd name="adj2" fmla="val 80844"/>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200" b="1" dirty="0" err="1">
                  <a:solidFill>
                    <a:srgbClr val="FFFFFF"/>
                  </a:solidFill>
                  <a:latin typeface="Times New Roman" panose="02020603050405020304" pitchFamily="18" charset="0"/>
                  <a:cs typeface="Times New Roman" panose="02020603050405020304" pitchFamily="18" charset="0"/>
                </a:rPr>
                <a:t>Cái</a:t>
              </a:r>
              <a:r>
                <a:rPr lang="en-US" sz="3200" b="1" dirty="0">
                  <a:solidFill>
                    <a:srgbClr val="FFFFFF"/>
                  </a:solidFill>
                  <a:latin typeface="Times New Roman" panose="02020603050405020304" pitchFamily="18" charset="0"/>
                  <a:cs typeface="Times New Roman" panose="02020603050405020304" pitchFamily="18" charset="0"/>
                </a:rPr>
                <a:t> </a:t>
              </a:r>
              <a:r>
                <a:rPr lang="en-US" sz="3200" b="1" dirty="0" err="1">
                  <a:solidFill>
                    <a:srgbClr val="FFFFFF"/>
                  </a:solidFill>
                  <a:latin typeface="Times New Roman" panose="02020603050405020304" pitchFamily="18" charset="0"/>
                  <a:cs typeface="Times New Roman" panose="02020603050405020304" pitchFamily="18" charset="0"/>
                </a:rPr>
                <a:t>riêng</a:t>
              </a:r>
              <a:endParaRPr lang="en-US" sz="3200" b="1" dirty="0">
                <a:solidFill>
                  <a:srgbClr val="FFFFFF"/>
                </a:solidFill>
                <a:latin typeface="Times New Roman" panose="02020603050405020304" pitchFamily="18" charset="0"/>
                <a:cs typeface="Times New Roman" panose="02020603050405020304" pitchFamily="18" charset="0"/>
              </a:endParaRPr>
            </a:p>
          </p:txBody>
        </p:sp>
      </p:grpSp>
      <p:sp>
        <p:nvSpPr>
          <p:cNvPr id="143366" name="TextBox 10">
            <a:extLst>
              <a:ext uri="{FF2B5EF4-FFF2-40B4-BE49-F238E27FC236}">
                <a16:creationId xmlns:a16="http://schemas.microsoft.com/office/drawing/2014/main" id="{D9FBB5ED-DA7D-3944-97EF-2D07584A8375}"/>
              </a:ext>
            </a:extLst>
          </p:cNvPr>
          <p:cNvSpPr txBox="1">
            <a:spLocks noChangeArrowheads="1"/>
          </p:cNvSpPr>
          <p:nvPr/>
        </p:nvSpPr>
        <p:spPr bwMode="auto">
          <a:xfrm>
            <a:off x="3730625" y="5673725"/>
            <a:ext cx="78549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en-US" altLang="vi-VN" sz="2800" b="1">
                <a:solidFill>
                  <a:srgbClr val="000000"/>
                </a:solidFill>
                <a:latin typeface="Times New Roman" panose="02020603050405020304" pitchFamily="18" charset="0"/>
              </a:rPr>
              <a:t>CÁI RIÊNG = CÁI CHUNG + CÁI ĐƠN NHẤT</a:t>
            </a:r>
          </a:p>
        </p:txBody>
      </p:sp>
      <p:sp>
        <p:nvSpPr>
          <p:cNvPr id="143367" name="Text Box 2">
            <a:extLst>
              <a:ext uri="{FF2B5EF4-FFF2-40B4-BE49-F238E27FC236}">
                <a16:creationId xmlns:a16="http://schemas.microsoft.com/office/drawing/2014/main" id="{47B4B6E2-B888-4F48-B766-5E80EC3EB98F}"/>
              </a:ext>
            </a:extLst>
          </p:cNvPr>
          <p:cNvSpPr txBox="1">
            <a:spLocks noChangeArrowheads="1"/>
          </p:cNvSpPr>
          <p:nvPr/>
        </p:nvSpPr>
        <p:spPr bwMode="auto">
          <a:xfrm>
            <a:off x="2460625" y="279400"/>
            <a:ext cx="68405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8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 Cặp phạm trù cái riêng, cái chung </a:t>
            </a:r>
          </a:p>
        </p:txBody>
      </p:sp>
      <p:sp>
        <p:nvSpPr>
          <p:cNvPr id="2" name="Cloud 1">
            <a:extLst>
              <a:ext uri="{FF2B5EF4-FFF2-40B4-BE49-F238E27FC236}">
                <a16:creationId xmlns:a16="http://schemas.microsoft.com/office/drawing/2014/main" id="{78DCD97B-3861-2040-A1F3-EF8115AD761E}"/>
              </a:ext>
            </a:extLst>
          </p:cNvPr>
          <p:cNvSpPr/>
          <p:nvPr/>
        </p:nvSpPr>
        <p:spPr>
          <a:xfrm>
            <a:off x="819150" y="2954338"/>
            <a:ext cx="2230438" cy="1135062"/>
          </a:xfrm>
          <a:prstGeom prst="cloud">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4000" dirty="0">
                <a:solidFill>
                  <a:srgbClr val="FFFFFF"/>
                </a:solidFill>
                <a:latin typeface="Times New Roman" panose="02020603050405020304" pitchFamily="18" charset="0"/>
                <a:cs typeface="Times New Roman" panose="02020603050405020304" pitchFamily="18" charset="0"/>
              </a:rPr>
              <a:t>VD:</a:t>
            </a:r>
          </a:p>
        </p:txBody>
      </p:sp>
      <p:cxnSp>
        <p:nvCxnSpPr>
          <p:cNvPr id="21" name="Straight Connector 20">
            <a:extLst>
              <a:ext uri="{FF2B5EF4-FFF2-40B4-BE49-F238E27FC236}">
                <a16:creationId xmlns:a16="http://schemas.microsoft.com/office/drawing/2014/main" id="{FFD872E5-24FF-C44F-BA61-925B02F47068}"/>
              </a:ext>
            </a:extLst>
          </p:cNvPr>
          <p:cNvCxnSpPr/>
          <p:nvPr/>
        </p:nvCxnSpPr>
        <p:spPr>
          <a:xfrm>
            <a:off x="2062163" y="187325"/>
            <a:ext cx="0" cy="1058863"/>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43370" name="Footer Placeholder 10">
            <a:extLst>
              <a:ext uri="{FF2B5EF4-FFF2-40B4-BE49-F238E27FC236}">
                <a16:creationId xmlns:a16="http://schemas.microsoft.com/office/drawing/2014/main" id="{51F349FB-DD31-B645-9649-D380DC1369B8}"/>
              </a:ext>
            </a:extLst>
          </p:cNvPr>
          <p:cNvSpPr txBox="1">
            <a:spLocks noChangeArrowheads="1"/>
          </p:cNvSpPr>
          <p:nvPr/>
        </p:nvSpPr>
        <p:spPr bwMode="auto">
          <a:xfrm>
            <a:off x="4173538" y="6573838"/>
            <a:ext cx="3733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0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306102</a:t>
            </a:r>
            <a:r>
              <a:rPr lang="vi-VN" altLang="vi-VN" sz="20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Chương </a:t>
            </a:r>
            <a:r>
              <a:rPr lang="en-US" altLang="vi-VN" sz="20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2</a:t>
            </a:r>
          </a:p>
        </p:txBody>
      </p:sp>
      <p:sp>
        <p:nvSpPr>
          <p:cNvPr id="143371" name="Slide Number Placeholder 2">
            <a:extLst>
              <a:ext uri="{FF2B5EF4-FFF2-40B4-BE49-F238E27FC236}">
                <a16:creationId xmlns:a16="http://schemas.microsoft.com/office/drawing/2014/main" id="{CC6D6503-F10B-3846-B403-78DCBEF1C303}"/>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0EEDC9C8-AC9D-BD4A-ABAF-636F6DEB24D3}" type="slidenum">
              <a:rPr lang="en-US" altLang="vi-VN" smtClean="0">
                <a:solidFill>
                  <a:srgbClr val="1F5281"/>
                </a:solidFill>
                <a:latin typeface="Arial" panose="020B0604020202020204" pitchFamily="34" charset="0"/>
              </a:rPr>
              <a:pPr algn="ctr"/>
              <a:t>24</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922594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BD1A77D5-B420-304E-9E2E-BBBF732CB05B}"/>
              </a:ext>
            </a:extLst>
          </p:cNvPr>
          <p:cNvGraphicFramePr/>
          <p:nvPr/>
        </p:nvGraphicFramePr>
        <p:xfrm>
          <a:off x="830180" y="1431759"/>
          <a:ext cx="10780294" cy="36575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7">
            <a:extLst>
              <a:ext uri="{FF2B5EF4-FFF2-40B4-BE49-F238E27FC236}">
                <a16:creationId xmlns:a16="http://schemas.microsoft.com/office/drawing/2014/main" id="{D21F3A43-A750-B34C-96D4-5FB6123951F6}"/>
              </a:ext>
            </a:extLst>
          </p:cNvPr>
          <p:cNvSpPr>
            <a:spLocks noChangeArrowheads="1"/>
          </p:cNvSpPr>
          <p:nvPr/>
        </p:nvSpPr>
        <p:spPr bwMode="auto">
          <a:xfrm>
            <a:off x="2225675" y="5457825"/>
            <a:ext cx="9344025" cy="954088"/>
          </a:xfrm>
          <a:prstGeom prst="rect">
            <a:avLst/>
          </a:prstGeom>
          <a:solidFill>
            <a:schemeClr val="accent3">
              <a:lumMod val="95000"/>
            </a:schemeClr>
          </a:solidFill>
          <a:ln>
            <a:noFill/>
          </a:ln>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50000"/>
              </a:spcBef>
              <a:buFontTx/>
              <a:buNone/>
            </a:pPr>
            <a:r>
              <a:rPr lang="en-US" altLang="vi-VN" sz="2800" b="1"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Họ tách cái riêng khỏi cái chung, tuyệt đối hóa cái riêng, phủ nhận cái chung và ngược lại.</a:t>
            </a:r>
          </a:p>
        </p:txBody>
      </p:sp>
      <p:sp>
        <p:nvSpPr>
          <p:cNvPr id="144387" name="Text Box 2">
            <a:extLst>
              <a:ext uri="{FF2B5EF4-FFF2-40B4-BE49-F238E27FC236}">
                <a16:creationId xmlns:a16="http://schemas.microsoft.com/office/drawing/2014/main" id="{AE73EDD7-2D42-DF47-A061-0E61E90A08BD}"/>
              </a:ext>
            </a:extLst>
          </p:cNvPr>
          <p:cNvSpPr txBox="1">
            <a:spLocks noChangeArrowheads="1"/>
          </p:cNvSpPr>
          <p:nvPr/>
        </p:nvSpPr>
        <p:spPr bwMode="auto">
          <a:xfrm>
            <a:off x="552450" y="5445125"/>
            <a:ext cx="190976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vi-VN" sz="28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Nhận xét:</a:t>
            </a:r>
          </a:p>
        </p:txBody>
      </p:sp>
      <p:sp>
        <p:nvSpPr>
          <p:cNvPr id="144388" name="Text Box 2">
            <a:extLst>
              <a:ext uri="{FF2B5EF4-FFF2-40B4-BE49-F238E27FC236}">
                <a16:creationId xmlns:a16="http://schemas.microsoft.com/office/drawing/2014/main" id="{F74522E2-DDBC-6340-BA77-EB33B9385042}"/>
              </a:ext>
            </a:extLst>
          </p:cNvPr>
          <p:cNvSpPr txBox="1">
            <a:spLocks noChangeArrowheads="1"/>
          </p:cNvSpPr>
          <p:nvPr/>
        </p:nvSpPr>
        <p:spPr bwMode="auto">
          <a:xfrm>
            <a:off x="2044700" y="368300"/>
            <a:ext cx="99139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n-US" altLang="vi-VN" sz="28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 Quan điểm trong lịch sử về mối quan hệ cái riêng - cái chung </a:t>
            </a:r>
          </a:p>
        </p:txBody>
      </p:sp>
      <p:cxnSp>
        <p:nvCxnSpPr>
          <p:cNvPr id="13" name="Straight Connector 12">
            <a:extLst>
              <a:ext uri="{FF2B5EF4-FFF2-40B4-BE49-F238E27FC236}">
                <a16:creationId xmlns:a16="http://schemas.microsoft.com/office/drawing/2014/main" id="{26860266-3C20-3B4A-8072-9753DE714A20}"/>
              </a:ext>
            </a:extLst>
          </p:cNvPr>
          <p:cNvCxnSpPr/>
          <p:nvPr/>
        </p:nvCxnSpPr>
        <p:spPr>
          <a:xfrm>
            <a:off x="2062163" y="187325"/>
            <a:ext cx="0" cy="1058863"/>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44390" name="Footer Placeholder 10">
            <a:extLst>
              <a:ext uri="{FF2B5EF4-FFF2-40B4-BE49-F238E27FC236}">
                <a16:creationId xmlns:a16="http://schemas.microsoft.com/office/drawing/2014/main" id="{1D2CCEF5-289F-C744-B73C-905E08051A64}"/>
              </a:ext>
            </a:extLst>
          </p:cNvPr>
          <p:cNvSpPr txBox="1">
            <a:spLocks noChangeArrowheads="1"/>
          </p:cNvSpPr>
          <p:nvPr/>
        </p:nvSpPr>
        <p:spPr bwMode="auto">
          <a:xfrm>
            <a:off x="4173538" y="6573838"/>
            <a:ext cx="3733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0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306102</a:t>
            </a:r>
            <a:r>
              <a:rPr lang="vi-VN" altLang="vi-VN" sz="20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Chương </a:t>
            </a:r>
            <a:r>
              <a:rPr lang="en-US" altLang="vi-VN" sz="20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2</a:t>
            </a:r>
          </a:p>
        </p:txBody>
      </p:sp>
      <p:sp>
        <p:nvSpPr>
          <p:cNvPr id="2" name="Date Placeholder 1">
            <a:extLst>
              <a:ext uri="{FF2B5EF4-FFF2-40B4-BE49-F238E27FC236}">
                <a16:creationId xmlns:a16="http://schemas.microsoft.com/office/drawing/2014/main" id="{6891C512-9B4D-F447-AA3A-6787C56C3B9D}"/>
              </a:ext>
            </a:extLst>
          </p:cNvPr>
          <p:cNvSpPr>
            <a:spLocks noGrp="1"/>
          </p:cNvSpPr>
          <p:nvPr>
            <p:ph type="dt" sz="quarter" idx="10"/>
          </p:nvPr>
        </p:nvSpPr>
        <p:spPr/>
        <p:txBody>
          <a:bodyPr/>
          <a:lstStyle/>
          <a:p>
            <a:pPr>
              <a:defRPr/>
            </a:pPr>
            <a:fld id="{E053C174-980E-9E4C-8D74-E1736A50EBBA}" type="datetime1">
              <a:rPr lang="vi-VN"/>
              <a:pPr>
                <a:defRPr/>
              </a:pPr>
              <a:t>11/07/2022</a:t>
            </a:fld>
            <a:endParaRPr lang="en-US"/>
          </a:p>
        </p:txBody>
      </p:sp>
      <p:sp>
        <p:nvSpPr>
          <p:cNvPr id="3" name="Footer Placeholder 2">
            <a:extLst>
              <a:ext uri="{FF2B5EF4-FFF2-40B4-BE49-F238E27FC236}">
                <a16:creationId xmlns:a16="http://schemas.microsoft.com/office/drawing/2014/main" id="{C9AD05A3-B8F5-8D4A-ABE9-B22870889FC5}"/>
              </a:ext>
            </a:extLst>
          </p:cNvPr>
          <p:cNvSpPr>
            <a:spLocks noGrp="1"/>
          </p:cNvSpPr>
          <p:nvPr>
            <p:ph type="ftr" sz="quarter" idx="11"/>
          </p:nvPr>
        </p:nvSpPr>
        <p:spPr/>
        <p:txBody>
          <a:bodyPr/>
          <a:lstStyle/>
          <a:p>
            <a:pPr>
              <a:defRPr/>
            </a:pPr>
            <a:r>
              <a:rPr lang="vi-VN"/>
              <a:t>Chương 2: Chủ nghĩa duy vật biện chứng</a:t>
            </a:r>
            <a:endParaRPr lang="en-US"/>
          </a:p>
        </p:txBody>
      </p:sp>
      <p:sp>
        <p:nvSpPr>
          <p:cNvPr id="144393" name="Slide Number Placeholder 7">
            <a:extLst>
              <a:ext uri="{FF2B5EF4-FFF2-40B4-BE49-F238E27FC236}">
                <a16:creationId xmlns:a16="http://schemas.microsoft.com/office/drawing/2014/main" id="{E08FD670-C56A-A849-A199-B8105C20FF0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7B689FD7-28B2-5D4A-BBA9-BCCF43D16F64}" type="slidenum">
              <a:rPr lang="en-US" altLang="vi-VN" smtClean="0">
                <a:solidFill>
                  <a:srgbClr val="000000"/>
                </a:solidFill>
              </a:rPr>
              <a:pPr/>
              <a:t>25</a:t>
            </a:fld>
            <a:endParaRPr lang="en-US" altLang="vi-VN">
              <a:solidFill>
                <a:srgbClr val="000000"/>
              </a:solidFill>
            </a:endParaRPr>
          </a:p>
        </p:txBody>
      </p:sp>
    </p:spTree>
    <p:extLst>
      <p:ext uri="{BB962C8B-B14F-4D97-AF65-F5344CB8AC3E}">
        <p14:creationId xmlns:p14="http://schemas.microsoft.com/office/powerpoint/2010/main" val="3559558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Footer Placeholder 2">
            <a:extLst>
              <a:ext uri="{FF2B5EF4-FFF2-40B4-BE49-F238E27FC236}">
                <a16:creationId xmlns:a16="http://schemas.microsoft.com/office/drawing/2014/main" id="{5D74E271-A1F2-9C4A-A952-3FBAA7F1E009}"/>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45410" name="Date Placeholder 3">
            <a:extLst>
              <a:ext uri="{FF2B5EF4-FFF2-40B4-BE49-F238E27FC236}">
                <a16:creationId xmlns:a16="http://schemas.microsoft.com/office/drawing/2014/main" id="{3A677F98-AF13-EF40-8F3C-0513D2D7409E}"/>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FC23548F-9BB7-7143-86F1-A3AC9E6E2AC9}"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graphicFrame>
        <p:nvGraphicFramePr>
          <p:cNvPr id="5" name="Diagram 4">
            <a:extLst>
              <a:ext uri="{FF2B5EF4-FFF2-40B4-BE49-F238E27FC236}">
                <a16:creationId xmlns:a16="http://schemas.microsoft.com/office/drawing/2014/main" id="{21D05563-EE35-9E4F-AD05-A8521E96EAC6}"/>
              </a:ext>
            </a:extLst>
          </p:cNvPr>
          <p:cNvGraphicFramePr/>
          <p:nvPr/>
        </p:nvGraphicFramePr>
        <p:xfrm>
          <a:off x="661737" y="1612231"/>
          <a:ext cx="10756231" cy="48389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5412" name="TextBox 8">
            <a:extLst>
              <a:ext uri="{FF2B5EF4-FFF2-40B4-BE49-F238E27FC236}">
                <a16:creationId xmlns:a16="http://schemas.microsoft.com/office/drawing/2014/main" id="{C55D259E-253C-C74C-842C-664BC6AA4055}"/>
              </a:ext>
            </a:extLst>
          </p:cNvPr>
          <p:cNvSpPr txBox="1">
            <a:spLocks noChangeArrowheads="1"/>
          </p:cNvSpPr>
          <p:nvPr/>
        </p:nvSpPr>
        <p:spPr bwMode="auto">
          <a:xfrm>
            <a:off x="5076825" y="4559300"/>
            <a:ext cx="62563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endParaRPr lang="vi-VN" altLang="vi-VN" sz="2600" b="1">
              <a:solidFill>
                <a:srgbClr val="000000"/>
              </a:solidFill>
              <a:latin typeface="Times New Roman" panose="02020603050405020304" pitchFamily="18" charset="0"/>
            </a:endParaRPr>
          </a:p>
        </p:txBody>
      </p:sp>
      <p:sp>
        <p:nvSpPr>
          <p:cNvPr id="145413" name="TextBox 5">
            <a:extLst>
              <a:ext uri="{FF2B5EF4-FFF2-40B4-BE49-F238E27FC236}">
                <a16:creationId xmlns:a16="http://schemas.microsoft.com/office/drawing/2014/main" id="{2FBF94A4-C33D-6A41-A470-D8F926D31E0A}"/>
              </a:ext>
            </a:extLst>
          </p:cNvPr>
          <p:cNvSpPr txBox="1">
            <a:spLocks noChangeArrowheads="1"/>
          </p:cNvSpPr>
          <p:nvPr/>
        </p:nvSpPr>
        <p:spPr bwMode="auto">
          <a:xfrm>
            <a:off x="1528763" y="2141538"/>
            <a:ext cx="138906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en-US" altLang="vi-VN" sz="2400" b="1">
                <a:solidFill>
                  <a:srgbClr val="000000"/>
                </a:solidFill>
                <a:latin typeface="Times New Roman" panose="02020603050405020304" pitchFamily="18" charset="0"/>
              </a:rPr>
              <a:t>CÁI RIÊNG</a:t>
            </a:r>
          </a:p>
        </p:txBody>
      </p:sp>
      <p:sp>
        <p:nvSpPr>
          <p:cNvPr id="145414" name="TextBox 17">
            <a:extLst>
              <a:ext uri="{FF2B5EF4-FFF2-40B4-BE49-F238E27FC236}">
                <a16:creationId xmlns:a16="http://schemas.microsoft.com/office/drawing/2014/main" id="{680923E8-565C-F349-8856-E6F85542370A}"/>
              </a:ext>
            </a:extLst>
          </p:cNvPr>
          <p:cNvSpPr txBox="1">
            <a:spLocks noChangeArrowheads="1"/>
          </p:cNvSpPr>
          <p:nvPr/>
        </p:nvSpPr>
        <p:spPr bwMode="auto">
          <a:xfrm>
            <a:off x="1741488" y="3557588"/>
            <a:ext cx="146526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en-US" altLang="vi-VN" sz="2400" b="1">
                <a:solidFill>
                  <a:srgbClr val="000000"/>
                </a:solidFill>
                <a:latin typeface="Times New Roman" panose="02020603050405020304" pitchFamily="18" charset="0"/>
              </a:rPr>
              <a:t>CÁI CHUNG</a:t>
            </a:r>
          </a:p>
        </p:txBody>
      </p:sp>
      <p:sp>
        <p:nvSpPr>
          <p:cNvPr id="145415" name="TextBox 18">
            <a:extLst>
              <a:ext uri="{FF2B5EF4-FFF2-40B4-BE49-F238E27FC236}">
                <a16:creationId xmlns:a16="http://schemas.microsoft.com/office/drawing/2014/main" id="{008EA85C-8F72-3F44-BFD4-8EF6F9054EB2}"/>
              </a:ext>
            </a:extLst>
          </p:cNvPr>
          <p:cNvSpPr txBox="1">
            <a:spLocks noChangeArrowheads="1"/>
          </p:cNvSpPr>
          <p:nvPr/>
        </p:nvSpPr>
        <p:spPr bwMode="auto">
          <a:xfrm>
            <a:off x="2198688" y="4935538"/>
            <a:ext cx="10080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en-US" altLang="vi-VN" sz="2400" b="1">
                <a:solidFill>
                  <a:srgbClr val="000000"/>
                </a:solidFill>
                <a:latin typeface="Times New Roman" panose="02020603050405020304" pitchFamily="18" charset="0"/>
              </a:rPr>
              <a:t>CĐN</a:t>
            </a:r>
          </a:p>
        </p:txBody>
      </p:sp>
      <p:sp>
        <p:nvSpPr>
          <p:cNvPr id="145416" name="Text Box 2">
            <a:extLst>
              <a:ext uri="{FF2B5EF4-FFF2-40B4-BE49-F238E27FC236}">
                <a16:creationId xmlns:a16="http://schemas.microsoft.com/office/drawing/2014/main" id="{B2C81AFC-0BD7-0446-ABC3-55C356804745}"/>
              </a:ext>
            </a:extLst>
          </p:cNvPr>
          <p:cNvSpPr txBox="1">
            <a:spLocks noChangeArrowheads="1"/>
          </p:cNvSpPr>
          <p:nvPr/>
        </p:nvSpPr>
        <p:spPr bwMode="auto">
          <a:xfrm>
            <a:off x="1974850" y="363538"/>
            <a:ext cx="101234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n-US" altLang="vi-VN" sz="28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  Quan điểm của CNDVBC về mối quan hệ cái riêng - cái chung </a:t>
            </a:r>
          </a:p>
        </p:txBody>
      </p:sp>
      <p:cxnSp>
        <p:nvCxnSpPr>
          <p:cNvPr id="11" name="Straight Connector 10">
            <a:extLst>
              <a:ext uri="{FF2B5EF4-FFF2-40B4-BE49-F238E27FC236}">
                <a16:creationId xmlns:a16="http://schemas.microsoft.com/office/drawing/2014/main" id="{92CBD745-9B04-3541-9386-8C1209EF0777}"/>
              </a:ext>
            </a:extLst>
          </p:cNvPr>
          <p:cNvCxnSpPr/>
          <p:nvPr/>
        </p:nvCxnSpPr>
        <p:spPr>
          <a:xfrm>
            <a:off x="2005013" y="171450"/>
            <a:ext cx="0" cy="1058863"/>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45418" name="Slide Number Placeholder 1">
            <a:extLst>
              <a:ext uri="{FF2B5EF4-FFF2-40B4-BE49-F238E27FC236}">
                <a16:creationId xmlns:a16="http://schemas.microsoft.com/office/drawing/2014/main" id="{8E5D3AE0-4028-BA42-BBCF-3C80751124BB}"/>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A5CAD899-247D-D24F-96D4-2A6568B95A0C}" type="slidenum">
              <a:rPr lang="en-US" altLang="vi-VN" smtClean="0">
                <a:solidFill>
                  <a:srgbClr val="1F5281"/>
                </a:solidFill>
                <a:latin typeface="Arial" panose="020B0604020202020204" pitchFamily="34" charset="0"/>
              </a:rPr>
              <a:pPr algn="ctr"/>
              <a:t>26</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7379067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38728FE-25A9-B944-B985-D8702DB041F3}"/>
              </a:ext>
            </a:extLst>
          </p:cNvPr>
          <p:cNvSpPr/>
          <p:nvPr/>
        </p:nvSpPr>
        <p:spPr>
          <a:xfrm>
            <a:off x="1287463" y="1612900"/>
            <a:ext cx="10431462" cy="1250950"/>
          </a:xfrm>
          <a:prstGeom prst="rect">
            <a:avLst/>
          </a:prstGeom>
          <a:solidFill>
            <a:schemeClr val="accent3"/>
          </a:solidFill>
          <a:ln w="952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indent="-457200" algn="just">
              <a:buFont typeface="Wingdings" panose="05000000000000000000" pitchFamily="2" charset="2"/>
              <a:buChar char="Ø"/>
              <a:defRPr/>
            </a:pPr>
            <a:r>
              <a:rPr lang="vi-VN" sz="2800" b="1" dirty="0">
                <a:solidFill>
                  <a:srgbClr val="000000"/>
                </a:solidFill>
                <a:latin typeface="Times New Roman" panose="02020603050405020304" pitchFamily="18" charset="0"/>
              </a:rPr>
              <a:t>Cái chung sau khi đã được rút ra từ cái riêng, </a:t>
            </a:r>
            <a:r>
              <a:rPr lang="en-US" sz="2800" b="1" dirty="0" err="1">
                <a:solidFill>
                  <a:srgbClr val="000000"/>
                </a:solidFill>
                <a:latin typeface="Times New Roman" panose="02020603050405020304" pitchFamily="18" charset="0"/>
              </a:rPr>
              <a:t>vận</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dụng</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cái</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chung</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vào</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cái</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riêng</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cần</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chú</a:t>
            </a:r>
            <a:r>
              <a:rPr lang="en-US" sz="2800" b="1" dirty="0">
                <a:solidFill>
                  <a:srgbClr val="000000"/>
                </a:solidFill>
                <a:latin typeface="Times New Roman" panose="02020603050405020304" pitchFamily="18" charset="0"/>
              </a:rPr>
              <a:t> ý </a:t>
            </a:r>
            <a:r>
              <a:rPr lang="en-US" sz="2800" b="1" dirty="0" err="1">
                <a:solidFill>
                  <a:srgbClr val="000000"/>
                </a:solidFill>
                <a:latin typeface="Times New Roman" panose="02020603050405020304" pitchFamily="18" charset="0"/>
              </a:rPr>
              <a:t>đến</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tính</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cụ</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thể</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của</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từng</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cái</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riêng</a:t>
            </a:r>
            <a:r>
              <a:rPr lang="en-US" sz="2800" b="1" dirty="0">
                <a:solidFill>
                  <a:srgbClr val="000000"/>
                </a:solidFill>
                <a:latin typeface="Times New Roman" panose="02020603050405020304" pitchFamily="18" charset="0"/>
              </a:rPr>
              <a:t>.</a:t>
            </a:r>
            <a:endParaRPr lang="en-US" sz="2800" b="1" dirty="0">
              <a:solidFill>
                <a:srgbClr val="000000"/>
              </a:solidFill>
            </a:endParaRPr>
          </a:p>
        </p:txBody>
      </p:sp>
      <p:sp>
        <p:nvSpPr>
          <p:cNvPr id="9" name="Rectangle 8">
            <a:extLst>
              <a:ext uri="{FF2B5EF4-FFF2-40B4-BE49-F238E27FC236}">
                <a16:creationId xmlns:a16="http://schemas.microsoft.com/office/drawing/2014/main" id="{E8ED13BF-4C0D-D847-BFB7-9C7171D5E7E1}"/>
              </a:ext>
            </a:extLst>
          </p:cNvPr>
          <p:cNvSpPr/>
          <p:nvPr/>
        </p:nvSpPr>
        <p:spPr>
          <a:xfrm>
            <a:off x="1258888" y="4737100"/>
            <a:ext cx="10431462" cy="1250950"/>
          </a:xfrm>
          <a:prstGeom prst="rect">
            <a:avLst/>
          </a:prstGeom>
          <a:solidFill>
            <a:schemeClr val="accent3"/>
          </a:solidFill>
          <a:ln w="952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sz="2400" dirty="0">
              <a:solidFill>
                <a:srgbClr val="0000CC"/>
              </a:solidFill>
              <a:latin typeface="Times New Roman" panose="02020603050405020304" pitchFamily="18" charset="0"/>
            </a:endParaRPr>
          </a:p>
          <a:p>
            <a:pPr marL="342900" indent="-342900" algn="just">
              <a:buFont typeface="Wingdings" panose="05000000000000000000" pitchFamily="2" charset="2"/>
              <a:buChar char="Ø"/>
              <a:defRPr/>
            </a:pPr>
            <a:r>
              <a:rPr lang="vi-VN" sz="2400" b="1" dirty="0">
                <a:solidFill>
                  <a:srgbClr val="000000"/>
                </a:solidFill>
                <a:latin typeface="Times New Roman" panose="02020603050405020304" pitchFamily="18" charset="0"/>
              </a:rPr>
              <a:t>Trong hoạt động </a:t>
            </a:r>
            <a:r>
              <a:rPr lang="en-US" sz="2400" b="1" dirty="0">
                <a:solidFill>
                  <a:srgbClr val="000000"/>
                </a:solidFill>
                <a:latin typeface="Times New Roman" panose="02020603050405020304" pitchFamily="18" charset="0"/>
              </a:rPr>
              <a:t>TT</a:t>
            </a:r>
            <a:r>
              <a:rPr lang="vi-VN" sz="2400" b="1" dirty="0">
                <a:solidFill>
                  <a:srgbClr val="000000"/>
                </a:solidFill>
                <a:latin typeface="Times New Roman" panose="02020603050405020304" pitchFamily="18" charset="0"/>
              </a:rPr>
              <a:t> muốn xác định được</a:t>
            </a:r>
            <a:r>
              <a:rPr lang="en-US" sz="2400" b="1" dirty="0">
                <a:solidFill>
                  <a:srgbClr val="000000"/>
                </a:solidFill>
                <a:latin typeface="Times New Roman" panose="02020603050405020304" pitchFamily="18" charset="0"/>
              </a:rPr>
              <a:t> CC, </a:t>
            </a:r>
            <a:r>
              <a:rPr lang="vi-VN" sz="2400" b="1" dirty="0">
                <a:solidFill>
                  <a:srgbClr val="000000"/>
                </a:solidFill>
                <a:latin typeface="Times New Roman" panose="02020603050405020304" pitchFamily="18" charset="0"/>
              </a:rPr>
              <a:t>cái </a:t>
            </a:r>
            <a:r>
              <a:rPr lang="en-US" sz="2400" b="1" dirty="0">
                <a:solidFill>
                  <a:srgbClr val="000000"/>
                </a:solidFill>
                <a:latin typeface="Times New Roman" panose="02020603050405020304" pitchFamily="18" charset="0"/>
              </a:rPr>
              <a:t>ĐN</a:t>
            </a:r>
            <a:r>
              <a:rPr lang="vi-VN" sz="2400" b="1" dirty="0">
                <a:solidFill>
                  <a:srgbClr val="000000"/>
                </a:solidFill>
                <a:latin typeface="Times New Roman" panose="02020603050405020304" pitchFamily="18" charset="0"/>
              </a:rPr>
              <a:t> phải đặt nó trong một </a:t>
            </a:r>
            <a:r>
              <a:rPr lang="en-US" sz="2400" b="1" dirty="0">
                <a:solidFill>
                  <a:srgbClr val="000000"/>
                </a:solidFill>
                <a:latin typeface="Times New Roman" panose="02020603050405020304" pitchFamily="18" charset="0"/>
              </a:rPr>
              <a:t>QH</a:t>
            </a:r>
            <a:r>
              <a:rPr lang="vi-VN" sz="2400" b="1" dirty="0">
                <a:solidFill>
                  <a:srgbClr val="000000"/>
                </a:solidFill>
                <a:latin typeface="Times New Roman" panose="02020603050405020304" pitchFamily="18" charset="0"/>
              </a:rPr>
              <a:t> xác định. Cần phải tạo điều kiện thuận lợi để cái </a:t>
            </a:r>
            <a:r>
              <a:rPr lang="en-US" sz="2400" b="1" dirty="0">
                <a:solidFill>
                  <a:srgbClr val="000000"/>
                </a:solidFill>
                <a:latin typeface="Times New Roman" panose="02020603050405020304" pitchFamily="18" charset="0"/>
              </a:rPr>
              <a:t>ĐN</a:t>
            </a:r>
            <a:r>
              <a:rPr lang="vi-VN" sz="2400" b="1" dirty="0">
                <a:solidFill>
                  <a:srgbClr val="000000"/>
                </a:solidFill>
                <a:latin typeface="Times New Roman" panose="02020603050405020304" pitchFamily="18" charset="0"/>
              </a:rPr>
              <a:t> có lợi cho con người trở thành </a:t>
            </a:r>
            <a:r>
              <a:rPr lang="en-US" sz="2400" b="1" dirty="0">
                <a:solidFill>
                  <a:srgbClr val="000000"/>
                </a:solidFill>
                <a:latin typeface="Times New Roman" panose="02020603050405020304" pitchFamily="18" charset="0"/>
              </a:rPr>
              <a:t>CC</a:t>
            </a:r>
            <a:r>
              <a:rPr lang="vi-VN" sz="2400" b="1" dirty="0">
                <a:solidFill>
                  <a:srgbClr val="000000"/>
                </a:solidFill>
                <a:latin typeface="Times New Roman" panose="02020603050405020304" pitchFamily="18" charset="0"/>
              </a:rPr>
              <a:t> và </a:t>
            </a:r>
            <a:r>
              <a:rPr lang="en-US" sz="2400" b="1" dirty="0">
                <a:solidFill>
                  <a:srgbClr val="000000"/>
                </a:solidFill>
                <a:latin typeface="Times New Roman" panose="02020603050405020304" pitchFamily="18" charset="0"/>
              </a:rPr>
              <a:t>CC</a:t>
            </a:r>
            <a:r>
              <a:rPr lang="vi-VN" sz="2400" b="1" dirty="0">
                <a:solidFill>
                  <a:srgbClr val="000000"/>
                </a:solidFill>
                <a:latin typeface="Times New Roman" panose="02020603050405020304" pitchFamily="18" charset="0"/>
              </a:rPr>
              <a:t> bất lợi trở thành cái đơn nhất.</a:t>
            </a:r>
            <a:endParaRPr lang="en-US" sz="2400" b="1" dirty="0">
              <a:solidFill>
                <a:srgbClr val="000000"/>
              </a:solidFill>
            </a:endParaRPr>
          </a:p>
          <a:p>
            <a:pPr algn="just">
              <a:defRPr/>
            </a:pPr>
            <a:endParaRPr lang="en-US" sz="2800" b="1" dirty="0">
              <a:solidFill>
                <a:srgbClr val="1F5281"/>
              </a:solidFill>
            </a:endParaRPr>
          </a:p>
        </p:txBody>
      </p:sp>
      <p:sp>
        <p:nvSpPr>
          <p:cNvPr id="10" name="Rectangle 9">
            <a:extLst>
              <a:ext uri="{FF2B5EF4-FFF2-40B4-BE49-F238E27FC236}">
                <a16:creationId xmlns:a16="http://schemas.microsoft.com/office/drawing/2014/main" id="{0CCE871D-1200-B24F-8E6D-FA2D61C2CFB0}"/>
              </a:ext>
            </a:extLst>
          </p:cNvPr>
          <p:cNvSpPr/>
          <p:nvPr/>
        </p:nvSpPr>
        <p:spPr>
          <a:xfrm>
            <a:off x="1263650" y="3186113"/>
            <a:ext cx="10431463" cy="1250950"/>
          </a:xfrm>
          <a:prstGeom prst="rect">
            <a:avLst/>
          </a:prstGeom>
          <a:solidFill>
            <a:schemeClr val="accent3"/>
          </a:solidFill>
          <a:ln w="952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indent="-457200" algn="just">
              <a:buFont typeface="Wingdings" panose="05000000000000000000" pitchFamily="2" charset="2"/>
              <a:buChar char="Ø"/>
              <a:defRPr/>
            </a:pPr>
            <a:r>
              <a:rPr lang="en-US" sz="2800" b="1" dirty="0" err="1">
                <a:solidFill>
                  <a:srgbClr val="000000"/>
                </a:solidFill>
                <a:latin typeface="Times New Roman" panose="02020603050405020304" pitchFamily="18" charset="0"/>
              </a:rPr>
              <a:t>Nếu</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bất</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kỳ</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phương</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pháp</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nào</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đều</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bao</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hàm</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cả</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cái</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chung</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lẫn</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cái</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đơn</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nhất</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khi</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vận</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dụng</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chỉ</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nên</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rút</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những</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mặt</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chung</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thích</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hợp</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với</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điều</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kiện</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nhất</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định</a:t>
            </a:r>
            <a:r>
              <a:rPr lang="en-US" sz="2800" b="1" dirty="0">
                <a:solidFill>
                  <a:srgbClr val="000000"/>
                </a:solidFill>
                <a:latin typeface="Times New Roman" panose="02020603050405020304" pitchFamily="18" charset="0"/>
              </a:rPr>
              <a:t>.</a:t>
            </a:r>
            <a:endParaRPr lang="en-US" sz="2800" b="1" dirty="0">
              <a:solidFill>
                <a:srgbClr val="000000"/>
              </a:solidFill>
            </a:endParaRPr>
          </a:p>
        </p:txBody>
      </p:sp>
      <p:sp>
        <p:nvSpPr>
          <p:cNvPr id="146436" name="Text Box 2">
            <a:extLst>
              <a:ext uri="{FF2B5EF4-FFF2-40B4-BE49-F238E27FC236}">
                <a16:creationId xmlns:a16="http://schemas.microsoft.com/office/drawing/2014/main" id="{C5C3806F-BF74-6641-BD38-48C8E37FD0D6}"/>
              </a:ext>
            </a:extLst>
          </p:cNvPr>
          <p:cNvSpPr txBox="1">
            <a:spLocks noChangeArrowheads="1"/>
          </p:cNvSpPr>
          <p:nvPr/>
        </p:nvSpPr>
        <p:spPr bwMode="auto">
          <a:xfrm>
            <a:off x="1679575" y="254000"/>
            <a:ext cx="67706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8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 Ý nghĩa phương pháp luận </a:t>
            </a:r>
          </a:p>
        </p:txBody>
      </p:sp>
      <p:cxnSp>
        <p:nvCxnSpPr>
          <p:cNvPr id="13" name="Straight Connector 12">
            <a:extLst>
              <a:ext uri="{FF2B5EF4-FFF2-40B4-BE49-F238E27FC236}">
                <a16:creationId xmlns:a16="http://schemas.microsoft.com/office/drawing/2014/main" id="{F88AECCF-043D-FC4D-B2B4-156D4A7F77BD}"/>
              </a:ext>
            </a:extLst>
          </p:cNvPr>
          <p:cNvCxnSpPr/>
          <p:nvPr/>
        </p:nvCxnSpPr>
        <p:spPr>
          <a:xfrm>
            <a:off x="1990725" y="171450"/>
            <a:ext cx="0" cy="1058863"/>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46438" name="Date Placeholder 1">
            <a:extLst>
              <a:ext uri="{FF2B5EF4-FFF2-40B4-BE49-F238E27FC236}">
                <a16:creationId xmlns:a16="http://schemas.microsoft.com/office/drawing/2014/main" id="{869BFE6F-5906-2945-BF9D-A17E3C769CA3}"/>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CE5B1789-41F9-E147-A3BE-F273309E7953}"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46439" name="Footer Placeholder 2">
            <a:extLst>
              <a:ext uri="{FF2B5EF4-FFF2-40B4-BE49-F238E27FC236}">
                <a16:creationId xmlns:a16="http://schemas.microsoft.com/office/drawing/2014/main" id="{2669BBED-99F8-6741-B32D-A5A8730DAD4A}"/>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46440" name="Slide Number Placeholder 3">
            <a:extLst>
              <a:ext uri="{FF2B5EF4-FFF2-40B4-BE49-F238E27FC236}">
                <a16:creationId xmlns:a16="http://schemas.microsoft.com/office/drawing/2014/main" id="{319BF0AA-3774-3642-9DF1-D46D2077C584}"/>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9E87B665-2AA6-1047-8FFE-BB4AFD331045}" type="slidenum">
              <a:rPr lang="en-US" altLang="vi-VN" smtClean="0">
                <a:solidFill>
                  <a:srgbClr val="1F5281"/>
                </a:solidFill>
                <a:latin typeface="Arial" panose="020B0604020202020204" pitchFamily="34" charset="0"/>
              </a:rPr>
              <a:pPr algn="ctr"/>
              <a:t>27</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0201006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0C0377-9A0E-9543-A59C-DB09F62CA125}"/>
              </a:ext>
            </a:extLst>
          </p:cNvPr>
          <p:cNvSpPr txBox="1">
            <a:spLocks/>
          </p:cNvSpPr>
          <p:nvPr/>
        </p:nvSpPr>
        <p:spPr bwMode="black">
          <a:xfrm>
            <a:off x="1303338" y="-207963"/>
            <a:ext cx="9994900" cy="1206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r" rtl="0" eaLnBrk="0" fontAlgn="base" hangingPunct="0">
              <a:spcBef>
                <a:spcPct val="0"/>
              </a:spcBef>
              <a:spcAft>
                <a:spcPct val="0"/>
              </a:spcAft>
              <a:defRPr sz="2800" b="1" i="1" kern="1200">
                <a:solidFill>
                  <a:srgbClr val="1F5281"/>
                </a:solidFill>
                <a:latin typeface="+mj-lt"/>
                <a:ea typeface="+mj-ea"/>
                <a:cs typeface="+mj-cs"/>
              </a:defRPr>
            </a:lvl1pPr>
            <a:lvl2pPr algn="r" rtl="0" eaLnBrk="0" fontAlgn="base" hangingPunct="0">
              <a:spcBef>
                <a:spcPct val="0"/>
              </a:spcBef>
              <a:spcAft>
                <a:spcPct val="0"/>
              </a:spcAft>
              <a:defRPr sz="2800" b="1" i="1">
                <a:solidFill>
                  <a:srgbClr val="1F5281"/>
                </a:solidFill>
                <a:latin typeface="Verdana" panose="020B0604030504040204" pitchFamily="34" charset="0"/>
              </a:defRPr>
            </a:lvl2pPr>
            <a:lvl3pPr algn="r" rtl="0" eaLnBrk="0" fontAlgn="base" hangingPunct="0">
              <a:spcBef>
                <a:spcPct val="0"/>
              </a:spcBef>
              <a:spcAft>
                <a:spcPct val="0"/>
              </a:spcAft>
              <a:defRPr sz="2800" b="1" i="1">
                <a:solidFill>
                  <a:srgbClr val="1F5281"/>
                </a:solidFill>
                <a:latin typeface="Verdana" panose="020B0604030504040204" pitchFamily="34" charset="0"/>
              </a:defRPr>
            </a:lvl3pPr>
            <a:lvl4pPr algn="r" rtl="0" eaLnBrk="0" fontAlgn="base" hangingPunct="0">
              <a:spcBef>
                <a:spcPct val="0"/>
              </a:spcBef>
              <a:spcAft>
                <a:spcPct val="0"/>
              </a:spcAft>
              <a:defRPr sz="2800" b="1" i="1">
                <a:solidFill>
                  <a:srgbClr val="1F5281"/>
                </a:solidFill>
                <a:latin typeface="Verdana" panose="020B0604030504040204" pitchFamily="34" charset="0"/>
              </a:defRPr>
            </a:lvl4pPr>
            <a:lvl5pPr algn="r" rtl="0" eaLnBrk="0" fontAlgn="base" hangingPunct="0">
              <a:spcBef>
                <a:spcPct val="0"/>
              </a:spcBef>
              <a:spcAft>
                <a:spcPct val="0"/>
              </a:spcAft>
              <a:defRPr sz="2800" b="1" i="1">
                <a:solidFill>
                  <a:srgbClr val="1F5281"/>
                </a:solidFill>
                <a:latin typeface="Verdana" panose="020B0604030504040204" pitchFamily="34" charset="0"/>
              </a:defRPr>
            </a:lvl5pPr>
            <a:lvl6pPr marL="457200" algn="r" rtl="0" eaLnBrk="1" fontAlgn="base" hangingPunct="1">
              <a:spcBef>
                <a:spcPct val="0"/>
              </a:spcBef>
              <a:spcAft>
                <a:spcPct val="0"/>
              </a:spcAft>
              <a:defRPr sz="2800" b="1" i="1">
                <a:solidFill>
                  <a:srgbClr val="1F5281"/>
                </a:solidFill>
                <a:latin typeface="Verdana" panose="020B0604030504040204" pitchFamily="34" charset="0"/>
              </a:defRPr>
            </a:lvl6pPr>
            <a:lvl7pPr marL="914400" algn="r" rtl="0" eaLnBrk="1" fontAlgn="base" hangingPunct="1">
              <a:spcBef>
                <a:spcPct val="0"/>
              </a:spcBef>
              <a:spcAft>
                <a:spcPct val="0"/>
              </a:spcAft>
              <a:defRPr sz="2800" b="1" i="1">
                <a:solidFill>
                  <a:srgbClr val="1F5281"/>
                </a:solidFill>
                <a:latin typeface="Verdana" panose="020B0604030504040204" pitchFamily="34" charset="0"/>
              </a:defRPr>
            </a:lvl7pPr>
            <a:lvl8pPr marL="1371600" algn="r" rtl="0" eaLnBrk="1" fontAlgn="base" hangingPunct="1">
              <a:spcBef>
                <a:spcPct val="0"/>
              </a:spcBef>
              <a:spcAft>
                <a:spcPct val="0"/>
              </a:spcAft>
              <a:defRPr sz="2800" b="1" i="1">
                <a:solidFill>
                  <a:srgbClr val="1F5281"/>
                </a:solidFill>
                <a:latin typeface="Verdana" panose="020B0604030504040204" pitchFamily="34" charset="0"/>
              </a:defRPr>
            </a:lvl8pPr>
            <a:lvl9pPr marL="1828800" algn="r" rtl="0" eaLnBrk="1" fontAlgn="base" hangingPunct="1">
              <a:spcBef>
                <a:spcPct val="0"/>
              </a:spcBef>
              <a:spcAft>
                <a:spcPct val="0"/>
              </a:spcAft>
              <a:defRPr sz="2800" b="1" i="1">
                <a:solidFill>
                  <a:srgbClr val="1F5281"/>
                </a:solidFill>
                <a:latin typeface="Verdana" panose="020B0604030504040204" pitchFamily="34" charset="0"/>
              </a:defRPr>
            </a:lvl9pPr>
          </a:lstStyle>
          <a:p>
            <a:pPr algn="ctr" defTabSz="1778000" eaLnBrk="1" fontAlgn="auto" hangingPunct="1">
              <a:lnSpc>
                <a:spcPct val="90000"/>
              </a:lnSpc>
              <a:spcAft>
                <a:spcPct val="35000"/>
              </a:spcAft>
              <a:defRPr/>
            </a:pPr>
            <a:endParaRPr lang="en-US" sz="3600" i="0" dirty="0">
              <a:solidFill>
                <a:srgbClr val="000000"/>
              </a:solidFill>
              <a:latin typeface="Times New Roman" pitchFamily="18" charset="0"/>
              <a:ea typeface="Tahoma" pitchFamily="34" charset="0"/>
              <a:cs typeface="Times New Roman" pitchFamily="18" charset="0"/>
            </a:endParaRPr>
          </a:p>
          <a:p>
            <a:pPr algn="ctr" defTabSz="1778000" eaLnBrk="1" fontAlgn="auto" hangingPunct="1">
              <a:lnSpc>
                <a:spcPct val="90000"/>
              </a:lnSpc>
              <a:spcAft>
                <a:spcPct val="35000"/>
              </a:spcAft>
              <a:defRPr/>
            </a:pPr>
            <a:r>
              <a:rPr lang="en-US" sz="3200" i="0" dirty="0">
                <a:solidFill>
                  <a:srgbClr val="000000"/>
                </a:solidFill>
                <a:latin typeface="Times New Roman" pitchFamily="18" charset="0"/>
                <a:ea typeface="Tahoma" pitchFamily="34" charset="0"/>
                <a:cs typeface="Times New Roman" pitchFamily="18" charset="0"/>
              </a:rPr>
              <a:t>b. </a:t>
            </a:r>
            <a:r>
              <a:rPr lang="en-US" sz="3200" i="0" dirty="0" err="1">
                <a:solidFill>
                  <a:srgbClr val="000000"/>
                </a:solidFill>
                <a:latin typeface="Times New Roman" pitchFamily="18" charset="0"/>
                <a:ea typeface="Tahoma" pitchFamily="34" charset="0"/>
                <a:cs typeface="Times New Roman" pitchFamily="18" charset="0"/>
              </a:rPr>
              <a:t>Các</a:t>
            </a:r>
            <a:r>
              <a:rPr lang="en-US" sz="3200" i="0" dirty="0">
                <a:solidFill>
                  <a:srgbClr val="000000"/>
                </a:solidFill>
                <a:latin typeface="Times New Roman" pitchFamily="18" charset="0"/>
                <a:ea typeface="Tahoma" pitchFamily="34" charset="0"/>
                <a:cs typeface="Times New Roman" pitchFamily="18" charset="0"/>
              </a:rPr>
              <a:t> </a:t>
            </a:r>
            <a:r>
              <a:rPr lang="en-US" sz="3200" i="0" dirty="0" err="1">
                <a:solidFill>
                  <a:srgbClr val="000000"/>
                </a:solidFill>
                <a:latin typeface="Times New Roman" pitchFamily="18" charset="0"/>
                <a:ea typeface="Tahoma" pitchFamily="34" charset="0"/>
                <a:cs typeface="Times New Roman" pitchFamily="18" charset="0"/>
              </a:rPr>
              <a:t>cặp</a:t>
            </a:r>
            <a:r>
              <a:rPr lang="en-US" sz="3200" i="0" dirty="0">
                <a:solidFill>
                  <a:srgbClr val="000000"/>
                </a:solidFill>
                <a:latin typeface="Times New Roman" pitchFamily="18" charset="0"/>
                <a:ea typeface="Tahoma" pitchFamily="34" charset="0"/>
                <a:cs typeface="Times New Roman" pitchFamily="18" charset="0"/>
              </a:rPr>
              <a:t> </a:t>
            </a:r>
            <a:r>
              <a:rPr lang="en-US" sz="3200" i="0" dirty="0" err="1">
                <a:solidFill>
                  <a:srgbClr val="000000"/>
                </a:solidFill>
                <a:latin typeface="Times New Roman" pitchFamily="18" charset="0"/>
                <a:ea typeface="Tahoma" pitchFamily="34" charset="0"/>
                <a:cs typeface="Times New Roman" pitchFamily="18" charset="0"/>
              </a:rPr>
              <a:t>phạm</a:t>
            </a:r>
            <a:r>
              <a:rPr lang="en-US" sz="3200" i="0" dirty="0">
                <a:solidFill>
                  <a:srgbClr val="000000"/>
                </a:solidFill>
                <a:latin typeface="Times New Roman" pitchFamily="18" charset="0"/>
                <a:ea typeface="Tahoma" pitchFamily="34" charset="0"/>
                <a:cs typeface="Times New Roman" pitchFamily="18" charset="0"/>
              </a:rPr>
              <a:t> </a:t>
            </a:r>
            <a:r>
              <a:rPr lang="en-US" sz="3200" i="0" dirty="0" err="1">
                <a:solidFill>
                  <a:srgbClr val="000000"/>
                </a:solidFill>
                <a:latin typeface="Times New Roman" pitchFamily="18" charset="0"/>
                <a:ea typeface="Tahoma" pitchFamily="34" charset="0"/>
                <a:cs typeface="Times New Roman" pitchFamily="18" charset="0"/>
              </a:rPr>
              <a:t>trù</a:t>
            </a:r>
            <a:r>
              <a:rPr lang="en-US" sz="3200" i="0" dirty="0">
                <a:solidFill>
                  <a:srgbClr val="000000"/>
                </a:solidFill>
                <a:latin typeface="Times New Roman" pitchFamily="18" charset="0"/>
                <a:ea typeface="Tahoma" pitchFamily="34" charset="0"/>
                <a:cs typeface="Times New Roman" pitchFamily="18" charset="0"/>
              </a:rPr>
              <a:t> </a:t>
            </a:r>
            <a:r>
              <a:rPr lang="en-US" sz="3200" i="0" dirty="0" err="1">
                <a:solidFill>
                  <a:srgbClr val="000000"/>
                </a:solidFill>
                <a:latin typeface="Times New Roman" pitchFamily="18" charset="0"/>
                <a:ea typeface="Tahoma" pitchFamily="34" charset="0"/>
                <a:cs typeface="Times New Roman" pitchFamily="18" charset="0"/>
              </a:rPr>
              <a:t>cơ</a:t>
            </a:r>
            <a:r>
              <a:rPr lang="en-US" sz="3200" i="0" dirty="0">
                <a:solidFill>
                  <a:srgbClr val="000000"/>
                </a:solidFill>
                <a:latin typeface="Times New Roman" pitchFamily="18" charset="0"/>
                <a:ea typeface="Tahoma" pitchFamily="34" charset="0"/>
                <a:cs typeface="Times New Roman" pitchFamily="18" charset="0"/>
              </a:rPr>
              <a:t> </a:t>
            </a:r>
            <a:r>
              <a:rPr lang="en-US" sz="3200" i="0" dirty="0" err="1">
                <a:solidFill>
                  <a:srgbClr val="000000"/>
                </a:solidFill>
                <a:latin typeface="Times New Roman" pitchFamily="18" charset="0"/>
                <a:ea typeface="Tahoma" pitchFamily="34" charset="0"/>
                <a:cs typeface="Times New Roman" pitchFamily="18" charset="0"/>
              </a:rPr>
              <a:t>bản</a:t>
            </a:r>
            <a:r>
              <a:rPr lang="en-US" sz="3200" i="0" dirty="0">
                <a:solidFill>
                  <a:srgbClr val="000000"/>
                </a:solidFill>
                <a:latin typeface="Times New Roman" pitchFamily="18" charset="0"/>
                <a:ea typeface="Tahoma" pitchFamily="34" charset="0"/>
                <a:cs typeface="Times New Roman" pitchFamily="18" charset="0"/>
              </a:rPr>
              <a:t> </a:t>
            </a:r>
            <a:r>
              <a:rPr lang="en-US" sz="3200" i="0" dirty="0" err="1">
                <a:solidFill>
                  <a:srgbClr val="000000"/>
                </a:solidFill>
                <a:latin typeface="Times New Roman" pitchFamily="18" charset="0"/>
                <a:ea typeface="Tahoma" pitchFamily="34" charset="0"/>
                <a:cs typeface="Times New Roman" pitchFamily="18" charset="0"/>
              </a:rPr>
              <a:t>của</a:t>
            </a:r>
            <a:r>
              <a:rPr lang="en-US" sz="3200" i="0" dirty="0">
                <a:solidFill>
                  <a:srgbClr val="000000"/>
                </a:solidFill>
                <a:latin typeface="Times New Roman" pitchFamily="18" charset="0"/>
                <a:ea typeface="Tahoma" pitchFamily="34" charset="0"/>
                <a:cs typeface="Times New Roman" pitchFamily="18" charset="0"/>
              </a:rPr>
              <a:t> </a:t>
            </a:r>
            <a:r>
              <a:rPr lang="en-US" sz="3200" i="0" dirty="0" err="1">
                <a:solidFill>
                  <a:srgbClr val="000000"/>
                </a:solidFill>
                <a:latin typeface="Times New Roman" pitchFamily="18" charset="0"/>
                <a:ea typeface="Tahoma" pitchFamily="34" charset="0"/>
                <a:cs typeface="Times New Roman" pitchFamily="18" charset="0"/>
              </a:rPr>
              <a:t>phép</a:t>
            </a:r>
            <a:r>
              <a:rPr lang="en-US" sz="3200" i="0" dirty="0">
                <a:solidFill>
                  <a:srgbClr val="000000"/>
                </a:solidFill>
                <a:latin typeface="Times New Roman" pitchFamily="18" charset="0"/>
                <a:ea typeface="Tahoma" pitchFamily="34" charset="0"/>
                <a:cs typeface="Times New Roman" pitchFamily="18" charset="0"/>
              </a:rPr>
              <a:t> </a:t>
            </a:r>
            <a:r>
              <a:rPr lang="en-US" sz="3200" i="0" dirty="0" err="1">
                <a:solidFill>
                  <a:srgbClr val="000000"/>
                </a:solidFill>
                <a:latin typeface="Times New Roman" pitchFamily="18" charset="0"/>
                <a:ea typeface="Tahoma" pitchFamily="34" charset="0"/>
                <a:cs typeface="Times New Roman" pitchFamily="18" charset="0"/>
              </a:rPr>
              <a:t>biện</a:t>
            </a:r>
            <a:r>
              <a:rPr lang="en-US" sz="3200" i="0" dirty="0">
                <a:solidFill>
                  <a:srgbClr val="000000"/>
                </a:solidFill>
                <a:latin typeface="Times New Roman" pitchFamily="18" charset="0"/>
                <a:ea typeface="Tahoma" pitchFamily="34" charset="0"/>
                <a:cs typeface="Times New Roman" pitchFamily="18" charset="0"/>
              </a:rPr>
              <a:t> </a:t>
            </a:r>
            <a:r>
              <a:rPr lang="en-US" sz="3200" i="0" dirty="0" err="1">
                <a:solidFill>
                  <a:srgbClr val="000000"/>
                </a:solidFill>
                <a:latin typeface="Times New Roman" pitchFamily="18" charset="0"/>
                <a:ea typeface="Tahoma" pitchFamily="34" charset="0"/>
                <a:cs typeface="Times New Roman" pitchFamily="18" charset="0"/>
              </a:rPr>
              <a:t>chứng</a:t>
            </a:r>
            <a:r>
              <a:rPr lang="en-US" sz="3200" i="0" dirty="0">
                <a:solidFill>
                  <a:srgbClr val="000000"/>
                </a:solidFill>
                <a:latin typeface="Times New Roman" pitchFamily="18" charset="0"/>
                <a:ea typeface="Tahoma" pitchFamily="34" charset="0"/>
                <a:cs typeface="Times New Roman" pitchFamily="18" charset="0"/>
              </a:rPr>
              <a:t> </a:t>
            </a:r>
            <a:br>
              <a:rPr lang="en-US" sz="3600" i="0" dirty="0">
                <a:solidFill>
                  <a:srgbClr val="FF0000"/>
                </a:solidFill>
                <a:latin typeface="Arial"/>
                <a:ea typeface="+mn-ea"/>
                <a:cs typeface="+mn-cs"/>
              </a:rPr>
            </a:br>
            <a:endParaRPr lang="en-US" dirty="0">
              <a:solidFill>
                <a:srgbClr val="FF0000"/>
              </a:solidFill>
            </a:endParaRPr>
          </a:p>
        </p:txBody>
      </p:sp>
      <p:sp>
        <p:nvSpPr>
          <p:cNvPr id="147458" name="Text Box 2">
            <a:extLst>
              <a:ext uri="{FF2B5EF4-FFF2-40B4-BE49-F238E27FC236}">
                <a16:creationId xmlns:a16="http://schemas.microsoft.com/office/drawing/2014/main" id="{E56C31A5-8333-D348-A512-3E9BE4E65091}"/>
              </a:ext>
            </a:extLst>
          </p:cNvPr>
          <p:cNvSpPr txBox="1">
            <a:spLocks noChangeArrowheads="1"/>
          </p:cNvSpPr>
          <p:nvPr/>
        </p:nvSpPr>
        <p:spPr bwMode="auto">
          <a:xfrm>
            <a:off x="430213" y="998538"/>
            <a:ext cx="7245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8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 * Cặp phạm trù nguyên nhân và kết quả </a:t>
            </a:r>
          </a:p>
        </p:txBody>
      </p:sp>
      <p:sp>
        <p:nvSpPr>
          <p:cNvPr id="6" name="Rectangle 11">
            <a:extLst>
              <a:ext uri="{FF2B5EF4-FFF2-40B4-BE49-F238E27FC236}">
                <a16:creationId xmlns:a16="http://schemas.microsoft.com/office/drawing/2014/main" id="{35E0FE25-9302-6341-988E-68CA7C567C56}"/>
              </a:ext>
            </a:extLst>
          </p:cNvPr>
          <p:cNvSpPr>
            <a:spLocks noChangeArrowheads="1"/>
          </p:cNvSpPr>
          <p:nvPr/>
        </p:nvSpPr>
        <p:spPr bwMode="auto">
          <a:xfrm>
            <a:off x="430213" y="1490663"/>
            <a:ext cx="8164512" cy="523875"/>
          </a:xfrm>
          <a:prstGeom prst="rect">
            <a:avLst/>
          </a:prstGeom>
          <a:solidFill>
            <a:sysClr val="window" lastClr="FFFFFF"/>
          </a:solidFill>
          <a:ln w="9525">
            <a:solidFill>
              <a:sysClr val="window" lastClr="FFFFFF"/>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9pPr>
          </a:lstStyle>
          <a:p>
            <a:pPr>
              <a:spcBef>
                <a:spcPct val="0"/>
              </a:spcBef>
              <a:buFontTx/>
              <a:buNone/>
              <a:defRPr/>
            </a:pPr>
            <a:r>
              <a:rPr lang="en-US" sz="2800" b="1" kern="0" dirty="0">
                <a:solidFill>
                  <a:prstClr val="black"/>
                </a:solidFill>
                <a:latin typeface="Times New Roman" panose="02020603050405020304" pitchFamily="18" charset="0"/>
                <a:cs typeface="Times New Roman" panose="02020603050405020304" pitchFamily="18" charset="0"/>
              </a:rPr>
              <a:t>- </a:t>
            </a:r>
            <a:r>
              <a:rPr lang="en-US" sz="2800" b="1" kern="0" dirty="0" err="1">
                <a:solidFill>
                  <a:prstClr val="black"/>
                </a:solidFill>
                <a:latin typeface="Times New Roman" panose="02020603050405020304" pitchFamily="18" charset="0"/>
                <a:cs typeface="Times New Roman" panose="02020603050405020304" pitchFamily="18" charset="0"/>
              </a:rPr>
              <a:t>Khái</a:t>
            </a:r>
            <a:r>
              <a:rPr lang="en-US" sz="2800" b="1" kern="0" dirty="0">
                <a:solidFill>
                  <a:prstClr val="black"/>
                </a:solidFill>
                <a:latin typeface="Times New Roman" panose="02020603050405020304" pitchFamily="18" charset="0"/>
                <a:cs typeface="Times New Roman" panose="02020603050405020304" pitchFamily="18" charset="0"/>
              </a:rPr>
              <a:t> </a:t>
            </a:r>
            <a:r>
              <a:rPr lang="en-US" sz="2800" b="1" kern="0" dirty="0" err="1">
                <a:solidFill>
                  <a:prstClr val="black"/>
                </a:solidFill>
                <a:latin typeface="Times New Roman" panose="02020603050405020304" pitchFamily="18" charset="0"/>
                <a:cs typeface="Times New Roman" panose="02020603050405020304" pitchFamily="18" charset="0"/>
              </a:rPr>
              <a:t>niệm</a:t>
            </a:r>
            <a:r>
              <a:rPr lang="en-US" sz="2800" b="1" kern="0" dirty="0">
                <a:solidFill>
                  <a:prstClr val="black"/>
                </a:solidFill>
                <a:latin typeface="Times New Roman" panose="02020603050405020304" pitchFamily="18" charset="0"/>
                <a:cs typeface="Times New Roman" panose="02020603050405020304" pitchFamily="18" charset="0"/>
              </a:rPr>
              <a:t> </a:t>
            </a:r>
            <a:r>
              <a:rPr lang="vi-VN" sz="2800" b="1" kern="0" dirty="0">
                <a:solidFill>
                  <a:prstClr val="black"/>
                </a:solidFill>
                <a:latin typeface="Times New Roman" panose="02020603050405020304" pitchFamily="18" charset="0"/>
                <a:cs typeface="Times New Roman" panose="02020603050405020304" pitchFamily="18" charset="0"/>
              </a:rPr>
              <a:t>nguyên nhân – kết quả</a:t>
            </a:r>
            <a:endParaRPr lang="en-US" sz="2800" b="1" kern="0" dirty="0">
              <a:solidFill>
                <a:prstClr val="black"/>
              </a:solidFill>
              <a:latin typeface="Arial" panose="020B0604020202020204" pitchFamily="34" charset="0"/>
            </a:endParaRPr>
          </a:p>
        </p:txBody>
      </p:sp>
      <p:grpSp>
        <p:nvGrpSpPr>
          <p:cNvPr id="7" name="Group 6">
            <a:extLst>
              <a:ext uri="{FF2B5EF4-FFF2-40B4-BE49-F238E27FC236}">
                <a16:creationId xmlns:a16="http://schemas.microsoft.com/office/drawing/2014/main" id="{BAEBAFB4-2E7E-6B42-86D5-29647E98DFA1}"/>
              </a:ext>
            </a:extLst>
          </p:cNvPr>
          <p:cNvGrpSpPr>
            <a:grpSpLocks/>
          </p:cNvGrpSpPr>
          <p:nvPr/>
        </p:nvGrpSpPr>
        <p:grpSpPr bwMode="auto">
          <a:xfrm>
            <a:off x="625475" y="2228850"/>
            <a:ext cx="5186363" cy="3859213"/>
            <a:chOff x="229689" y="1524000"/>
            <a:chExt cx="4141270" cy="4876800"/>
          </a:xfrm>
        </p:grpSpPr>
        <p:sp>
          <p:nvSpPr>
            <p:cNvPr id="8" name="Freeform 7">
              <a:extLst>
                <a:ext uri="{FF2B5EF4-FFF2-40B4-BE49-F238E27FC236}">
                  <a16:creationId xmlns:a16="http://schemas.microsoft.com/office/drawing/2014/main" id="{7113E2AA-F79F-5E46-882D-4EEBF463D208}"/>
                </a:ext>
              </a:extLst>
            </p:cNvPr>
            <p:cNvSpPr/>
            <p:nvPr/>
          </p:nvSpPr>
          <p:spPr>
            <a:xfrm>
              <a:off x="229689" y="1524000"/>
              <a:ext cx="2968734" cy="768332"/>
            </a:xfrm>
            <a:custGeom>
              <a:avLst/>
              <a:gdLst>
                <a:gd name="connsiteX0" fmla="*/ 0 w 3961432"/>
                <a:gd name="connsiteY0" fmla="*/ 198072 h 1980716"/>
                <a:gd name="connsiteX1" fmla="*/ 198072 w 3961432"/>
                <a:gd name="connsiteY1" fmla="*/ 0 h 1980716"/>
                <a:gd name="connsiteX2" fmla="*/ 3763360 w 3961432"/>
                <a:gd name="connsiteY2" fmla="*/ 0 h 1980716"/>
                <a:gd name="connsiteX3" fmla="*/ 3961432 w 3961432"/>
                <a:gd name="connsiteY3" fmla="*/ 198072 h 1980716"/>
                <a:gd name="connsiteX4" fmla="*/ 3961432 w 3961432"/>
                <a:gd name="connsiteY4" fmla="*/ 1782644 h 1980716"/>
                <a:gd name="connsiteX5" fmla="*/ 3763360 w 3961432"/>
                <a:gd name="connsiteY5" fmla="*/ 1980716 h 1980716"/>
                <a:gd name="connsiteX6" fmla="*/ 198072 w 3961432"/>
                <a:gd name="connsiteY6" fmla="*/ 1980716 h 1980716"/>
                <a:gd name="connsiteX7" fmla="*/ 0 w 3961432"/>
                <a:gd name="connsiteY7" fmla="*/ 1782644 h 1980716"/>
                <a:gd name="connsiteX8" fmla="*/ 0 w 3961432"/>
                <a:gd name="connsiteY8" fmla="*/ 198072 h 198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1432" h="1980716">
                  <a:moveTo>
                    <a:pt x="0" y="198072"/>
                  </a:moveTo>
                  <a:cubicBezTo>
                    <a:pt x="0" y="88680"/>
                    <a:pt x="88680" y="0"/>
                    <a:pt x="198072" y="0"/>
                  </a:cubicBezTo>
                  <a:lnTo>
                    <a:pt x="3763360" y="0"/>
                  </a:lnTo>
                  <a:cubicBezTo>
                    <a:pt x="3872752" y="0"/>
                    <a:pt x="3961432" y="88680"/>
                    <a:pt x="3961432" y="198072"/>
                  </a:cubicBezTo>
                  <a:lnTo>
                    <a:pt x="3961432" y="1782644"/>
                  </a:lnTo>
                  <a:cubicBezTo>
                    <a:pt x="3961432" y="1892036"/>
                    <a:pt x="3872752" y="1980716"/>
                    <a:pt x="3763360" y="1980716"/>
                  </a:cubicBezTo>
                  <a:lnTo>
                    <a:pt x="198072" y="1980716"/>
                  </a:lnTo>
                  <a:cubicBezTo>
                    <a:pt x="88680" y="1980716"/>
                    <a:pt x="0" y="1892036"/>
                    <a:pt x="0" y="1782644"/>
                  </a:cubicBezTo>
                  <a:lnTo>
                    <a:pt x="0" y="198072"/>
                  </a:lnTo>
                  <a:close/>
                </a:path>
              </a:pathLst>
            </a:custGeom>
            <a:solidFill>
              <a:sysClr val="window" lastClr="FFFFFF"/>
            </a:solidFill>
            <a:ln w="25400" cap="flat" cmpd="sng" algn="ctr">
              <a:solidFill>
                <a:srgbClr val="C0504D"/>
              </a:solidFill>
              <a:prstDash val="solid"/>
            </a:ln>
            <a:effectLst/>
          </p:spPr>
          <p:txBody>
            <a:bodyPr lIns="176123" tIns="136753" rIns="176123" bIns="136753" spcCol="1270" anchor="ctr"/>
            <a:lstStyle/>
            <a:p>
              <a:pPr algn="ctr" defTabSz="2755900">
                <a:lnSpc>
                  <a:spcPct val="90000"/>
                </a:lnSpc>
                <a:spcAft>
                  <a:spcPct val="35000"/>
                </a:spcAft>
                <a:defRPr/>
              </a:pPr>
              <a:r>
                <a:rPr lang="vi-VN" sz="3200" b="1" kern="0" dirty="0">
                  <a:solidFill>
                    <a:prstClr val="black"/>
                  </a:solidFill>
                  <a:latin typeface="Times New Roman" pitchFamily="18" charset="0"/>
                  <a:cs typeface="Times New Roman" pitchFamily="18" charset="0"/>
                </a:rPr>
                <a:t>NGUYÊN NHÂN </a:t>
              </a:r>
              <a:endParaRPr lang="en-US" sz="3200" kern="0" dirty="0">
                <a:solidFill>
                  <a:prstClr val="black"/>
                </a:solidFill>
                <a:latin typeface="Calibri"/>
              </a:endParaRPr>
            </a:p>
          </p:txBody>
        </p:sp>
        <p:sp>
          <p:nvSpPr>
            <p:cNvPr id="147471" name="Freeform 8">
              <a:extLst>
                <a:ext uri="{FF2B5EF4-FFF2-40B4-BE49-F238E27FC236}">
                  <a16:creationId xmlns:a16="http://schemas.microsoft.com/office/drawing/2014/main" id="{3E159CB8-8F75-8049-9E79-5E01ABCE251B}"/>
                </a:ext>
              </a:extLst>
            </p:cNvPr>
            <p:cNvSpPr>
              <a:spLocks/>
            </p:cNvSpPr>
            <p:nvPr/>
          </p:nvSpPr>
          <p:spPr bwMode="auto">
            <a:xfrm>
              <a:off x="532986" y="2286000"/>
              <a:ext cx="396988" cy="1485900"/>
            </a:xfrm>
            <a:custGeom>
              <a:avLst/>
              <a:gdLst>
                <a:gd name="T0" fmla="*/ 0 w 396988"/>
                <a:gd name="T1" fmla="*/ 0 h 1485900"/>
                <a:gd name="T2" fmla="*/ 0 w 396988"/>
                <a:gd name="T3" fmla="*/ 1485537 h 1485900"/>
                <a:gd name="T4" fmla="*/ 396143 w 396988"/>
                <a:gd name="T5" fmla="*/ 1485537 h 1485900"/>
                <a:gd name="T6" fmla="*/ 0 60000 65536"/>
                <a:gd name="T7" fmla="*/ 0 60000 65536"/>
                <a:gd name="T8" fmla="*/ 0 60000 65536"/>
                <a:gd name="T9" fmla="*/ 0 w 396988"/>
                <a:gd name="T10" fmla="*/ 0 h 1485900"/>
                <a:gd name="T11" fmla="*/ 396988 w 396988"/>
                <a:gd name="T12" fmla="*/ 1485900 h 1485900"/>
              </a:gdLst>
              <a:ahLst/>
              <a:cxnLst>
                <a:cxn ang="T6">
                  <a:pos x="T0" y="T1"/>
                </a:cxn>
                <a:cxn ang="T7">
                  <a:pos x="T2" y="T3"/>
                </a:cxn>
                <a:cxn ang="T8">
                  <a:pos x="T4" y="T5"/>
                </a:cxn>
              </a:cxnLst>
              <a:rect l="T9" t="T10" r="T11" b="T12"/>
              <a:pathLst>
                <a:path w="396988" h="1485900">
                  <a:moveTo>
                    <a:pt x="0" y="0"/>
                  </a:moveTo>
                  <a:lnTo>
                    <a:pt x="0" y="1485537"/>
                  </a:lnTo>
                  <a:lnTo>
                    <a:pt x="396143" y="1485537"/>
                  </a:lnTo>
                </a:path>
              </a:pathLst>
            </a:custGeom>
            <a:noFill/>
            <a:ln w="25400" cap="flat" cmpd="sng" algn="ctr">
              <a:solidFill>
                <a:srgbClr val="3D669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vi-VN"/>
            </a:p>
          </p:txBody>
        </p:sp>
        <p:sp>
          <p:nvSpPr>
            <p:cNvPr id="10" name="Freeform 9">
              <a:extLst>
                <a:ext uri="{FF2B5EF4-FFF2-40B4-BE49-F238E27FC236}">
                  <a16:creationId xmlns:a16="http://schemas.microsoft.com/office/drawing/2014/main" id="{20BAAF66-497F-4048-BEC2-27D96DAFD3A6}"/>
                </a:ext>
              </a:extLst>
            </p:cNvPr>
            <p:cNvSpPr/>
            <p:nvPr/>
          </p:nvSpPr>
          <p:spPr>
            <a:xfrm>
              <a:off x="838140" y="2743701"/>
              <a:ext cx="3532819" cy="3657099"/>
            </a:xfrm>
            <a:custGeom>
              <a:avLst/>
              <a:gdLst>
                <a:gd name="connsiteX0" fmla="*/ 0 w 3169146"/>
                <a:gd name="connsiteY0" fmla="*/ 198072 h 1980716"/>
                <a:gd name="connsiteX1" fmla="*/ 198072 w 3169146"/>
                <a:gd name="connsiteY1" fmla="*/ 0 h 1980716"/>
                <a:gd name="connsiteX2" fmla="*/ 2971074 w 3169146"/>
                <a:gd name="connsiteY2" fmla="*/ 0 h 1980716"/>
                <a:gd name="connsiteX3" fmla="*/ 3169146 w 3169146"/>
                <a:gd name="connsiteY3" fmla="*/ 198072 h 1980716"/>
                <a:gd name="connsiteX4" fmla="*/ 3169146 w 3169146"/>
                <a:gd name="connsiteY4" fmla="*/ 1782644 h 1980716"/>
                <a:gd name="connsiteX5" fmla="*/ 2971074 w 3169146"/>
                <a:gd name="connsiteY5" fmla="*/ 1980716 h 1980716"/>
                <a:gd name="connsiteX6" fmla="*/ 198072 w 3169146"/>
                <a:gd name="connsiteY6" fmla="*/ 1980716 h 1980716"/>
                <a:gd name="connsiteX7" fmla="*/ 0 w 3169146"/>
                <a:gd name="connsiteY7" fmla="*/ 1782644 h 1980716"/>
                <a:gd name="connsiteX8" fmla="*/ 0 w 3169146"/>
                <a:gd name="connsiteY8" fmla="*/ 198072 h 198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9146" h="1980716">
                  <a:moveTo>
                    <a:pt x="0" y="198072"/>
                  </a:moveTo>
                  <a:cubicBezTo>
                    <a:pt x="0" y="88680"/>
                    <a:pt x="88680" y="0"/>
                    <a:pt x="198072" y="0"/>
                  </a:cubicBezTo>
                  <a:lnTo>
                    <a:pt x="2971074" y="0"/>
                  </a:lnTo>
                  <a:cubicBezTo>
                    <a:pt x="3080466" y="0"/>
                    <a:pt x="3169146" y="88680"/>
                    <a:pt x="3169146" y="198072"/>
                  </a:cubicBezTo>
                  <a:lnTo>
                    <a:pt x="3169146" y="1782644"/>
                  </a:lnTo>
                  <a:cubicBezTo>
                    <a:pt x="3169146" y="1892036"/>
                    <a:pt x="3080466" y="1980716"/>
                    <a:pt x="2971074" y="1980716"/>
                  </a:cubicBezTo>
                  <a:lnTo>
                    <a:pt x="198072" y="1980716"/>
                  </a:lnTo>
                  <a:cubicBezTo>
                    <a:pt x="88680" y="1980716"/>
                    <a:pt x="0" y="1892036"/>
                    <a:pt x="0" y="1782644"/>
                  </a:cubicBezTo>
                  <a:lnTo>
                    <a:pt x="0" y="198072"/>
                  </a:lnTo>
                  <a:close/>
                </a:path>
              </a:pathLst>
            </a:custGeo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p:spPr>
          <p:txBody>
            <a:bodyPr lIns="99923" tIns="85953" rIns="99923" bIns="85953" anchor="ctr"/>
            <a:lstStyle>
              <a:lvl1pPr defTabSz="977900">
                <a:defRPr>
                  <a:solidFill>
                    <a:schemeClr val="tx1"/>
                  </a:solidFill>
                  <a:latin typeface="VNI-Times" pitchFamily="2" charset="0"/>
                  <a:cs typeface="Arial" panose="020B0604020202020204" pitchFamily="34" charset="0"/>
                </a:defRPr>
              </a:lvl1pPr>
              <a:lvl2pPr marL="742950" indent="-285750" defTabSz="977900">
                <a:defRPr>
                  <a:solidFill>
                    <a:schemeClr val="tx1"/>
                  </a:solidFill>
                  <a:latin typeface="VNI-Times" pitchFamily="2" charset="0"/>
                  <a:cs typeface="Arial" panose="020B0604020202020204" pitchFamily="34" charset="0"/>
                </a:defRPr>
              </a:lvl2pPr>
              <a:lvl3pPr marL="1143000" indent="-228600" defTabSz="977900">
                <a:defRPr>
                  <a:solidFill>
                    <a:schemeClr val="tx1"/>
                  </a:solidFill>
                  <a:latin typeface="VNI-Times" pitchFamily="2" charset="0"/>
                  <a:cs typeface="Arial" panose="020B0604020202020204" pitchFamily="34" charset="0"/>
                </a:defRPr>
              </a:lvl3pPr>
              <a:lvl4pPr marL="1600200" indent="-228600" defTabSz="977900">
                <a:defRPr>
                  <a:solidFill>
                    <a:schemeClr val="tx1"/>
                  </a:solidFill>
                  <a:latin typeface="VNI-Times" pitchFamily="2" charset="0"/>
                  <a:cs typeface="Arial" panose="020B0604020202020204" pitchFamily="34" charset="0"/>
                </a:defRPr>
              </a:lvl4pPr>
              <a:lvl5pPr marL="2057400" indent="-228600" defTabSz="977900">
                <a:defRPr>
                  <a:solidFill>
                    <a:schemeClr val="tx1"/>
                  </a:solidFill>
                  <a:latin typeface="VNI-Times" pitchFamily="2" charset="0"/>
                  <a:cs typeface="Arial" panose="020B0604020202020204" pitchFamily="34" charset="0"/>
                </a:defRPr>
              </a:lvl5pPr>
              <a:lvl6pPr marL="2514600" indent="-228600" defTabSz="9779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9779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9779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9779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lnSpc>
                  <a:spcPct val="90000"/>
                </a:lnSpc>
                <a:spcAft>
                  <a:spcPct val="35000"/>
                </a:spcAft>
                <a:defRPr/>
              </a:pPr>
              <a:r>
                <a:rPr lang="en-US" altLang="vi-VN" sz="3200" b="1" i="1">
                  <a:solidFill>
                    <a:srgbClr val="C00000"/>
                  </a:solidFill>
                  <a:effectLst>
                    <a:outerShdw blurRad="38100" dist="38100" dir="2700000" algn="tl">
                      <a:srgbClr val="C0C0C0"/>
                    </a:outerShdw>
                  </a:effectLst>
                  <a:latin typeface="Times New Roman" panose="02020603050405020304" pitchFamily="18" charset="0"/>
                  <a:sym typeface="Wingdings" pitchFamily="2" charset="2"/>
                </a:rPr>
                <a:t>Chỉ sự tác động</a:t>
              </a:r>
              <a:r>
                <a:rPr lang="en-US" altLang="vi-VN" sz="3200" b="1" i="1">
                  <a:solidFill>
                    <a:srgbClr val="C00000"/>
                  </a:solidFill>
                  <a:latin typeface="Times New Roman" panose="02020603050405020304" pitchFamily="18" charset="0"/>
                  <a:sym typeface="Wingdings" pitchFamily="2" charset="2"/>
                </a:rPr>
                <a:t> lẫn nhau </a:t>
              </a:r>
              <a:r>
                <a:rPr lang="en-US" altLang="vi-VN" sz="3200">
                  <a:solidFill>
                    <a:srgbClr val="000000"/>
                  </a:solidFill>
                  <a:latin typeface="Times New Roman" panose="02020603050405020304" pitchFamily="18" charset="0"/>
                  <a:sym typeface="Wingdings" pitchFamily="2" charset="2"/>
                </a:rPr>
                <a:t>giữa các mặt trong một sự vật, hiện tượng hoặc giữa các sự vật, hiện tượng với nhau </a:t>
              </a:r>
              <a:r>
                <a:rPr lang="en-US" altLang="vi-VN" sz="3200" b="1">
                  <a:solidFill>
                    <a:srgbClr val="000000"/>
                  </a:solidFill>
                  <a:latin typeface="Times New Roman" panose="02020603050405020304" pitchFamily="18" charset="0"/>
                  <a:sym typeface="Wingdings" pitchFamily="2" charset="2"/>
                </a:rPr>
                <a:t>từ đó tạo ra sự biến đổi.</a:t>
              </a:r>
              <a:endParaRPr lang="en-US" altLang="vi-VN" sz="3200">
                <a:solidFill>
                  <a:srgbClr val="000000"/>
                </a:solidFill>
                <a:latin typeface="Calibri" panose="020F0502020204030204" pitchFamily="34" charset="0"/>
              </a:endParaRPr>
            </a:p>
          </p:txBody>
        </p:sp>
      </p:grpSp>
      <p:grpSp>
        <p:nvGrpSpPr>
          <p:cNvPr id="12" name="Group 11">
            <a:extLst>
              <a:ext uri="{FF2B5EF4-FFF2-40B4-BE49-F238E27FC236}">
                <a16:creationId xmlns:a16="http://schemas.microsoft.com/office/drawing/2014/main" id="{9109F21A-D74E-0741-8BC3-8AC07CD83D38}"/>
              </a:ext>
            </a:extLst>
          </p:cNvPr>
          <p:cNvGrpSpPr>
            <a:grpSpLocks/>
          </p:cNvGrpSpPr>
          <p:nvPr/>
        </p:nvGrpSpPr>
        <p:grpSpPr bwMode="auto">
          <a:xfrm>
            <a:off x="6248400" y="2206625"/>
            <a:ext cx="5049838" cy="3925888"/>
            <a:chOff x="4724400" y="1524000"/>
            <a:chExt cx="5048496" cy="4571537"/>
          </a:xfrm>
        </p:grpSpPr>
        <p:sp>
          <p:nvSpPr>
            <p:cNvPr id="147467" name="Freeform 12">
              <a:extLst>
                <a:ext uri="{FF2B5EF4-FFF2-40B4-BE49-F238E27FC236}">
                  <a16:creationId xmlns:a16="http://schemas.microsoft.com/office/drawing/2014/main" id="{50D2C82E-C8A8-6148-B619-B5F2C29C5880}"/>
                </a:ext>
              </a:extLst>
            </p:cNvPr>
            <p:cNvSpPr>
              <a:spLocks/>
            </p:cNvSpPr>
            <p:nvPr/>
          </p:nvSpPr>
          <p:spPr bwMode="auto">
            <a:xfrm>
              <a:off x="4724400" y="1524000"/>
              <a:ext cx="3656628" cy="769009"/>
            </a:xfrm>
            <a:custGeom>
              <a:avLst/>
              <a:gdLst>
                <a:gd name="T0" fmla="*/ 0 w 3961432"/>
                <a:gd name="T1" fmla="*/ 11592 h 1980716"/>
                <a:gd name="T2" fmla="*/ 155779 w 3961432"/>
                <a:gd name="T3" fmla="*/ 0 h 1980716"/>
                <a:gd name="T4" fmla="*/ 2959794 w 3961432"/>
                <a:gd name="T5" fmla="*/ 0 h 1980716"/>
                <a:gd name="T6" fmla="*/ 3115573 w 3961432"/>
                <a:gd name="T7" fmla="*/ 11592 h 1980716"/>
                <a:gd name="T8" fmla="*/ 3115573 w 3961432"/>
                <a:gd name="T9" fmla="*/ 104326 h 1980716"/>
                <a:gd name="T10" fmla="*/ 2959794 w 3961432"/>
                <a:gd name="T11" fmla="*/ 115918 h 1980716"/>
                <a:gd name="T12" fmla="*/ 155779 w 3961432"/>
                <a:gd name="T13" fmla="*/ 115918 h 1980716"/>
                <a:gd name="T14" fmla="*/ 0 w 3961432"/>
                <a:gd name="T15" fmla="*/ 104326 h 1980716"/>
                <a:gd name="T16" fmla="*/ 0 w 3961432"/>
                <a:gd name="T17" fmla="*/ 11592 h 19807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961432"/>
                <a:gd name="T28" fmla="*/ 0 h 1980716"/>
                <a:gd name="T29" fmla="*/ 3961432 w 3961432"/>
                <a:gd name="T30" fmla="*/ 1980716 h 19807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961432" h="1980716">
                  <a:moveTo>
                    <a:pt x="0" y="198072"/>
                  </a:moveTo>
                  <a:cubicBezTo>
                    <a:pt x="0" y="88680"/>
                    <a:pt x="88680" y="0"/>
                    <a:pt x="198072" y="0"/>
                  </a:cubicBezTo>
                  <a:lnTo>
                    <a:pt x="3763360" y="0"/>
                  </a:lnTo>
                  <a:cubicBezTo>
                    <a:pt x="3872752" y="0"/>
                    <a:pt x="3961432" y="88680"/>
                    <a:pt x="3961432" y="198072"/>
                  </a:cubicBezTo>
                  <a:lnTo>
                    <a:pt x="3961432" y="1782644"/>
                  </a:lnTo>
                  <a:cubicBezTo>
                    <a:pt x="3961432" y="1892036"/>
                    <a:pt x="3872752" y="1980716"/>
                    <a:pt x="3763360" y="1980716"/>
                  </a:cubicBezTo>
                  <a:lnTo>
                    <a:pt x="198072" y="1980716"/>
                  </a:lnTo>
                  <a:cubicBezTo>
                    <a:pt x="88680" y="1980716"/>
                    <a:pt x="0" y="1892036"/>
                    <a:pt x="0" y="1782644"/>
                  </a:cubicBezTo>
                  <a:lnTo>
                    <a:pt x="0" y="198072"/>
                  </a:lnTo>
                  <a:close/>
                </a:path>
              </a:pathLst>
            </a:custGeom>
            <a:solidFill>
              <a:srgbClr val="FFFFFF"/>
            </a:solidFill>
            <a:ln w="25400" algn="ctr">
              <a:solidFill>
                <a:srgbClr val="000000"/>
              </a:solidFill>
              <a:miter lim="800000"/>
              <a:headEnd/>
              <a:tailEnd/>
            </a:ln>
          </p:spPr>
          <p:txBody>
            <a:bodyPr lIns="176123" tIns="136753" rIns="176123" bIns="136753" anchor="ctr"/>
            <a:lstStyle>
              <a:lvl1pPr defTabSz="2755900">
                <a:defRPr>
                  <a:solidFill>
                    <a:schemeClr val="tx1"/>
                  </a:solidFill>
                  <a:latin typeface="VNI-Times" pitchFamily="2" charset="0"/>
                  <a:cs typeface="Arial" panose="020B0604020202020204" pitchFamily="34" charset="0"/>
                </a:defRPr>
              </a:lvl1pPr>
              <a:lvl2pPr marL="742950" indent="-285750" defTabSz="2755900">
                <a:defRPr>
                  <a:solidFill>
                    <a:schemeClr val="tx1"/>
                  </a:solidFill>
                  <a:latin typeface="VNI-Times" pitchFamily="2" charset="0"/>
                  <a:cs typeface="Arial" panose="020B0604020202020204" pitchFamily="34" charset="0"/>
                </a:defRPr>
              </a:lvl2pPr>
              <a:lvl3pPr marL="1143000" indent="-228600" defTabSz="2755900">
                <a:defRPr>
                  <a:solidFill>
                    <a:schemeClr val="tx1"/>
                  </a:solidFill>
                  <a:latin typeface="VNI-Times" pitchFamily="2" charset="0"/>
                  <a:cs typeface="Arial" panose="020B0604020202020204" pitchFamily="34" charset="0"/>
                </a:defRPr>
              </a:lvl3pPr>
              <a:lvl4pPr marL="1600200" indent="-228600" defTabSz="2755900">
                <a:defRPr>
                  <a:solidFill>
                    <a:schemeClr val="tx1"/>
                  </a:solidFill>
                  <a:latin typeface="VNI-Times" pitchFamily="2" charset="0"/>
                  <a:cs typeface="Arial" panose="020B0604020202020204" pitchFamily="34" charset="0"/>
                </a:defRPr>
              </a:lvl4pPr>
              <a:lvl5pPr marL="2057400" indent="-228600" defTabSz="2755900">
                <a:defRPr>
                  <a:solidFill>
                    <a:schemeClr val="tx1"/>
                  </a:solidFill>
                  <a:latin typeface="VNI-Times" pitchFamily="2" charset="0"/>
                  <a:cs typeface="Arial" panose="020B0604020202020204" pitchFamily="34" charset="0"/>
                </a:defRPr>
              </a:lvl5pPr>
              <a:lvl6pPr marL="2514600" indent="-228600" defTabSz="27559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27559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27559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27559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pPr>
              <a:r>
                <a:rPr lang="en-US" altLang="vi-VN" sz="3200" b="1">
                  <a:solidFill>
                    <a:srgbClr val="000000"/>
                  </a:solidFill>
                  <a:latin typeface="Times New Roman" panose="02020603050405020304" pitchFamily="18" charset="0"/>
                  <a:sym typeface="Wingdings" pitchFamily="2" charset="2"/>
                </a:rPr>
                <a:t>KẾT QUẢ</a:t>
              </a:r>
              <a:endParaRPr lang="en-US" altLang="vi-VN" sz="3200">
                <a:solidFill>
                  <a:srgbClr val="000000"/>
                </a:solidFill>
                <a:latin typeface="Calibri" panose="020F0502020204030204" pitchFamily="34" charset="0"/>
              </a:endParaRPr>
            </a:p>
          </p:txBody>
        </p:sp>
        <p:sp>
          <p:nvSpPr>
            <p:cNvPr id="147468" name="Freeform 13">
              <a:extLst>
                <a:ext uri="{FF2B5EF4-FFF2-40B4-BE49-F238E27FC236}">
                  <a16:creationId xmlns:a16="http://schemas.microsoft.com/office/drawing/2014/main" id="{58C92A9A-36C1-8047-AFCD-76F308C59BC1}"/>
                </a:ext>
              </a:extLst>
            </p:cNvPr>
            <p:cNvSpPr>
              <a:spLocks/>
            </p:cNvSpPr>
            <p:nvPr/>
          </p:nvSpPr>
          <p:spPr bwMode="auto">
            <a:xfrm>
              <a:off x="5105343" y="2286433"/>
              <a:ext cx="396816" cy="3809104"/>
            </a:xfrm>
            <a:custGeom>
              <a:avLst/>
              <a:gdLst>
                <a:gd name="T0" fmla="*/ 0 w 396816"/>
                <a:gd name="T1" fmla="*/ 0 h 3809104"/>
                <a:gd name="T2" fmla="*/ 0 w 396816"/>
                <a:gd name="T3" fmla="*/ 1485537 h 3809104"/>
                <a:gd name="T4" fmla="*/ 396143 w 396816"/>
                <a:gd name="T5" fmla="*/ 1485537 h 3809104"/>
                <a:gd name="T6" fmla="*/ 0 60000 65536"/>
                <a:gd name="T7" fmla="*/ 0 60000 65536"/>
                <a:gd name="T8" fmla="*/ 0 60000 65536"/>
                <a:gd name="T9" fmla="*/ 0 w 396816"/>
                <a:gd name="T10" fmla="*/ 0 h 3809104"/>
                <a:gd name="T11" fmla="*/ 396816 w 396816"/>
                <a:gd name="T12" fmla="*/ 3809104 h 3809104"/>
              </a:gdLst>
              <a:ahLst/>
              <a:cxnLst>
                <a:cxn ang="T6">
                  <a:pos x="T0" y="T1"/>
                </a:cxn>
                <a:cxn ang="T7">
                  <a:pos x="T2" y="T3"/>
                </a:cxn>
                <a:cxn ang="T8">
                  <a:pos x="T4" y="T5"/>
                </a:cxn>
              </a:cxnLst>
              <a:rect l="T9" t="T10" r="T11" b="T12"/>
              <a:pathLst>
                <a:path w="396816" h="3809104">
                  <a:moveTo>
                    <a:pt x="0" y="0"/>
                  </a:moveTo>
                  <a:lnTo>
                    <a:pt x="0" y="1485537"/>
                  </a:lnTo>
                  <a:lnTo>
                    <a:pt x="396143" y="1485537"/>
                  </a:lnTo>
                </a:path>
              </a:pathLst>
            </a:custGeom>
            <a:noFill/>
            <a:ln w="25400" cap="flat" cmpd="sng" algn="ctr">
              <a:solidFill>
                <a:srgbClr val="3D669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vi-VN"/>
            </a:p>
          </p:txBody>
        </p:sp>
        <p:sp>
          <p:nvSpPr>
            <p:cNvPr id="15" name="Freeform 14">
              <a:extLst>
                <a:ext uri="{FF2B5EF4-FFF2-40B4-BE49-F238E27FC236}">
                  <a16:creationId xmlns:a16="http://schemas.microsoft.com/office/drawing/2014/main" id="{B18189A4-71A7-B245-B10D-21C202DAF8B3}"/>
                </a:ext>
              </a:extLst>
            </p:cNvPr>
            <p:cNvSpPr/>
            <p:nvPr/>
          </p:nvSpPr>
          <p:spPr>
            <a:xfrm>
              <a:off x="5333838" y="2590631"/>
              <a:ext cx="4439058" cy="3453146"/>
            </a:xfrm>
            <a:custGeom>
              <a:avLst/>
              <a:gdLst>
                <a:gd name="connsiteX0" fmla="*/ 0 w 3169146"/>
                <a:gd name="connsiteY0" fmla="*/ 198072 h 1980716"/>
                <a:gd name="connsiteX1" fmla="*/ 198072 w 3169146"/>
                <a:gd name="connsiteY1" fmla="*/ 0 h 1980716"/>
                <a:gd name="connsiteX2" fmla="*/ 2971074 w 3169146"/>
                <a:gd name="connsiteY2" fmla="*/ 0 h 1980716"/>
                <a:gd name="connsiteX3" fmla="*/ 3169146 w 3169146"/>
                <a:gd name="connsiteY3" fmla="*/ 198072 h 1980716"/>
                <a:gd name="connsiteX4" fmla="*/ 3169146 w 3169146"/>
                <a:gd name="connsiteY4" fmla="*/ 1782644 h 1980716"/>
                <a:gd name="connsiteX5" fmla="*/ 2971074 w 3169146"/>
                <a:gd name="connsiteY5" fmla="*/ 1980716 h 1980716"/>
                <a:gd name="connsiteX6" fmla="*/ 198072 w 3169146"/>
                <a:gd name="connsiteY6" fmla="*/ 1980716 h 1980716"/>
                <a:gd name="connsiteX7" fmla="*/ 0 w 3169146"/>
                <a:gd name="connsiteY7" fmla="*/ 1782644 h 1980716"/>
                <a:gd name="connsiteX8" fmla="*/ 0 w 3169146"/>
                <a:gd name="connsiteY8" fmla="*/ 198072 h 198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9146" h="1980716">
                  <a:moveTo>
                    <a:pt x="0" y="198072"/>
                  </a:moveTo>
                  <a:cubicBezTo>
                    <a:pt x="0" y="88680"/>
                    <a:pt x="88680" y="0"/>
                    <a:pt x="198072" y="0"/>
                  </a:cubicBezTo>
                  <a:lnTo>
                    <a:pt x="2971074" y="0"/>
                  </a:lnTo>
                  <a:cubicBezTo>
                    <a:pt x="3080466" y="0"/>
                    <a:pt x="3169146" y="88680"/>
                    <a:pt x="3169146" y="198072"/>
                  </a:cubicBezTo>
                  <a:lnTo>
                    <a:pt x="3169146" y="1782644"/>
                  </a:lnTo>
                  <a:cubicBezTo>
                    <a:pt x="3169146" y="1892036"/>
                    <a:pt x="3080466" y="1980716"/>
                    <a:pt x="2971074" y="1980716"/>
                  </a:cubicBezTo>
                  <a:lnTo>
                    <a:pt x="198072" y="1980716"/>
                  </a:lnTo>
                  <a:cubicBezTo>
                    <a:pt x="88680" y="1980716"/>
                    <a:pt x="0" y="1892036"/>
                    <a:pt x="0" y="1782644"/>
                  </a:cubicBezTo>
                  <a:lnTo>
                    <a:pt x="0" y="198072"/>
                  </a:lnTo>
                  <a:close/>
                </a:path>
              </a:pathLst>
            </a:custGeo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p:spPr>
          <p:txBody>
            <a:bodyPr lIns="99923" tIns="85953" rIns="99923" bIns="85953" anchor="ctr"/>
            <a:lstStyle>
              <a:lvl1pPr defTabSz="977900">
                <a:defRPr>
                  <a:solidFill>
                    <a:schemeClr val="tx1"/>
                  </a:solidFill>
                  <a:latin typeface="VNI-Times" pitchFamily="2" charset="0"/>
                  <a:cs typeface="Arial" panose="020B0604020202020204" pitchFamily="34" charset="0"/>
                </a:defRPr>
              </a:lvl1pPr>
              <a:lvl2pPr marL="742950" indent="-285750" defTabSz="977900">
                <a:defRPr>
                  <a:solidFill>
                    <a:schemeClr val="tx1"/>
                  </a:solidFill>
                  <a:latin typeface="VNI-Times" pitchFamily="2" charset="0"/>
                  <a:cs typeface="Arial" panose="020B0604020202020204" pitchFamily="34" charset="0"/>
                </a:defRPr>
              </a:lvl2pPr>
              <a:lvl3pPr marL="1143000" indent="-228600" defTabSz="977900">
                <a:defRPr>
                  <a:solidFill>
                    <a:schemeClr val="tx1"/>
                  </a:solidFill>
                  <a:latin typeface="VNI-Times" pitchFamily="2" charset="0"/>
                  <a:cs typeface="Arial" panose="020B0604020202020204" pitchFamily="34" charset="0"/>
                </a:defRPr>
              </a:lvl3pPr>
              <a:lvl4pPr marL="1600200" indent="-228600" defTabSz="977900">
                <a:defRPr>
                  <a:solidFill>
                    <a:schemeClr val="tx1"/>
                  </a:solidFill>
                  <a:latin typeface="VNI-Times" pitchFamily="2" charset="0"/>
                  <a:cs typeface="Arial" panose="020B0604020202020204" pitchFamily="34" charset="0"/>
                </a:defRPr>
              </a:lvl4pPr>
              <a:lvl5pPr marL="2057400" indent="-228600" defTabSz="977900">
                <a:defRPr>
                  <a:solidFill>
                    <a:schemeClr val="tx1"/>
                  </a:solidFill>
                  <a:latin typeface="VNI-Times" pitchFamily="2" charset="0"/>
                  <a:cs typeface="Arial" panose="020B0604020202020204" pitchFamily="34" charset="0"/>
                </a:defRPr>
              </a:lvl5pPr>
              <a:lvl6pPr marL="2514600" indent="-228600" defTabSz="9779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9779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9779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9779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defRPr/>
              </a:pPr>
              <a:r>
                <a:rPr lang="en-US" altLang="vi-VN" sz="3200" b="1" i="1">
                  <a:solidFill>
                    <a:srgbClr val="C00000"/>
                  </a:solidFill>
                  <a:effectLst>
                    <a:outerShdw blurRad="38100" dist="38100" dir="2700000" algn="tl">
                      <a:srgbClr val="C0C0C0"/>
                    </a:outerShdw>
                  </a:effectLst>
                  <a:latin typeface="Times New Roman" panose="02020603050405020304" pitchFamily="18" charset="0"/>
                  <a:sym typeface="Wingdings" pitchFamily="2" charset="2"/>
                </a:rPr>
                <a:t>Chỉ những biến đổi</a:t>
              </a:r>
              <a:r>
                <a:rPr lang="en-US" altLang="vi-VN" sz="3200" b="1" i="1">
                  <a:solidFill>
                    <a:srgbClr val="C00000"/>
                  </a:solidFill>
                  <a:latin typeface="Times New Roman" panose="02020603050405020304" pitchFamily="18" charset="0"/>
                  <a:sym typeface="Wingdings" pitchFamily="2" charset="2"/>
                </a:rPr>
                <a:t> xuất hiện do sự tác động</a:t>
              </a:r>
              <a:r>
                <a:rPr lang="en-US" altLang="vi-VN" sz="3200">
                  <a:solidFill>
                    <a:srgbClr val="000000"/>
                  </a:solidFill>
                  <a:latin typeface="Times New Roman" panose="02020603050405020304" pitchFamily="18" charset="0"/>
                  <a:sym typeface="Wingdings" pitchFamily="2" charset="2"/>
                </a:rPr>
                <a:t> của các mặt, các yếu tố trong một sự vật, hiện tượng hoặc giữa các sự vật, hiện tượng với nhau</a:t>
              </a:r>
              <a:r>
                <a:rPr lang="en-US" altLang="vi-VN" sz="3200">
                  <a:solidFill>
                    <a:srgbClr val="000000"/>
                  </a:solidFill>
                  <a:latin typeface="Times New Roman" panose="02020603050405020304" pitchFamily="18" charset="0"/>
                </a:rPr>
                <a:t>.</a:t>
              </a:r>
              <a:r>
                <a:rPr lang="en-US" altLang="vi-VN" sz="3200">
                  <a:solidFill>
                    <a:srgbClr val="000000"/>
                  </a:solidFill>
                  <a:latin typeface="Times New Roman" panose="02020603050405020304" pitchFamily="18" charset="0"/>
                  <a:sym typeface="Wingdings" pitchFamily="2" charset="2"/>
                </a:rPr>
                <a:t> </a:t>
              </a:r>
              <a:endParaRPr lang="en-US" altLang="vi-VN" sz="3200">
                <a:solidFill>
                  <a:srgbClr val="000000"/>
                </a:solidFill>
                <a:latin typeface="Calibri" panose="020F0502020204030204" pitchFamily="34" charset="0"/>
              </a:endParaRPr>
            </a:p>
          </p:txBody>
        </p:sp>
      </p:grpSp>
      <p:pic>
        <p:nvPicPr>
          <p:cNvPr id="16" name="Picture 2">
            <a:extLst>
              <a:ext uri="{FF2B5EF4-FFF2-40B4-BE49-F238E27FC236}">
                <a16:creationId xmlns:a16="http://schemas.microsoft.com/office/drawing/2014/main" id="{9435B655-59AD-1040-BC4F-55899041DE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2206625"/>
            <a:ext cx="4965700"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Straight Connector 17">
            <a:extLst>
              <a:ext uri="{FF2B5EF4-FFF2-40B4-BE49-F238E27FC236}">
                <a16:creationId xmlns:a16="http://schemas.microsoft.com/office/drawing/2014/main" id="{1D7E4C8D-EAB5-ED4B-82B1-29E6F84C0597}"/>
              </a:ext>
            </a:extLst>
          </p:cNvPr>
          <p:cNvCxnSpPr/>
          <p:nvPr/>
        </p:nvCxnSpPr>
        <p:spPr>
          <a:xfrm>
            <a:off x="2003425" y="34925"/>
            <a:ext cx="0" cy="1058863"/>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2" name="Date Placeholder 1">
            <a:extLst>
              <a:ext uri="{FF2B5EF4-FFF2-40B4-BE49-F238E27FC236}">
                <a16:creationId xmlns:a16="http://schemas.microsoft.com/office/drawing/2014/main" id="{B7EE9B26-2E77-F346-BB40-ED7EE45ACFD5}"/>
              </a:ext>
            </a:extLst>
          </p:cNvPr>
          <p:cNvSpPr>
            <a:spLocks noGrp="1"/>
          </p:cNvSpPr>
          <p:nvPr>
            <p:ph type="dt" sz="quarter" idx="10"/>
          </p:nvPr>
        </p:nvSpPr>
        <p:spPr/>
        <p:txBody>
          <a:bodyPr/>
          <a:lstStyle/>
          <a:p>
            <a:pPr>
              <a:defRPr/>
            </a:pPr>
            <a:fld id="{E5755808-1F88-A143-8634-63A7347F23A3}" type="datetime1">
              <a:rPr lang="vi-VN"/>
              <a:pPr>
                <a:defRPr/>
              </a:pPr>
              <a:t>11/07/2022</a:t>
            </a:fld>
            <a:endParaRPr lang="en-US"/>
          </a:p>
        </p:txBody>
      </p:sp>
      <p:sp>
        <p:nvSpPr>
          <p:cNvPr id="3" name="Footer Placeholder 2">
            <a:extLst>
              <a:ext uri="{FF2B5EF4-FFF2-40B4-BE49-F238E27FC236}">
                <a16:creationId xmlns:a16="http://schemas.microsoft.com/office/drawing/2014/main" id="{228DEE6E-F5FB-5E4A-8EEA-AB802872B774}"/>
              </a:ext>
            </a:extLst>
          </p:cNvPr>
          <p:cNvSpPr>
            <a:spLocks noGrp="1"/>
          </p:cNvSpPr>
          <p:nvPr>
            <p:ph type="ftr" sz="quarter" idx="11"/>
          </p:nvPr>
        </p:nvSpPr>
        <p:spPr/>
        <p:txBody>
          <a:bodyPr/>
          <a:lstStyle/>
          <a:p>
            <a:pPr>
              <a:defRPr/>
            </a:pPr>
            <a:r>
              <a:rPr lang="vi-VN"/>
              <a:t>Chương 2: Chủ nghĩa duy vật biện chứng</a:t>
            </a:r>
            <a:endParaRPr lang="en-US"/>
          </a:p>
        </p:txBody>
      </p:sp>
      <p:sp>
        <p:nvSpPr>
          <p:cNvPr id="147466" name="Slide Number Placeholder 10">
            <a:extLst>
              <a:ext uri="{FF2B5EF4-FFF2-40B4-BE49-F238E27FC236}">
                <a16:creationId xmlns:a16="http://schemas.microsoft.com/office/drawing/2014/main" id="{2FB95DEC-6C3F-0149-8086-515015C3AC5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5FBF3536-8A5B-1249-8103-7CE86541DD7F}" type="slidenum">
              <a:rPr lang="en-US" altLang="vi-VN" smtClean="0">
                <a:solidFill>
                  <a:srgbClr val="000000"/>
                </a:solidFill>
              </a:rPr>
              <a:pPr/>
              <a:t>28</a:t>
            </a:fld>
            <a:endParaRPr lang="en-US" altLang="vi-VN">
              <a:solidFill>
                <a:srgbClr val="000000"/>
              </a:solidFill>
            </a:endParaRPr>
          </a:p>
        </p:txBody>
      </p:sp>
    </p:spTree>
    <p:extLst>
      <p:ext uri="{BB962C8B-B14F-4D97-AF65-F5344CB8AC3E}">
        <p14:creationId xmlns:p14="http://schemas.microsoft.com/office/powerpoint/2010/main" val="39343148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xit" presetSubtype="21" fill="hold" nodeType="clickEffect">
                                  <p:stCondLst>
                                    <p:cond delay="0"/>
                                  </p:stCondLst>
                                  <p:childTnLst>
                                    <p:animEffect transition="out" filter="barn(inVertical)">
                                      <p:cBhvr>
                                        <p:cTn id="16" dur="500"/>
                                        <p:tgtEl>
                                          <p:spTgt spid="16"/>
                                        </p:tgtEl>
                                      </p:cBhvr>
                                    </p:animEffect>
                                    <p:set>
                                      <p:cBhvr>
                                        <p:cTn id="17" dur="1" fill="hold">
                                          <p:stCondLst>
                                            <p:cond delay="499"/>
                                          </p:stCondLst>
                                        </p:cTn>
                                        <p:tgtEl>
                                          <p:spTgt spid="16"/>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DEC2BDF-0924-C84D-A02F-9BD3011B01B1}"/>
              </a:ext>
            </a:extLst>
          </p:cNvPr>
          <p:cNvSpPr>
            <a:spLocks noGrp="1"/>
          </p:cNvSpPr>
          <p:nvPr>
            <p:ph type="dt" sz="quarter" idx="10"/>
          </p:nvPr>
        </p:nvSpPr>
        <p:spPr/>
        <p:txBody>
          <a:bodyPr/>
          <a:lstStyle/>
          <a:p>
            <a:pPr>
              <a:defRPr/>
            </a:pPr>
            <a:fld id="{6F6BC476-4238-9D46-87E3-58CEFDB6FA8E}" type="datetime1">
              <a:rPr lang="vi-VN"/>
              <a:pPr>
                <a:defRPr/>
              </a:pPr>
              <a:t>11/07/2022</a:t>
            </a:fld>
            <a:endParaRPr lang="en-US"/>
          </a:p>
        </p:txBody>
      </p:sp>
      <p:sp>
        <p:nvSpPr>
          <p:cNvPr id="5" name="Footer Placeholder 4">
            <a:extLst>
              <a:ext uri="{FF2B5EF4-FFF2-40B4-BE49-F238E27FC236}">
                <a16:creationId xmlns:a16="http://schemas.microsoft.com/office/drawing/2014/main" id="{BEF9A0AF-C6DB-8842-9728-3AC028210D94}"/>
              </a:ext>
            </a:extLst>
          </p:cNvPr>
          <p:cNvSpPr>
            <a:spLocks noGrp="1"/>
          </p:cNvSpPr>
          <p:nvPr>
            <p:ph type="ftr" sz="quarter" idx="11"/>
          </p:nvPr>
        </p:nvSpPr>
        <p:spPr/>
        <p:txBody>
          <a:bodyPr/>
          <a:lstStyle/>
          <a:p>
            <a:pPr>
              <a:defRPr/>
            </a:pPr>
            <a:r>
              <a:rPr lang="vi-VN"/>
              <a:t>Chương 2: Chủ nghĩa duy vật biện chứng</a:t>
            </a:r>
            <a:endParaRPr lang="en-US"/>
          </a:p>
        </p:txBody>
      </p:sp>
      <p:sp>
        <p:nvSpPr>
          <p:cNvPr id="148483" name="Rectangle 33">
            <a:extLst>
              <a:ext uri="{FF2B5EF4-FFF2-40B4-BE49-F238E27FC236}">
                <a16:creationId xmlns:a16="http://schemas.microsoft.com/office/drawing/2014/main" id="{9717A6F4-1BAB-0845-A589-D2CFB86998FB}"/>
              </a:ext>
            </a:extLst>
          </p:cNvPr>
          <p:cNvSpPr>
            <a:spLocks noChangeArrowheads="1"/>
          </p:cNvSpPr>
          <p:nvPr/>
        </p:nvSpPr>
        <p:spPr bwMode="auto">
          <a:xfrm>
            <a:off x="1562100" y="5151438"/>
            <a:ext cx="8610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r>
              <a:rPr lang="en-US" altLang="vi-VN" sz="3600" b="1">
                <a:solidFill>
                  <a:srgbClr val="0D0D0D"/>
                </a:solidFill>
                <a:latin typeface="Times New Roman" panose="02020603050405020304" pitchFamily="18" charset="0"/>
                <a:ea typeface="SimSun" panose="02010600030101010101" pitchFamily="2" charset="-122"/>
                <a:cs typeface="Times New Roman" panose="02020603050405020304" pitchFamily="18" charset="0"/>
              </a:rPr>
              <a:t>	Từ ví dụ trên anh (chị) hãy làm rõ mối quan hệ giữa nguyên nhân – kết quả? </a:t>
            </a:r>
          </a:p>
        </p:txBody>
      </p:sp>
      <p:grpSp>
        <p:nvGrpSpPr>
          <p:cNvPr id="148484" name="Group 60">
            <a:extLst>
              <a:ext uri="{FF2B5EF4-FFF2-40B4-BE49-F238E27FC236}">
                <a16:creationId xmlns:a16="http://schemas.microsoft.com/office/drawing/2014/main" id="{AC0D0CCD-63E3-BF4C-9F0C-E7B4C66EE27A}"/>
              </a:ext>
            </a:extLst>
          </p:cNvPr>
          <p:cNvGrpSpPr>
            <a:grpSpLocks/>
          </p:cNvGrpSpPr>
          <p:nvPr/>
        </p:nvGrpSpPr>
        <p:grpSpPr bwMode="auto">
          <a:xfrm>
            <a:off x="1720850" y="1905000"/>
            <a:ext cx="5549900" cy="3352800"/>
            <a:chOff x="1720468" y="1905000"/>
            <a:chExt cx="5550663" cy="3352800"/>
          </a:xfrm>
        </p:grpSpPr>
        <p:sp>
          <p:nvSpPr>
            <p:cNvPr id="62" name="Freeform 61">
              <a:extLst>
                <a:ext uri="{FF2B5EF4-FFF2-40B4-BE49-F238E27FC236}">
                  <a16:creationId xmlns:a16="http://schemas.microsoft.com/office/drawing/2014/main" id="{01FCE9E9-5B5D-914D-9BE6-6A48007958F6}"/>
                </a:ext>
              </a:extLst>
            </p:cNvPr>
            <p:cNvSpPr/>
            <p:nvPr/>
          </p:nvSpPr>
          <p:spPr>
            <a:xfrm>
              <a:off x="1834784" y="2620963"/>
              <a:ext cx="2008464" cy="661987"/>
            </a:xfrm>
            <a:custGeom>
              <a:avLst/>
              <a:gdLst>
                <a:gd name="connsiteX0" fmla="*/ 0 w 2009265"/>
                <a:gd name="connsiteY0" fmla="*/ 0 h 662144"/>
                <a:gd name="connsiteX1" fmla="*/ 2009265 w 2009265"/>
                <a:gd name="connsiteY1" fmla="*/ 0 h 662144"/>
                <a:gd name="connsiteX2" fmla="*/ 2009265 w 2009265"/>
                <a:gd name="connsiteY2" fmla="*/ 662144 h 662144"/>
                <a:gd name="connsiteX3" fmla="*/ 0 w 2009265"/>
                <a:gd name="connsiteY3" fmla="*/ 662144 h 662144"/>
                <a:gd name="connsiteX4" fmla="*/ 0 w 2009265"/>
                <a:gd name="connsiteY4" fmla="*/ 0 h 66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265" h="662144">
                  <a:moveTo>
                    <a:pt x="0" y="0"/>
                  </a:moveTo>
                  <a:lnTo>
                    <a:pt x="2009265" y="0"/>
                  </a:lnTo>
                  <a:lnTo>
                    <a:pt x="2009265" y="662144"/>
                  </a:lnTo>
                  <a:lnTo>
                    <a:pt x="0" y="66214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5560" tIns="35560" rIns="35560" bIns="35560" anchor="ctr"/>
            <a:lstStyle>
              <a:lvl1pPr defTabSz="1244600">
                <a:defRPr>
                  <a:solidFill>
                    <a:schemeClr val="tx1"/>
                  </a:solidFill>
                  <a:latin typeface="VNI-Times" pitchFamily="2" charset="0"/>
                  <a:cs typeface="Arial" panose="020B0604020202020204" pitchFamily="34" charset="0"/>
                </a:defRPr>
              </a:lvl1pPr>
              <a:lvl2pPr marL="742950" indent="-285750" defTabSz="1244600">
                <a:defRPr>
                  <a:solidFill>
                    <a:schemeClr val="tx1"/>
                  </a:solidFill>
                  <a:latin typeface="VNI-Times" pitchFamily="2" charset="0"/>
                  <a:cs typeface="Arial" panose="020B0604020202020204" pitchFamily="34" charset="0"/>
                </a:defRPr>
              </a:lvl2pPr>
              <a:lvl3pPr marL="1143000" indent="-228600" defTabSz="1244600">
                <a:defRPr>
                  <a:solidFill>
                    <a:schemeClr val="tx1"/>
                  </a:solidFill>
                  <a:latin typeface="VNI-Times" pitchFamily="2" charset="0"/>
                  <a:cs typeface="Arial" panose="020B0604020202020204" pitchFamily="34" charset="0"/>
                </a:defRPr>
              </a:lvl3pPr>
              <a:lvl4pPr marL="1600200" indent="-228600" defTabSz="1244600">
                <a:defRPr>
                  <a:solidFill>
                    <a:schemeClr val="tx1"/>
                  </a:solidFill>
                  <a:latin typeface="VNI-Times" pitchFamily="2" charset="0"/>
                  <a:cs typeface="Arial" panose="020B0604020202020204" pitchFamily="34" charset="0"/>
                </a:defRPr>
              </a:lvl4pPr>
              <a:lvl5pPr marL="2057400" indent="-228600" defTabSz="1244600">
                <a:defRPr>
                  <a:solidFill>
                    <a:schemeClr val="tx1"/>
                  </a:solidFill>
                  <a:latin typeface="VNI-Times" pitchFamily="2" charset="0"/>
                  <a:cs typeface="Arial" panose="020B0604020202020204" pitchFamily="34" charset="0"/>
                </a:defRPr>
              </a:lvl5pPr>
              <a:lvl6pPr marL="25146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defRPr/>
              </a:pPr>
              <a:r>
                <a:rPr lang="en-US" altLang="vi-VN" sz="2800" b="1">
                  <a:solidFill>
                    <a:srgbClr val="1F5281"/>
                  </a:solidFill>
                  <a:effectLst>
                    <a:outerShdw blurRad="38100" dist="38100" dir="2700000" algn="tl">
                      <a:srgbClr val="C0C0C0"/>
                    </a:outerShdw>
                  </a:effectLst>
                  <a:latin typeface="Times New Roman" panose="02020603050405020304" pitchFamily="18" charset="0"/>
                </a:rPr>
                <a:t>Sinh viên lười học…</a:t>
              </a:r>
              <a:endParaRPr lang="en-US" altLang="vi-VN" sz="2800">
                <a:solidFill>
                  <a:srgbClr val="1F5281"/>
                </a:solidFill>
                <a:latin typeface="Calibri" panose="020F0502020204030204" pitchFamily="34" charset="0"/>
              </a:endParaRPr>
            </a:p>
          </p:txBody>
        </p:sp>
        <p:sp>
          <p:nvSpPr>
            <p:cNvPr id="63" name="Freeform 62">
              <a:extLst>
                <a:ext uri="{FF2B5EF4-FFF2-40B4-BE49-F238E27FC236}">
                  <a16:creationId xmlns:a16="http://schemas.microsoft.com/office/drawing/2014/main" id="{E637F854-7B4B-A141-BCB6-5FB9E23C3D98}"/>
                </a:ext>
              </a:extLst>
            </p:cNvPr>
            <p:cNvSpPr/>
            <p:nvPr/>
          </p:nvSpPr>
          <p:spPr>
            <a:xfrm>
              <a:off x="1834784" y="4017963"/>
              <a:ext cx="2008464" cy="1239837"/>
            </a:xfrm>
            <a:custGeom>
              <a:avLst/>
              <a:gdLst>
                <a:gd name="connsiteX0" fmla="*/ 0 w 2009265"/>
                <a:gd name="connsiteY0" fmla="*/ 0 h 1240536"/>
                <a:gd name="connsiteX1" fmla="*/ 2009265 w 2009265"/>
                <a:gd name="connsiteY1" fmla="*/ 0 h 1240536"/>
                <a:gd name="connsiteX2" fmla="*/ 2009265 w 2009265"/>
                <a:gd name="connsiteY2" fmla="*/ 1240536 h 1240536"/>
                <a:gd name="connsiteX3" fmla="*/ 0 w 2009265"/>
                <a:gd name="connsiteY3" fmla="*/ 1240536 h 1240536"/>
                <a:gd name="connsiteX4" fmla="*/ 0 w 2009265"/>
                <a:gd name="connsiteY4" fmla="*/ 0 h 1240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265" h="1240536">
                  <a:moveTo>
                    <a:pt x="0" y="0"/>
                  </a:moveTo>
                  <a:lnTo>
                    <a:pt x="2009265" y="0"/>
                  </a:lnTo>
                  <a:lnTo>
                    <a:pt x="2009265" y="1240536"/>
                  </a:lnTo>
                  <a:lnTo>
                    <a:pt x="0" y="124053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55880" tIns="55880" rIns="55880" bIns="55880" spcCol="1270" anchor="ctr"/>
            <a:lstStyle/>
            <a:p>
              <a:pPr algn="ctr" defTabSz="1955800">
                <a:lnSpc>
                  <a:spcPct val="90000"/>
                </a:lnSpc>
                <a:spcAft>
                  <a:spcPct val="35000"/>
                </a:spcAft>
                <a:defRPr/>
              </a:pPr>
              <a:r>
                <a:rPr lang="en-US" sz="4400" b="1">
                  <a:solidFill>
                    <a:srgbClr val="1F5281">
                      <a:hueOff val="0"/>
                      <a:satOff val="0"/>
                      <a:lumOff val="0"/>
                      <a:alphaOff val="0"/>
                    </a:srgbClr>
                  </a:solidFill>
                  <a:latin typeface="Times New Roman" pitchFamily="18" charset="0"/>
                  <a:cs typeface="Times New Roman" pitchFamily="18" charset="0"/>
                </a:rPr>
                <a:t>NN</a:t>
              </a:r>
              <a:endParaRPr lang="en-US" sz="4400" b="1" dirty="0">
                <a:solidFill>
                  <a:srgbClr val="1F5281">
                    <a:hueOff val="0"/>
                    <a:satOff val="0"/>
                    <a:lumOff val="0"/>
                    <a:alphaOff val="0"/>
                  </a:srgbClr>
                </a:solidFill>
                <a:latin typeface="Times New Roman" pitchFamily="18" charset="0"/>
                <a:cs typeface="Times New Roman" pitchFamily="18" charset="0"/>
              </a:endParaRPr>
            </a:p>
          </p:txBody>
        </p:sp>
        <p:sp>
          <p:nvSpPr>
            <p:cNvPr id="64" name="Oval 63">
              <a:extLst>
                <a:ext uri="{FF2B5EF4-FFF2-40B4-BE49-F238E27FC236}">
                  <a16:creationId xmlns:a16="http://schemas.microsoft.com/office/drawing/2014/main" id="{A158E5CD-4209-F744-BC90-94A47657B0F8}"/>
                </a:ext>
              </a:extLst>
            </p:cNvPr>
            <p:cNvSpPr/>
            <p:nvPr/>
          </p:nvSpPr>
          <p:spPr>
            <a:xfrm>
              <a:off x="1831608" y="2419350"/>
              <a:ext cx="160360" cy="160338"/>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5" name="Oval 64">
              <a:extLst>
                <a:ext uri="{FF2B5EF4-FFF2-40B4-BE49-F238E27FC236}">
                  <a16:creationId xmlns:a16="http://schemas.microsoft.com/office/drawing/2014/main" id="{8C9C880A-99CA-2B43-8858-871AAB7A7DF5}"/>
                </a:ext>
              </a:extLst>
            </p:cNvPr>
            <p:cNvSpPr/>
            <p:nvPr/>
          </p:nvSpPr>
          <p:spPr>
            <a:xfrm>
              <a:off x="1944337" y="2195513"/>
              <a:ext cx="160359" cy="160337"/>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6" name="Oval 65">
              <a:extLst>
                <a:ext uri="{FF2B5EF4-FFF2-40B4-BE49-F238E27FC236}">
                  <a16:creationId xmlns:a16="http://schemas.microsoft.com/office/drawing/2014/main" id="{ED1A6419-FB06-7B4B-A154-67F2BDCB6497}"/>
                </a:ext>
              </a:extLst>
            </p:cNvPr>
            <p:cNvSpPr/>
            <p:nvPr/>
          </p:nvSpPr>
          <p:spPr>
            <a:xfrm>
              <a:off x="2212661" y="2239963"/>
              <a:ext cx="250859" cy="252412"/>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7" name="Oval 66">
              <a:extLst>
                <a:ext uri="{FF2B5EF4-FFF2-40B4-BE49-F238E27FC236}">
                  <a16:creationId xmlns:a16="http://schemas.microsoft.com/office/drawing/2014/main" id="{19C84BFB-6A8A-B146-9EA7-4CBDB2388561}"/>
                </a:ext>
              </a:extLst>
            </p:cNvPr>
            <p:cNvSpPr/>
            <p:nvPr/>
          </p:nvSpPr>
          <p:spPr>
            <a:xfrm>
              <a:off x="2436529" y="1993900"/>
              <a:ext cx="160359" cy="160338"/>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8" name="Oval 67">
              <a:extLst>
                <a:ext uri="{FF2B5EF4-FFF2-40B4-BE49-F238E27FC236}">
                  <a16:creationId xmlns:a16="http://schemas.microsoft.com/office/drawing/2014/main" id="{1C4A19DA-938E-8643-9B54-8E836A89AB11}"/>
                </a:ext>
              </a:extLst>
            </p:cNvPr>
            <p:cNvSpPr/>
            <p:nvPr/>
          </p:nvSpPr>
          <p:spPr>
            <a:xfrm>
              <a:off x="2727081" y="1905000"/>
              <a:ext cx="160360" cy="160338"/>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9" name="Oval 68">
              <a:extLst>
                <a:ext uri="{FF2B5EF4-FFF2-40B4-BE49-F238E27FC236}">
                  <a16:creationId xmlns:a16="http://schemas.microsoft.com/office/drawing/2014/main" id="{E92302F6-FDD9-9F45-82D2-C95ED0F3719A}"/>
                </a:ext>
              </a:extLst>
            </p:cNvPr>
            <p:cNvSpPr/>
            <p:nvPr/>
          </p:nvSpPr>
          <p:spPr>
            <a:xfrm>
              <a:off x="3085906" y="2062163"/>
              <a:ext cx="158772" cy="158750"/>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0" name="Oval 69">
              <a:extLst>
                <a:ext uri="{FF2B5EF4-FFF2-40B4-BE49-F238E27FC236}">
                  <a16:creationId xmlns:a16="http://schemas.microsoft.com/office/drawing/2014/main" id="{C0DC5CB8-B235-F948-B51C-F994272E8E9C}"/>
                </a:ext>
              </a:extLst>
            </p:cNvPr>
            <p:cNvSpPr/>
            <p:nvPr/>
          </p:nvSpPr>
          <p:spPr>
            <a:xfrm>
              <a:off x="3309774" y="2173288"/>
              <a:ext cx="250859" cy="250825"/>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1" name="Oval 70">
              <a:extLst>
                <a:ext uri="{FF2B5EF4-FFF2-40B4-BE49-F238E27FC236}">
                  <a16:creationId xmlns:a16="http://schemas.microsoft.com/office/drawing/2014/main" id="{CA46EBE0-7350-F24B-BF6B-331FC81BD3D8}"/>
                </a:ext>
              </a:extLst>
            </p:cNvPr>
            <p:cNvSpPr/>
            <p:nvPr/>
          </p:nvSpPr>
          <p:spPr>
            <a:xfrm>
              <a:off x="3622554" y="2419350"/>
              <a:ext cx="160360" cy="160338"/>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2" name="Oval 71">
              <a:extLst>
                <a:ext uri="{FF2B5EF4-FFF2-40B4-BE49-F238E27FC236}">
                  <a16:creationId xmlns:a16="http://schemas.microsoft.com/office/drawing/2014/main" id="{D7C82DA9-5C3E-1442-BD0E-F1C57579E1E9}"/>
                </a:ext>
              </a:extLst>
            </p:cNvPr>
            <p:cNvSpPr/>
            <p:nvPr/>
          </p:nvSpPr>
          <p:spPr>
            <a:xfrm>
              <a:off x="3755923" y="2665413"/>
              <a:ext cx="160360" cy="160337"/>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3" name="Oval 72">
              <a:extLst>
                <a:ext uri="{FF2B5EF4-FFF2-40B4-BE49-F238E27FC236}">
                  <a16:creationId xmlns:a16="http://schemas.microsoft.com/office/drawing/2014/main" id="{05C40A3D-DBE4-7040-BF1B-27D8218BE76B}"/>
                </a:ext>
              </a:extLst>
            </p:cNvPr>
            <p:cNvSpPr/>
            <p:nvPr/>
          </p:nvSpPr>
          <p:spPr>
            <a:xfrm>
              <a:off x="2593713" y="2195513"/>
              <a:ext cx="409631" cy="411162"/>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4" name="Oval 73">
              <a:extLst>
                <a:ext uri="{FF2B5EF4-FFF2-40B4-BE49-F238E27FC236}">
                  <a16:creationId xmlns:a16="http://schemas.microsoft.com/office/drawing/2014/main" id="{B69DAC4A-475C-E64C-AAA9-EE97ADC60186}"/>
                </a:ext>
              </a:extLst>
            </p:cNvPr>
            <p:cNvSpPr/>
            <p:nvPr/>
          </p:nvSpPr>
          <p:spPr>
            <a:xfrm>
              <a:off x="1720468" y="3046413"/>
              <a:ext cx="160360" cy="160337"/>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5" name="Oval 74">
              <a:extLst>
                <a:ext uri="{FF2B5EF4-FFF2-40B4-BE49-F238E27FC236}">
                  <a16:creationId xmlns:a16="http://schemas.microsoft.com/office/drawing/2014/main" id="{698F106C-54EF-5544-B497-B94B29A53B92}"/>
                </a:ext>
              </a:extLst>
            </p:cNvPr>
            <p:cNvSpPr/>
            <p:nvPr/>
          </p:nvSpPr>
          <p:spPr>
            <a:xfrm>
              <a:off x="1855425" y="3248025"/>
              <a:ext cx="250859" cy="250825"/>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6" name="Oval 75">
              <a:extLst>
                <a:ext uri="{FF2B5EF4-FFF2-40B4-BE49-F238E27FC236}">
                  <a16:creationId xmlns:a16="http://schemas.microsoft.com/office/drawing/2014/main" id="{C7EA3F0D-827A-B745-8C8C-29A73854EA58}"/>
                </a:ext>
              </a:extLst>
            </p:cNvPr>
            <p:cNvSpPr/>
            <p:nvPr/>
          </p:nvSpPr>
          <p:spPr>
            <a:xfrm>
              <a:off x="2190433" y="3425825"/>
              <a:ext cx="365175" cy="366713"/>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7" name="Oval 76">
              <a:extLst>
                <a:ext uri="{FF2B5EF4-FFF2-40B4-BE49-F238E27FC236}">
                  <a16:creationId xmlns:a16="http://schemas.microsoft.com/office/drawing/2014/main" id="{F9E1408E-C7F8-3640-80FC-67C78FD37FD4}"/>
                </a:ext>
              </a:extLst>
            </p:cNvPr>
            <p:cNvSpPr/>
            <p:nvPr/>
          </p:nvSpPr>
          <p:spPr>
            <a:xfrm>
              <a:off x="2660397" y="3717925"/>
              <a:ext cx="160360" cy="158750"/>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8" name="Oval 77">
              <a:extLst>
                <a:ext uri="{FF2B5EF4-FFF2-40B4-BE49-F238E27FC236}">
                  <a16:creationId xmlns:a16="http://schemas.microsoft.com/office/drawing/2014/main" id="{9C05F25B-ADA7-7E4D-9C79-FDF94B8FFE42}"/>
                </a:ext>
              </a:extLst>
            </p:cNvPr>
            <p:cNvSpPr/>
            <p:nvPr/>
          </p:nvSpPr>
          <p:spPr>
            <a:xfrm>
              <a:off x="2749309" y="3425825"/>
              <a:ext cx="250859" cy="252413"/>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9" name="Oval 78">
              <a:extLst>
                <a:ext uri="{FF2B5EF4-FFF2-40B4-BE49-F238E27FC236}">
                  <a16:creationId xmlns:a16="http://schemas.microsoft.com/office/drawing/2014/main" id="{4D14681B-34BD-CF4C-BBC9-CF3EFBD9D71E}"/>
                </a:ext>
              </a:extLst>
            </p:cNvPr>
            <p:cNvSpPr/>
            <p:nvPr/>
          </p:nvSpPr>
          <p:spPr>
            <a:xfrm>
              <a:off x="2973178" y="3740150"/>
              <a:ext cx="160359" cy="158750"/>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80" name="Oval 79">
              <a:extLst>
                <a:ext uri="{FF2B5EF4-FFF2-40B4-BE49-F238E27FC236}">
                  <a16:creationId xmlns:a16="http://schemas.microsoft.com/office/drawing/2014/main" id="{F6A20898-F66C-E541-A1DE-EF912B232623}"/>
                </a:ext>
              </a:extLst>
            </p:cNvPr>
            <p:cNvSpPr/>
            <p:nvPr/>
          </p:nvSpPr>
          <p:spPr>
            <a:xfrm>
              <a:off x="3174818" y="3381375"/>
              <a:ext cx="365175" cy="365125"/>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81" name="Oval 80">
              <a:extLst>
                <a:ext uri="{FF2B5EF4-FFF2-40B4-BE49-F238E27FC236}">
                  <a16:creationId xmlns:a16="http://schemas.microsoft.com/office/drawing/2014/main" id="{B56A358F-FC7C-C646-B956-D18A84DEAB5C}"/>
                </a:ext>
              </a:extLst>
            </p:cNvPr>
            <p:cNvSpPr/>
            <p:nvPr/>
          </p:nvSpPr>
          <p:spPr>
            <a:xfrm>
              <a:off x="3667011" y="3292475"/>
              <a:ext cx="250859" cy="250825"/>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82" name="Chevron 81">
              <a:extLst>
                <a:ext uri="{FF2B5EF4-FFF2-40B4-BE49-F238E27FC236}">
                  <a16:creationId xmlns:a16="http://schemas.microsoft.com/office/drawing/2014/main" id="{DA873368-8F3C-3643-872C-5063802E39C6}"/>
                </a:ext>
              </a:extLst>
            </p:cNvPr>
            <p:cNvSpPr/>
            <p:nvPr/>
          </p:nvSpPr>
          <p:spPr>
            <a:xfrm>
              <a:off x="3917870" y="2239963"/>
              <a:ext cx="738289" cy="1408112"/>
            </a:xfrm>
            <a:prstGeom prst="chevron">
              <a:avLst>
                <a:gd name="adj" fmla="val 62310"/>
              </a:avLst>
            </a:prstGeom>
            <a:solidFill>
              <a:schemeClr val="tx1"/>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83" name="Chevron 82">
              <a:extLst>
                <a:ext uri="{FF2B5EF4-FFF2-40B4-BE49-F238E27FC236}">
                  <a16:creationId xmlns:a16="http://schemas.microsoft.com/office/drawing/2014/main" id="{74F777D3-2F6C-6843-8987-41D3C519D034}"/>
                </a:ext>
              </a:extLst>
            </p:cNvPr>
            <p:cNvSpPr/>
            <p:nvPr/>
          </p:nvSpPr>
          <p:spPr>
            <a:xfrm>
              <a:off x="4521203" y="2239963"/>
              <a:ext cx="738289" cy="1408112"/>
            </a:xfrm>
            <a:prstGeom prst="chevron">
              <a:avLst>
                <a:gd name="adj" fmla="val 62310"/>
              </a:avLst>
            </a:prstGeom>
            <a:solidFill>
              <a:schemeClr val="tx1"/>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84" name="Freeform 83">
              <a:extLst>
                <a:ext uri="{FF2B5EF4-FFF2-40B4-BE49-F238E27FC236}">
                  <a16:creationId xmlns:a16="http://schemas.microsoft.com/office/drawing/2014/main" id="{D611B190-5D3A-864C-91A6-4A118E69A09D}"/>
                </a:ext>
              </a:extLst>
            </p:cNvPr>
            <p:cNvSpPr/>
            <p:nvPr/>
          </p:nvSpPr>
          <p:spPr>
            <a:xfrm>
              <a:off x="5410325" y="2139950"/>
              <a:ext cx="1709973" cy="1709738"/>
            </a:xfrm>
            <a:custGeom>
              <a:avLst/>
              <a:gdLst>
                <a:gd name="connsiteX0" fmla="*/ 0 w 1709927"/>
                <a:gd name="connsiteY0" fmla="*/ 854964 h 1709927"/>
                <a:gd name="connsiteX1" fmla="*/ 854964 w 1709927"/>
                <a:gd name="connsiteY1" fmla="*/ 0 h 1709927"/>
                <a:gd name="connsiteX2" fmla="*/ 1709928 w 1709927"/>
                <a:gd name="connsiteY2" fmla="*/ 854964 h 1709927"/>
                <a:gd name="connsiteX3" fmla="*/ 854964 w 1709927"/>
                <a:gd name="connsiteY3" fmla="*/ 1709928 h 1709927"/>
                <a:gd name="connsiteX4" fmla="*/ 0 w 1709927"/>
                <a:gd name="connsiteY4" fmla="*/ 854964 h 1709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9927" h="1709927">
                  <a:moveTo>
                    <a:pt x="0" y="854964"/>
                  </a:moveTo>
                  <a:cubicBezTo>
                    <a:pt x="0" y="382780"/>
                    <a:pt x="382780" y="0"/>
                    <a:pt x="854964" y="0"/>
                  </a:cubicBezTo>
                  <a:cubicBezTo>
                    <a:pt x="1327148" y="0"/>
                    <a:pt x="1709928" y="382780"/>
                    <a:pt x="1709928" y="854964"/>
                  </a:cubicBezTo>
                  <a:cubicBezTo>
                    <a:pt x="1709928" y="1327148"/>
                    <a:pt x="1327148" y="1709928"/>
                    <a:pt x="854964" y="1709928"/>
                  </a:cubicBezTo>
                  <a:cubicBezTo>
                    <a:pt x="382780" y="1709928"/>
                    <a:pt x="0" y="1327148"/>
                    <a:pt x="0" y="854964"/>
                  </a:cubicBez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lIns="250413" tIns="250413" rIns="250413" bIns="250413" anchor="ctr"/>
            <a:lstStyle>
              <a:lvl1pPr defTabSz="1600200">
                <a:defRPr>
                  <a:solidFill>
                    <a:schemeClr val="tx1"/>
                  </a:solidFill>
                  <a:latin typeface="VNI-Times" pitchFamily="2" charset="0"/>
                  <a:cs typeface="Arial" panose="020B0604020202020204" pitchFamily="34" charset="0"/>
                </a:defRPr>
              </a:lvl1pPr>
              <a:lvl2pPr marL="742950" indent="-285750" defTabSz="1600200">
                <a:defRPr>
                  <a:solidFill>
                    <a:schemeClr val="tx1"/>
                  </a:solidFill>
                  <a:latin typeface="VNI-Times" pitchFamily="2" charset="0"/>
                  <a:cs typeface="Arial" panose="020B0604020202020204" pitchFamily="34" charset="0"/>
                </a:defRPr>
              </a:lvl2pPr>
              <a:lvl3pPr marL="1143000" indent="-228600" defTabSz="1600200">
                <a:defRPr>
                  <a:solidFill>
                    <a:schemeClr val="tx1"/>
                  </a:solidFill>
                  <a:latin typeface="VNI-Times" pitchFamily="2" charset="0"/>
                  <a:cs typeface="Arial" panose="020B0604020202020204" pitchFamily="34" charset="0"/>
                </a:defRPr>
              </a:lvl3pPr>
              <a:lvl4pPr marL="1600200" indent="-228600" defTabSz="1600200">
                <a:defRPr>
                  <a:solidFill>
                    <a:schemeClr val="tx1"/>
                  </a:solidFill>
                  <a:latin typeface="VNI-Times" pitchFamily="2" charset="0"/>
                  <a:cs typeface="Arial" panose="020B0604020202020204" pitchFamily="34" charset="0"/>
                </a:defRPr>
              </a:lvl4pPr>
              <a:lvl5pPr marL="2057400" indent="-228600" defTabSz="1600200">
                <a:defRPr>
                  <a:solidFill>
                    <a:schemeClr val="tx1"/>
                  </a:solidFill>
                  <a:latin typeface="VNI-Times" pitchFamily="2" charset="0"/>
                  <a:cs typeface="Arial" panose="020B0604020202020204" pitchFamily="34" charset="0"/>
                </a:defRPr>
              </a:lvl5pPr>
              <a:lvl6pPr marL="2514600" indent="-228600" defTabSz="16002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6002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6002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6002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defRPr/>
              </a:pPr>
              <a:r>
                <a:rPr lang="en-US" altLang="vi-VN" sz="3600" b="1">
                  <a:solidFill>
                    <a:srgbClr val="FFFFFF"/>
                  </a:solidFill>
                  <a:effectLst>
                    <a:outerShdw blurRad="38100" dist="38100" dir="2700000" algn="tl">
                      <a:srgbClr val="000000"/>
                    </a:outerShdw>
                  </a:effectLst>
                  <a:latin typeface="Times New Roman" panose="02020603050405020304" pitchFamily="18" charset="0"/>
                </a:rPr>
                <a:t>Thi rớt môn</a:t>
              </a:r>
              <a:endParaRPr lang="en-US" altLang="vi-VN" sz="3600">
                <a:solidFill>
                  <a:srgbClr val="FFFFFF"/>
                </a:solidFill>
                <a:latin typeface="Calibri" panose="020F0502020204030204" pitchFamily="34" charset="0"/>
              </a:endParaRPr>
            </a:p>
          </p:txBody>
        </p:sp>
        <p:sp>
          <p:nvSpPr>
            <p:cNvPr id="85" name="Freeform 84">
              <a:extLst>
                <a:ext uri="{FF2B5EF4-FFF2-40B4-BE49-F238E27FC236}">
                  <a16:creationId xmlns:a16="http://schemas.microsoft.com/office/drawing/2014/main" id="{0021C9BF-0788-8746-8FDC-7745CB187CF2}"/>
                </a:ext>
              </a:extLst>
            </p:cNvPr>
            <p:cNvSpPr/>
            <p:nvPr/>
          </p:nvSpPr>
          <p:spPr>
            <a:xfrm>
              <a:off x="5259492" y="4017963"/>
              <a:ext cx="2011639" cy="1239837"/>
            </a:xfrm>
            <a:custGeom>
              <a:avLst/>
              <a:gdLst>
                <a:gd name="connsiteX0" fmla="*/ 0 w 2011680"/>
                <a:gd name="connsiteY0" fmla="*/ 0 h 1240536"/>
                <a:gd name="connsiteX1" fmla="*/ 2011680 w 2011680"/>
                <a:gd name="connsiteY1" fmla="*/ 0 h 1240536"/>
                <a:gd name="connsiteX2" fmla="*/ 2011680 w 2011680"/>
                <a:gd name="connsiteY2" fmla="*/ 1240536 h 1240536"/>
                <a:gd name="connsiteX3" fmla="*/ 0 w 2011680"/>
                <a:gd name="connsiteY3" fmla="*/ 1240536 h 1240536"/>
                <a:gd name="connsiteX4" fmla="*/ 0 w 2011680"/>
                <a:gd name="connsiteY4" fmla="*/ 0 h 1240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680" h="1240536">
                  <a:moveTo>
                    <a:pt x="0" y="0"/>
                  </a:moveTo>
                  <a:lnTo>
                    <a:pt x="2011680" y="0"/>
                  </a:lnTo>
                  <a:lnTo>
                    <a:pt x="2011680" y="1240536"/>
                  </a:lnTo>
                  <a:lnTo>
                    <a:pt x="0" y="124053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55880" tIns="55880" rIns="55880" bIns="55880" spcCol="1270" anchor="ctr"/>
            <a:lstStyle/>
            <a:p>
              <a:pPr algn="ctr" defTabSz="1955800">
                <a:lnSpc>
                  <a:spcPct val="90000"/>
                </a:lnSpc>
                <a:spcAft>
                  <a:spcPct val="35000"/>
                </a:spcAft>
                <a:defRPr/>
              </a:pPr>
              <a:r>
                <a:rPr lang="en-US" sz="4400" b="1">
                  <a:solidFill>
                    <a:srgbClr val="1F5281">
                      <a:hueOff val="0"/>
                      <a:satOff val="0"/>
                      <a:lumOff val="0"/>
                      <a:alphaOff val="0"/>
                    </a:srgbClr>
                  </a:solidFill>
                  <a:latin typeface="Times New Roman" pitchFamily="18" charset="0"/>
                  <a:cs typeface="Times New Roman" pitchFamily="18" charset="0"/>
                </a:rPr>
                <a:t>KQ </a:t>
              </a:r>
              <a:endParaRPr lang="en-US" sz="4400" b="1" dirty="0">
                <a:solidFill>
                  <a:srgbClr val="1F5281">
                    <a:hueOff val="0"/>
                    <a:satOff val="0"/>
                    <a:lumOff val="0"/>
                    <a:alphaOff val="0"/>
                  </a:srgbClr>
                </a:solidFill>
                <a:latin typeface="Times New Roman" pitchFamily="18" charset="0"/>
                <a:cs typeface="Times New Roman" pitchFamily="18" charset="0"/>
              </a:endParaRPr>
            </a:p>
          </p:txBody>
        </p:sp>
      </p:grpSp>
      <p:grpSp>
        <p:nvGrpSpPr>
          <p:cNvPr id="148485" name="Group 35">
            <a:extLst>
              <a:ext uri="{FF2B5EF4-FFF2-40B4-BE49-F238E27FC236}">
                <a16:creationId xmlns:a16="http://schemas.microsoft.com/office/drawing/2014/main" id="{80AF4114-EE43-8342-B3C3-E08DD97F3D05}"/>
              </a:ext>
            </a:extLst>
          </p:cNvPr>
          <p:cNvGrpSpPr>
            <a:grpSpLocks/>
          </p:cNvGrpSpPr>
          <p:nvPr/>
        </p:nvGrpSpPr>
        <p:grpSpPr bwMode="auto">
          <a:xfrm>
            <a:off x="6964363" y="2057400"/>
            <a:ext cx="3703637" cy="3221038"/>
            <a:chOff x="5440680" y="2057400"/>
            <a:chExt cx="3703320" cy="3221736"/>
          </a:xfrm>
        </p:grpSpPr>
        <p:sp>
          <p:nvSpPr>
            <p:cNvPr id="37" name="Freeform 36">
              <a:extLst>
                <a:ext uri="{FF2B5EF4-FFF2-40B4-BE49-F238E27FC236}">
                  <a16:creationId xmlns:a16="http://schemas.microsoft.com/office/drawing/2014/main" id="{E9269B8F-01A7-4147-8D13-4D980E1C0D70}"/>
                </a:ext>
              </a:extLst>
            </p:cNvPr>
            <p:cNvSpPr/>
            <p:nvPr/>
          </p:nvSpPr>
          <p:spPr>
            <a:xfrm>
              <a:off x="7134735" y="2773429"/>
              <a:ext cx="2009265" cy="662144"/>
            </a:xfrm>
            <a:custGeom>
              <a:avLst/>
              <a:gdLst>
                <a:gd name="connsiteX0" fmla="*/ 0 w 2009265"/>
                <a:gd name="connsiteY0" fmla="*/ 0 h 662144"/>
                <a:gd name="connsiteX1" fmla="*/ 2009265 w 2009265"/>
                <a:gd name="connsiteY1" fmla="*/ 0 h 662144"/>
                <a:gd name="connsiteX2" fmla="*/ 2009265 w 2009265"/>
                <a:gd name="connsiteY2" fmla="*/ 662144 h 662144"/>
                <a:gd name="connsiteX3" fmla="*/ 0 w 2009265"/>
                <a:gd name="connsiteY3" fmla="*/ 662144 h 662144"/>
                <a:gd name="connsiteX4" fmla="*/ 0 w 2009265"/>
                <a:gd name="connsiteY4" fmla="*/ 0 h 66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265" h="662144">
                  <a:moveTo>
                    <a:pt x="0" y="0"/>
                  </a:moveTo>
                  <a:lnTo>
                    <a:pt x="2009265" y="0"/>
                  </a:lnTo>
                  <a:lnTo>
                    <a:pt x="2009265" y="662144"/>
                  </a:lnTo>
                  <a:lnTo>
                    <a:pt x="0" y="662144"/>
                  </a:lnTo>
                  <a:lnTo>
                    <a:pt x="0" y="0"/>
                  </a:lnTo>
                  <a:close/>
                </a:path>
              </a:pathLst>
            </a:custGeom>
            <a:noFill/>
            <a:ln>
              <a:noFill/>
            </a:ln>
            <a:effectLst/>
          </p:spPr>
          <p:txBody>
            <a:bodyPr lIns="35560" tIns="35560" rIns="35560" bIns="35560" spcCol="1270" anchor="ctr"/>
            <a:lstStyle/>
            <a:p>
              <a:pPr>
                <a:defRPr/>
              </a:pPr>
              <a:r>
                <a:rPr lang="en-US" sz="3200" b="1" kern="0" dirty="0" err="1">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Học</a:t>
              </a:r>
              <a:r>
                <a:rPr lang="en-US" sz="3200" b="1" kern="0"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 </a:t>
              </a:r>
              <a:r>
                <a:rPr lang="en-US" sz="3200" b="1" kern="0" dirty="0" err="1">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lại</a:t>
              </a:r>
              <a:r>
                <a:rPr lang="en-US" sz="3200" b="1" kern="0"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 …</a:t>
              </a:r>
            </a:p>
          </p:txBody>
        </p:sp>
        <p:sp>
          <p:nvSpPr>
            <p:cNvPr id="38" name="Oval 37">
              <a:extLst>
                <a:ext uri="{FF2B5EF4-FFF2-40B4-BE49-F238E27FC236}">
                  <a16:creationId xmlns:a16="http://schemas.microsoft.com/office/drawing/2014/main" id="{AE607AD4-A73B-DF41-832E-D2E52B362DA1}"/>
                </a:ext>
              </a:extLst>
            </p:cNvPr>
            <p:cNvSpPr/>
            <p:nvPr/>
          </p:nvSpPr>
          <p:spPr>
            <a:xfrm>
              <a:off x="6861370" y="2571861"/>
              <a:ext cx="160324" cy="160373"/>
            </a:xfrm>
            <a:prstGeom prst="ellipse">
              <a:avLst/>
            </a:prstGeom>
            <a:gradFill rotWithShape="1">
              <a:gsLst>
                <a:gs pos="0">
                  <a:srgbClr val="1F497D">
                    <a:hueOff val="0"/>
                    <a:satOff val="0"/>
                    <a:lumOff val="0"/>
                    <a:alphaOff val="0"/>
                    <a:shade val="51000"/>
                    <a:satMod val="130000"/>
                  </a:srgbClr>
                </a:gs>
                <a:gs pos="80000">
                  <a:srgbClr val="1F497D">
                    <a:hueOff val="0"/>
                    <a:satOff val="0"/>
                    <a:lumOff val="0"/>
                    <a:alphaOff val="0"/>
                    <a:shade val="93000"/>
                    <a:satMod val="130000"/>
                  </a:srgbClr>
                </a:gs>
                <a:gs pos="100000">
                  <a:srgbClr val="1F497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p:spPr>
        </p:sp>
        <p:sp>
          <p:nvSpPr>
            <p:cNvPr id="39" name="Oval 38">
              <a:extLst>
                <a:ext uri="{FF2B5EF4-FFF2-40B4-BE49-F238E27FC236}">
                  <a16:creationId xmlns:a16="http://schemas.microsoft.com/office/drawing/2014/main" id="{ACC38690-DC2C-6D47-9565-7ED583C8595B}"/>
                </a:ext>
              </a:extLst>
            </p:cNvPr>
            <p:cNvSpPr/>
            <p:nvPr/>
          </p:nvSpPr>
          <p:spPr>
            <a:xfrm>
              <a:off x="6974074" y="2347976"/>
              <a:ext cx="158736" cy="160372"/>
            </a:xfrm>
            <a:prstGeom prst="ellipse">
              <a:avLst/>
            </a:prstGeom>
            <a:gradFill rotWithShape="1">
              <a:gsLst>
                <a:gs pos="0">
                  <a:srgbClr val="1F497D">
                    <a:hueOff val="0"/>
                    <a:satOff val="0"/>
                    <a:lumOff val="0"/>
                    <a:alphaOff val="0"/>
                    <a:shade val="51000"/>
                    <a:satMod val="130000"/>
                  </a:srgbClr>
                </a:gs>
                <a:gs pos="80000">
                  <a:srgbClr val="1F497D">
                    <a:hueOff val="0"/>
                    <a:satOff val="0"/>
                    <a:lumOff val="0"/>
                    <a:alphaOff val="0"/>
                    <a:shade val="93000"/>
                    <a:satMod val="130000"/>
                  </a:srgbClr>
                </a:gs>
                <a:gs pos="100000">
                  <a:srgbClr val="1F497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p:spPr>
        </p:sp>
        <p:sp>
          <p:nvSpPr>
            <p:cNvPr id="40" name="Oval 39">
              <a:extLst>
                <a:ext uri="{FF2B5EF4-FFF2-40B4-BE49-F238E27FC236}">
                  <a16:creationId xmlns:a16="http://schemas.microsoft.com/office/drawing/2014/main" id="{82DCDADE-4B80-764D-9206-0A266C0970F0}"/>
                </a:ext>
              </a:extLst>
            </p:cNvPr>
            <p:cNvSpPr/>
            <p:nvPr/>
          </p:nvSpPr>
          <p:spPr>
            <a:xfrm>
              <a:off x="7242338" y="2392436"/>
              <a:ext cx="250804" cy="252467"/>
            </a:xfrm>
            <a:prstGeom prst="ellipse">
              <a:avLst/>
            </a:prstGeom>
            <a:gradFill rotWithShape="1">
              <a:gsLst>
                <a:gs pos="0">
                  <a:srgbClr val="1F497D">
                    <a:hueOff val="0"/>
                    <a:satOff val="0"/>
                    <a:lumOff val="0"/>
                    <a:alphaOff val="0"/>
                    <a:shade val="51000"/>
                    <a:satMod val="130000"/>
                  </a:srgbClr>
                </a:gs>
                <a:gs pos="80000">
                  <a:srgbClr val="1F497D">
                    <a:hueOff val="0"/>
                    <a:satOff val="0"/>
                    <a:lumOff val="0"/>
                    <a:alphaOff val="0"/>
                    <a:shade val="93000"/>
                    <a:satMod val="130000"/>
                  </a:srgbClr>
                </a:gs>
                <a:gs pos="100000">
                  <a:srgbClr val="1F497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p:spPr>
        </p:sp>
        <p:sp>
          <p:nvSpPr>
            <p:cNvPr id="41" name="Oval 40">
              <a:extLst>
                <a:ext uri="{FF2B5EF4-FFF2-40B4-BE49-F238E27FC236}">
                  <a16:creationId xmlns:a16="http://schemas.microsoft.com/office/drawing/2014/main" id="{043DE11B-980D-A140-8450-A2F58490B72D}"/>
                </a:ext>
              </a:extLst>
            </p:cNvPr>
            <p:cNvSpPr/>
            <p:nvPr/>
          </p:nvSpPr>
          <p:spPr>
            <a:xfrm>
              <a:off x="7466157" y="2146319"/>
              <a:ext cx="158736" cy="160373"/>
            </a:xfrm>
            <a:prstGeom prst="ellipse">
              <a:avLst/>
            </a:prstGeom>
            <a:gradFill rotWithShape="1">
              <a:gsLst>
                <a:gs pos="0">
                  <a:srgbClr val="1F497D">
                    <a:hueOff val="0"/>
                    <a:satOff val="0"/>
                    <a:lumOff val="0"/>
                    <a:alphaOff val="0"/>
                    <a:shade val="51000"/>
                    <a:satMod val="130000"/>
                  </a:srgbClr>
                </a:gs>
                <a:gs pos="80000">
                  <a:srgbClr val="1F497D">
                    <a:hueOff val="0"/>
                    <a:satOff val="0"/>
                    <a:lumOff val="0"/>
                    <a:alphaOff val="0"/>
                    <a:shade val="93000"/>
                    <a:satMod val="130000"/>
                  </a:srgbClr>
                </a:gs>
                <a:gs pos="100000">
                  <a:srgbClr val="1F497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p:spPr>
        </p:sp>
        <p:sp>
          <p:nvSpPr>
            <p:cNvPr id="42" name="Oval 41">
              <a:extLst>
                <a:ext uri="{FF2B5EF4-FFF2-40B4-BE49-F238E27FC236}">
                  <a16:creationId xmlns:a16="http://schemas.microsoft.com/office/drawing/2014/main" id="{5D76D09F-C10E-064E-9BC5-6198695AB368}"/>
                </a:ext>
              </a:extLst>
            </p:cNvPr>
            <p:cNvSpPr/>
            <p:nvPr/>
          </p:nvSpPr>
          <p:spPr>
            <a:xfrm>
              <a:off x="7756644" y="2057400"/>
              <a:ext cx="160324" cy="160373"/>
            </a:xfrm>
            <a:prstGeom prst="ellipse">
              <a:avLst/>
            </a:prstGeom>
            <a:gradFill rotWithShape="1">
              <a:gsLst>
                <a:gs pos="0">
                  <a:srgbClr val="1F497D">
                    <a:hueOff val="0"/>
                    <a:satOff val="0"/>
                    <a:lumOff val="0"/>
                    <a:alphaOff val="0"/>
                    <a:shade val="51000"/>
                    <a:satMod val="130000"/>
                  </a:srgbClr>
                </a:gs>
                <a:gs pos="80000">
                  <a:srgbClr val="1F497D">
                    <a:hueOff val="0"/>
                    <a:satOff val="0"/>
                    <a:lumOff val="0"/>
                    <a:alphaOff val="0"/>
                    <a:shade val="93000"/>
                    <a:satMod val="130000"/>
                  </a:srgbClr>
                </a:gs>
                <a:gs pos="100000">
                  <a:srgbClr val="1F497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p:spPr>
        </p:sp>
        <p:sp>
          <p:nvSpPr>
            <p:cNvPr id="43" name="Oval 42">
              <a:extLst>
                <a:ext uri="{FF2B5EF4-FFF2-40B4-BE49-F238E27FC236}">
                  <a16:creationId xmlns:a16="http://schemas.microsoft.com/office/drawing/2014/main" id="{1D004F5E-3BB2-5047-AAB1-C70025DD89DE}"/>
                </a:ext>
              </a:extLst>
            </p:cNvPr>
            <p:cNvSpPr/>
            <p:nvPr/>
          </p:nvSpPr>
          <p:spPr>
            <a:xfrm>
              <a:off x="8115388" y="2214597"/>
              <a:ext cx="158736" cy="158784"/>
            </a:xfrm>
            <a:prstGeom prst="ellipse">
              <a:avLst/>
            </a:prstGeom>
            <a:gradFill rotWithShape="1">
              <a:gsLst>
                <a:gs pos="0">
                  <a:srgbClr val="1F497D">
                    <a:hueOff val="0"/>
                    <a:satOff val="0"/>
                    <a:lumOff val="0"/>
                    <a:alphaOff val="0"/>
                    <a:shade val="51000"/>
                    <a:satMod val="130000"/>
                  </a:srgbClr>
                </a:gs>
                <a:gs pos="80000">
                  <a:srgbClr val="1F497D">
                    <a:hueOff val="0"/>
                    <a:satOff val="0"/>
                    <a:lumOff val="0"/>
                    <a:alphaOff val="0"/>
                    <a:shade val="93000"/>
                    <a:satMod val="130000"/>
                  </a:srgbClr>
                </a:gs>
                <a:gs pos="100000">
                  <a:srgbClr val="1F497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p:spPr>
        </p:sp>
        <p:sp>
          <p:nvSpPr>
            <p:cNvPr id="44" name="Oval 43">
              <a:extLst>
                <a:ext uri="{FF2B5EF4-FFF2-40B4-BE49-F238E27FC236}">
                  <a16:creationId xmlns:a16="http://schemas.microsoft.com/office/drawing/2014/main" id="{6BA28F91-219B-7A48-8A1E-54D3524EFB7C}"/>
                </a:ext>
              </a:extLst>
            </p:cNvPr>
            <p:cNvSpPr/>
            <p:nvPr/>
          </p:nvSpPr>
          <p:spPr>
            <a:xfrm>
              <a:off x="8337619" y="2325746"/>
              <a:ext cx="252391" cy="250879"/>
            </a:xfrm>
            <a:prstGeom prst="ellipse">
              <a:avLst/>
            </a:prstGeom>
            <a:gradFill rotWithShape="1">
              <a:gsLst>
                <a:gs pos="0">
                  <a:srgbClr val="1F497D">
                    <a:hueOff val="0"/>
                    <a:satOff val="0"/>
                    <a:lumOff val="0"/>
                    <a:alphaOff val="0"/>
                    <a:shade val="51000"/>
                    <a:satMod val="130000"/>
                  </a:srgbClr>
                </a:gs>
                <a:gs pos="80000">
                  <a:srgbClr val="1F497D">
                    <a:hueOff val="0"/>
                    <a:satOff val="0"/>
                    <a:lumOff val="0"/>
                    <a:alphaOff val="0"/>
                    <a:shade val="93000"/>
                    <a:satMod val="130000"/>
                  </a:srgbClr>
                </a:gs>
                <a:gs pos="100000">
                  <a:srgbClr val="1F497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p:spPr>
        </p:sp>
        <p:sp>
          <p:nvSpPr>
            <p:cNvPr id="45" name="Oval 44">
              <a:extLst>
                <a:ext uri="{FF2B5EF4-FFF2-40B4-BE49-F238E27FC236}">
                  <a16:creationId xmlns:a16="http://schemas.microsoft.com/office/drawing/2014/main" id="{E54F61EA-3C87-944E-B7A5-D8B17E9173A3}"/>
                </a:ext>
              </a:extLst>
            </p:cNvPr>
            <p:cNvSpPr/>
            <p:nvPr/>
          </p:nvSpPr>
          <p:spPr>
            <a:xfrm>
              <a:off x="8651917" y="2571861"/>
              <a:ext cx="160324" cy="160373"/>
            </a:xfrm>
            <a:prstGeom prst="ellipse">
              <a:avLst/>
            </a:prstGeom>
            <a:gradFill rotWithShape="1">
              <a:gsLst>
                <a:gs pos="0">
                  <a:srgbClr val="1F497D">
                    <a:hueOff val="0"/>
                    <a:satOff val="0"/>
                    <a:lumOff val="0"/>
                    <a:alphaOff val="0"/>
                    <a:shade val="51000"/>
                    <a:satMod val="130000"/>
                  </a:srgbClr>
                </a:gs>
                <a:gs pos="80000">
                  <a:srgbClr val="1F497D">
                    <a:hueOff val="0"/>
                    <a:satOff val="0"/>
                    <a:lumOff val="0"/>
                    <a:alphaOff val="0"/>
                    <a:shade val="93000"/>
                    <a:satMod val="130000"/>
                  </a:srgbClr>
                </a:gs>
                <a:gs pos="100000">
                  <a:srgbClr val="1F497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p:spPr>
        </p:sp>
        <p:sp>
          <p:nvSpPr>
            <p:cNvPr id="46" name="Oval 45">
              <a:extLst>
                <a:ext uri="{FF2B5EF4-FFF2-40B4-BE49-F238E27FC236}">
                  <a16:creationId xmlns:a16="http://schemas.microsoft.com/office/drawing/2014/main" id="{1A4CA8C7-C7BF-9346-A0F9-FC29B7D73B79}"/>
                </a:ext>
              </a:extLst>
            </p:cNvPr>
            <p:cNvSpPr/>
            <p:nvPr/>
          </p:nvSpPr>
          <p:spPr>
            <a:xfrm>
              <a:off x="8785256" y="2817978"/>
              <a:ext cx="160324" cy="160372"/>
            </a:xfrm>
            <a:prstGeom prst="ellipse">
              <a:avLst/>
            </a:prstGeom>
            <a:gradFill rotWithShape="1">
              <a:gsLst>
                <a:gs pos="0">
                  <a:srgbClr val="1F497D">
                    <a:hueOff val="0"/>
                    <a:satOff val="0"/>
                    <a:lumOff val="0"/>
                    <a:alphaOff val="0"/>
                    <a:shade val="51000"/>
                    <a:satMod val="130000"/>
                  </a:srgbClr>
                </a:gs>
                <a:gs pos="80000">
                  <a:srgbClr val="1F497D">
                    <a:hueOff val="0"/>
                    <a:satOff val="0"/>
                    <a:lumOff val="0"/>
                    <a:alphaOff val="0"/>
                    <a:shade val="93000"/>
                    <a:satMod val="130000"/>
                  </a:srgbClr>
                </a:gs>
                <a:gs pos="100000">
                  <a:srgbClr val="1F497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p:spPr>
        </p:sp>
        <p:sp>
          <p:nvSpPr>
            <p:cNvPr id="47" name="Oval 46">
              <a:extLst>
                <a:ext uri="{FF2B5EF4-FFF2-40B4-BE49-F238E27FC236}">
                  <a16:creationId xmlns:a16="http://schemas.microsoft.com/office/drawing/2014/main" id="{74619AF2-2B61-0742-BA34-294C2948328B}"/>
                </a:ext>
              </a:extLst>
            </p:cNvPr>
            <p:cNvSpPr/>
            <p:nvPr/>
          </p:nvSpPr>
          <p:spPr>
            <a:xfrm>
              <a:off x="7621718" y="2347976"/>
              <a:ext cx="411127" cy="411251"/>
            </a:xfrm>
            <a:prstGeom prst="ellipse">
              <a:avLst/>
            </a:prstGeom>
            <a:gradFill rotWithShape="1">
              <a:gsLst>
                <a:gs pos="0">
                  <a:srgbClr val="1F497D">
                    <a:hueOff val="0"/>
                    <a:satOff val="0"/>
                    <a:lumOff val="0"/>
                    <a:alphaOff val="0"/>
                    <a:shade val="51000"/>
                    <a:satMod val="130000"/>
                  </a:srgbClr>
                </a:gs>
                <a:gs pos="80000">
                  <a:srgbClr val="1F497D">
                    <a:hueOff val="0"/>
                    <a:satOff val="0"/>
                    <a:lumOff val="0"/>
                    <a:alphaOff val="0"/>
                    <a:shade val="93000"/>
                    <a:satMod val="130000"/>
                  </a:srgbClr>
                </a:gs>
                <a:gs pos="100000">
                  <a:srgbClr val="1F497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p:spPr>
        </p:sp>
        <p:sp>
          <p:nvSpPr>
            <p:cNvPr id="48" name="Oval 47">
              <a:extLst>
                <a:ext uri="{FF2B5EF4-FFF2-40B4-BE49-F238E27FC236}">
                  <a16:creationId xmlns:a16="http://schemas.microsoft.com/office/drawing/2014/main" id="{51CA1B42-3048-7D43-BBE4-02876F58E827}"/>
                </a:ext>
              </a:extLst>
            </p:cNvPr>
            <p:cNvSpPr/>
            <p:nvPr/>
          </p:nvSpPr>
          <p:spPr>
            <a:xfrm>
              <a:off x="6750255" y="3199060"/>
              <a:ext cx="158736" cy="158784"/>
            </a:xfrm>
            <a:prstGeom prst="ellipse">
              <a:avLst/>
            </a:prstGeom>
            <a:gradFill rotWithShape="1">
              <a:gsLst>
                <a:gs pos="0">
                  <a:srgbClr val="1F497D">
                    <a:hueOff val="0"/>
                    <a:satOff val="0"/>
                    <a:lumOff val="0"/>
                    <a:alphaOff val="0"/>
                    <a:shade val="51000"/>
                    <a:satMod val="130000"/>
                  </a:srgbClr>
                </a:gs>
                <a:gs pos="80000">
                  <a:srgbClr val="1F497D">
                    <a:hueOff val="0"/>
                    <a:satOff val="0"/>
                    <a:lumOff val="0"/>
                    <a:alphaOff val="0"/>
                    <a:shade val="93000"/>
                    <a:satMod val="130000"/>
                  </a:srgbClr>
                </a:gs>
                <a:gs pos="100000">
                  <a:srgbClr val="1F497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p:spPr>
        </p:sp>
        <p:sp>
          <p:nvSpPr>
            <p:cNvPr id="49" name="Oval 48">
              <a:extLst>
                <a:ext uri="{FF2B5EF4-FFF2-40B4-BE49-F238E27FC236}">
                  <a16:creationId xmlns:a16="http://schemas.microsoft.com/office/drawing/2014/main" id="{92C8DCDE-E1B0-C94A-932E-705EEBE6FFE7}"/>
                </a:ext>
              </a:extLst>
            </p:cNvPr>
            <p:cNvSpPr/>
            <p:nvPr/>
          </p:nvSpPr>
          <p:spPr>
            <a:xfrm>
              <a:off x="6883593" y="3400716"/>
              <a:ext cx="250804" cy="250879"/>
            </a:xfrm>
            <a:prstGeom prst="ellipse">
              <a:avLst/>
            </a:prstGeom>
            <a:gradFill rotWithShape="1">
              <a:gsLst>
                <a:gs pos="0">
                  <a:srgbClr val="1F497D">
                    <a:hueOff val="0"/>
                    <a:satOff val="0"/>
                    <a:lumOff val="0"/>
                    <a:alphaOff val="0"/>
                    <a:shade val="51000"/>
                    <a:satMod val="130000"/>
                  </a:srgbClr>
                </a:gs>
                <a:gs pos="80000">
                  <a:srgbClr val="1F497D">
                    <a:hueOff val="0"/>
                    <a:satOff val="0"/>
                    <a:lumOff val="0"/>
                    <a:alphaOff val="0"/>
                    <a:shade val="93000"/>
                    <a:satMod val="130000"/>
                  </a:srgbClr>
                </a:gs>
                <a:gs pos="100000">
                  <a:srgbClr val="1F497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p:spPr>
        </p:sp>
        <p:sp>
          <p:nvSpPr>
            <p:cNvPr id="50" name="Oval 49">
              <a:extLst>
                <a:ext uri="{FF2B5EF4-FFF2-40B4-BE49-F238E27FC236}">
                  <a16:creationId xmlns:a16="http://schemas.microsoft.com/office/drawing/2014/main" id="{F2B716F2-A61D-A040-9A32-A515CEDC7966}"/>
                </a:ext>
              </a:extLst>
            </p:cNvPr>
            <p:cNvSpPr/>
            <p:nvPr/>
          </p:nvSpPr>
          <p:spPr>
            <a:xfrm>
              <a:off x="7220115" y="3578555"/>
              <a:ext cx="365094" cy="365204"/>
            </a:xfrm>
            <a:prstGeom prst="ellipse">
              <a:avLst/>
            </a:prstGeom>
            <a:gradFill rotWithShape="1">
              <a:gsLst>
                <a:gs pos="0">
                  <a:srgbClr val="1F497D">
                    <a:hueOff val="0"/>
                    <a:satOff val="0"/>
                    <a:lumOff val="0"/>
                    <a:alphaOff val="0"/>
                    <a:shade val="51000"/>
                    <a:satMod val="130000"/>
                  </a:srgbClr>
                </a:gs>
                <a:gs pos="80000">
                  <a:srgbClr val="1F497D">
                    <a:hueOff val="0"/>
                    <a:satOff val="0"/>
                    <a:lumOff val="0"/>
                    <a:alphaOff val="0"/>
                    <a:shade val="93000"/>
                    <a:satMod val="130000"/>
                  </a:srgbClr>
                </a:gs>
                <a:gs pos="100000">
                  <a:srgbClr val="1F497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p:spPr>
        </p:sp>
        <p:sp>
          <p:nvSpPr>
            <p:cNvPr id="51" name="Oval 50">
              <a:extLst>
                <a:ext uri="{FF2B5EF4-FFF2-40B4-BE49-F238E27FC236}">
                  <a16:creationId xmlns:a16="http://schemas.microsoft.com/office/drawing/2014/main" id="{96A6CBD1-BD2A-BF46-85B6-ED13138590A3}"/>
                </a:ext>
              </a:extLst>
            </p:cNvPr>
            <p:cNvSpPr/>
            <p:nvPr/>
          </p:nvSpPr>
          <p:spPr>
            <a:xfrm>
              <a:off x="7689974" y="3869131"/>
              <a:ext cx="158736" cy="160372"/>
            </a:xfrm>
            <a:prstGeom prst="ellipse">
              <a:avLst/>
            </a:prstGeom>
            <a:gradFill rotWithShape="1">
              <a:gsLst>
                <a:gs pos="0">
                  <a:srgbClr val="1F497D">
                    <a:hueOff val="0"/>
                    <a:satOff val="0"/>
                    <a:lumOff val="0"/>
                    <a:alphaOff val="0"/>
                    <a:shade val="51000"/>
                    <a:satMod val="130000"/>
                  </a:srgbClr>
                </a:gs>
                <a:gs pos="80000">
                  <a:srgbClr val="1F497D">
                    <a:hueOff val="0"/>
                    <a:satOff val="0"/>
                    <a:lumOff val="0"/>
                    <a:alphaOff val="0"/>
                    <a:shade val="93000"/>
                    <a:satMod val="130000"/>
                  </a:srgbClr>
                </a:gs>
                <a:gs pos="100000">
                  <a:srgbClr val="1F497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p:spPr>
        </p:sp>
        <p:sp>
          <p:nvSpPr>
            <p:cNvPr id="52" name="Oval 51">
              <a:extLst>
                <a:ext uri="{FF2B5EF4-FFF2-40B4-BE49-F238E27FC236}">
                  <a16:creationId xmlns:a16="http://schemas.microsoft.com/office/drawing/2014/main" id="{8925641F-97D8-D34E-8E56-D030F5028A55}"/>
                </a:ext>
              </a:extLst>
            </p:cNvPr>
            <p:cNvSpPr/>
            <p:nvPr/>
          </p:nvSpPr>
          <p:spPr>
            <a:xfrm>
              <a:off x="7778867" y="3578555"/>
              <a:ext cx="250804" cy="250879"/>
            </a:xfrm>
            <a:prstGeom prst="ellipse">
              <a:avLst/>
            </a:prstGeom>
            <a:gradFill rotWithShape="1">
              <a:gsLst>
                <a:gs pos="0">
                  <a:srgbClr val="1F497D">
                    <a:hueOff val="0"/>
                    <a:satOff val="0"/>
                    <a:lumOff val="0"/>
                    <a:alphaOff val="0"/>
                    <a:shade val="51000"/>
                    <a:satMod val="130000"/>
                  </a:srgbClr>
                </a:gs>
                <a:gs pos="80000">
                  <a:srgbClr val="1F497D">
                    <a:hueOff val="0"/>
                    <a:satOff val="0"/>
                    <a:lumOff val="0"/>
                    <a:alphaOff val="0"/>
                    <a:shade val="93000"/>
                    <a:satMod val="130000"/>
                  </a:srgbClr>
                </a:gs>
                <a:gs pos="100000">
                  <a:srgbClr val="1F497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p:spPr>
        </p:sp>
        <p:sp>
          <p:nvSpPr>
            <p:cNvPr id="53" name="Oval 52">
              <a:extLst>
                <a:ext uri="{FF2B5EF4-FFF2-40B4-BE49-F238E27FC236}">
                  <a16:creationId xmlns:a16="http://schemas.microsoft.com/office/drawing/2014/main" id="{4CBE0CC8-C758-3B40-B6C3-9D15DA55168F}"/>
                </a:ext>
              </a:extLst>
            </p:cNvPr>
            <p:cNvSpPr/>
            <p:nvPr/>
          </p:nvSpPr>
          <p:spPr>
            <a:xfrm>
              <a:off x="8002686" y="3892948"/>
              <a:ext cx="160323" cy="158784"/>
            </a:xfrm>
            <a:prstGeom prst="ellipse">
              <a:avLst/>
            </a:prstGeom>
            <a:gradFill rotWithShape="1">
              <a:gsLst>
                <a:gs pos="0">
                  <a:srgbClr val="1F497D">
                    <a:hueOff val="0"/>
                    <a:satOff val="0"/>
                    <a:lumOff val="0"/>
                    <a:alphaOff val="0"/>
                    <a:shade val="51000"/>
                    <a:satMod val="130000"/>
                  </a:srgbClr>
                </a:gs>
                <a:gs pos="80000">
                  <a:srgbClr val="1F497D">
                    <a:hueOff val="0"/>
                    <a:satOff val="0"/>
                    <a:lumOff val="0"/>
                    <a:alphaOff val="0"/>
                    <a:shade val="93000"/>
                    <a:satMod val="130000"/>
                  </a:srgbClr>
                </a:gs>
                <a:gs pos="100000">
                  <a:srgbClr val="1F497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p:spPr>
        </p:sp>
        <p:sp>
          <p:nvSpPr>
            <p:cNvPr id="54" name="Oval 53">
              <a:extLst>
                <a:ext uri="{FF2B5EF4-FFF2-40B4-BE49-F238E27FC236}">
                  <a16:creationId xmlns:a16="http://schemas.microsoft.com/office/drawing/2014/main" id="{478D343C-41FB-D54F-A91B-E4D041A461E4}"/>
                </a:ext>
              </a:extLst>
            </p:cNvPr>
            <p:cNvSpPr/>
            <p:nvPr/>
          </p:nvSpPr>
          <p:spPr>
            <a:xfrm>
              <a:off x="8204280" y="3534095"/>
              <a:ext cx="365094" cy="365204"/>
            </a:xfrm>
            <a:prstGeom prst="ellipse">
              <a:avLst/>
            </a:prstGeom>
            <a:gradFill rotWithShape="1">
              <a:gsLst>
                <a:gs pos="0">
                  <a:srgbClr val="1F497D">
                    <a:hueOff val="0"/>
                    <a:satOff val="0"/>
                    <a:lumOff val="0"/>
                    <a:alphaOff val="0"/>
                    <a:shade val="51000"/>
                    <a:satMod val="130000"/>
                  </a:srgbClr>
                </a:gs>
                <a:gs pos="80000">
                  <a:srgbClr val="1F497D">
                    <a:hueOff val="0"/>
                    <a:satOff val="0"/>
                    <a:lumOff val="0"/>
                    <a:alphaOff val="0"/>
                    <a:shade val="93000"/>
                    <a:satMod val="130000"/>
                  </a:srgbClr>
                </a:gs>
                <a:gs pos="100000">
                  <a:srgbClr val="1F497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p:spPr>
        </p:sp>
        <p:sp>
          <p:nvSpPr>
            <p:cNvPr id="55" name="Oval 54">
              <a:extLst>
                <a:ext uri="{FF2B5EF4-FFF2-40B4-BE49-F238E27FC236}">
                  <a16:creationId xmlns:a16="http://schemas.microsoft.com/office/drawing/2014/main" id="{C4DA63D7-A934-8045-B641-0955018A3C7C}"/>
                </a:ext>
              </a:extLst>
            </p:cNvPr>
            <p:cNvSpPr/>
            <p:nvPr/>
          </p:nvSpPr>
          <p:spPr>
            <a:xfrm>
              <a:off x="8696363" y="3445176"/>
              <a:ext cx="250804" cy="250879"/>
            </a:xfrm>
            <a:prstGeom prst="ellipse">
              <a:avLst/>
            </a:prstGeom>
            <a:gradFill rotWithShape="1">
              <a:gsLst>
                <a:gs pos="0">
                  <a:srgbClr val="1F497D">
                    <a:hueOff val="0"/>
                    <a:satOff val="0"/>
                    <a:lumOff val="0"/>
                    <a:alphaOff val="0"/>
                    <a:shade val="51000"/>
                    <a:satMod val="130000"/>
                  </a:srgbClr>
                </a:gs>
                <a:gs pos="80000">
                  <a:srgbClr val="1F497D">
                    <a:hueOff val="0"/>
                    <a:satOff val="0"/>
                    <a:lumOff val="0"/>
                    <a:alphaOff val="0"/>
                    <a:shade val="93000"/>
                    <a:satMod val="130000"/>
                  </a:srgbClr>
                </a:gs>
                <a:gs pos="100000">
                  <a:srgbClr val="1F497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p:spPr>
        </p:sp>
        <p:sp>
          <p:nvSpPr>
            <p:cNvPr id="56" name="Chevron 55">
              <a:extLst>
                <a:ext uri="{FF2B5EF4-FFF2-40B4-BE49-F238E27FC236}">
                  <a16:creationId xmlns:a16="http://schemas.microsoft.com/office/drawing/2014/main" id="{B6040AA3-634A-2849-94A4-CF0DFD5BF3FD}"/>
                </a:ext>
              </a:extLst>
            </p:cNvPr>
            <p:cNvSpPr/>
            <p:nvPr/>
          </p:nvSpPr>
          <p:spPr>
            <a:xfrm>
              <a:off x="5440680" y="2286050"/>
              <a:ext cx="738124" cy="1408418"/>
            </a:xfrm>
            <a:prstGeom prst="chevron">
              <a:avLst>
                <a:gd name="adj" fmla="val 62310"/>
              </a:avLst>
            </a:prstGeom>
            <a:solidFill>
              <a:schemeClr val="accent4"/>
            </a:solidFill>
            <a:ln>
              <a:noFill/>
            </a:ln>
            <a:effectLst>
              <a:outerShdw blurRad="40000" dist="23000" dir="5400000" rotWithShape="0">
                <a:srgbClr val="000000">
                  <a:alpha val="35000"/>
                </a:srgbClr>
              </a:outerShdw>
            </a:effectLst>
          </p:spPr>
        </p:sp>
        <p:sp>
          <p:nvSpPr>
            <p:cNvPr id="57" name="Chevron 56">
              <a:extLst>
                <a:ext uri="{FF2B5EF4-FFF2-40B4-BE49-F238E27FC236}">
                  <a16:creationId xmlns:a16="http://schemas.microsoft.com/office/drawing/2014/main" id="{B78DAC4E-5B15-0C49-A435-AD4B93ECB2C3}"/>
                </a:ext>
              </a:extLst>
            </p:cNvPr>
            <p:cNvSpPr/>
            <p:nvPr/>
          </p:nvSpPr>
          <p:spPr>
            <a:xfrm>
              <a:off x="6043878" y="2286050"/>
              <a:ext cx="738124" cy="1408418"/>
            </a:xfrm>
            <a:prstGeom prst="chevron">
              <a:avLst>
                <a:gd name="adj" fmla="val 62310"/>
              </a:avLst>
            </a:prstGeom>
            <a:solidFill>
              <a:schemeClr val="accent4"/>
            </a:solidFill>
            <a:ln>
              <a:noFill/>
            </a:ln>
            <a:effectLst>
              <a:outerShdw blurRad="40000" dist="23000" dir="5400000" rotWithShape="0">
                <a:srgbClr val="000000">
                  <a:alpha val="35000"/>
                </a:srgbClr>
              </a:outerShdw>
            </a:effectLst>
          </p:spPr>
        </p:sp>
        <p:sp>
          <p:nvSpPr>
            <p:cNvPr id="58" name="Freeform 57">
              <a:extLst>
                <a:ext uri="{FF2B5EF4-FFF2-40B4-BE49-F238E27FC236}">
                  <a16:creationId xmlns:a16="http://schemas.microsoft.com/office/drawing/2014/main" id="{7DA7BE15-837D-4D43-8252-FE7EF95AA612}"/>
                </a:ext>
              </a:extLst>
            </p:cNvPr>
            <p:cNvSpPr/>
            <p:nvPr/>
          </p:nvSpPr>
          <p:spPr>
            <a:xfrm>
              <a:off x="6904230" y="4039029"/>
              <a:ext cx="2011190" cy="1240107"/>
            </a:xfrm>
            <a:custGeom>
              <a:avLst/>
              <a:gdLst>
                <a:gd name="connsiteX0" fmla="*/ 0 w 2011680"/>
                <a:gd name="connsiteY0" fmla="*/ 0 h 1240536"/>
                <a:gd name="connsiteX1" fmla="*/ 2011680 w 2011680"/>
                <a:gd name="connsiteY1" fmla="*/ 0 h 1240536"/>
                <a:gd name="connsiteX2" fmla="*/ 2011680 w 2011680"/>
                <a:gd name="connsiteY2" fmla="*/ 1240536 h 1240536"/>
                <a:gd name="connsiteX3" fmla="*/ 0 w 2011680"/>
                <a:gd name="connsiteY3" fmla="*/ 1240536 h 1240536"/>
                <a:gd name="connsiteX4" fmla="*/ 0 w 2011680"/>
                <a:gd name="connsiteY4" fmla="*/ 0 h 1240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680" h="1240536">
                  <a:moveTo>
                    <a:pt x="0" y="0"/>
                  </a:moveTo>
                  <a:lnTo>
                    <a:pt x="2011680" y="0"/>
                  </a:lnTo>
                  <a:lnTo>
                    <a:pt x="2011680" y="1240536"/>
                  </a:lnTo>
                  <a:lnTo>
                    <a:pt x="0" y="1240536"/>
                  </a:lnTo>
                  <a:lnTo>
                    <a:pt x="0" y="0"/>
                  </a:lnTo>
                  <a:close/>
                </a:path>
              </a:pathLst>
            </a:custGeom>
            <a:noFill/>
            <a:ln>
              <a:noFill/>
            </a:ln>
            <a:effectLst/>
          </p:spPr>
          <p:txBody>
            <a:bodyPr lIns="55880" tIns="55880" rIns="55880" bIns="55880" spcCol="1270" anchor="ctr"/>
            <a:lstStyle/>
            <a:p>
              <a:pPr algn="ctr" defTabSz="1955800">
                <a:lnSpc>
                  <a:spcPct val="90000"/>
                </a:lnSpc>
                <a:spcAft>
                  <a:spcPct val="35000"/>
                </a:spcAft>
                <a:defRPr/>
              </a:pPr>
              <a:r>
                <a:rPr lang="en-US" sz="4400" b="1" kern="0" dirty="0">
                  <a:solidFill>
                    <a:srgbClr val="C00000"/>
                  </a:solidFill>
                  <a:latin typeface="Times New Roman" pitchFamily="18" charset="0"/>
                  <a:cs typeface="Times New Roman" pitchFamily="18" charset="0"/>
                </a:rPr>
                <a:t>KQ </a:t>
              </a:r>
            </a:p>
          </p:txBody>
        </p:sp>
      </p:grpSp>
      <p:sp>
        <p:nvSpPr>
          <p:cNvPr id="148486" name="Rectangle 58">
            <a:extLst>
              <a:ext uri="{FF2B5EF4-FFF2-40B4-BE49-F238E27FC236}">
                <a16:creationId xmlns:a16="http://schemas.microsoft.com/office/drawing/2014/main" id="{55A1E8EB-6621-C643-BC28-D897D83ED024}"/>
              </a:ext>
            </a:extLst>
          </p:cNvPr>
          <p:cNvSpPr>
            <a:spLocks noChangeArrowheads="1"/>
          </p:cNvSpPr>
          <p:nvPr/>
        </p:nvSpPr>
        <p:spPr bwMode="auto">
          <a:xfrm>
            <a:off x="6705600" y="4414838"/>
            <a:ext cx="9445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en-US" altLang="vi-VN" sz="2800" b="1">
                <a:solidFill>
                  <a:srgbClr val="0D0D0D"/>
                </a:solidFill>
                <a:latin typeface="Times New Roman" panose="02020603050405020304" pitchFamily="18" charset="0"/>
                <a:ea typeface="SimSun" panose="02010600030101010101" pitchFamily="2" charset="-122"/>
                <a:cs typeface="Times New Roman" panose="02020603050405020304" pitchFamily="18" charset="0"/>
              </a:rPr>
              <a:t>(NN)</a:t>
            </a:r>
          </a:p>
        </p:txBody>
      </p:sp>
      <p:sp>
        <p:nvSpPr>
          <p:cNvPr id="60" name="Rectangle 11">
            <a:extLst>
              <a:ext uri="{FF2B5EF4-FFF2-40B4-BE49-F238E27FC236}">
                <a16:creationId xmlns:a16="http://schemas.microsoft.com/office/drawing/2014/main" id="{DE65F213-9082-F541-8790-B1CD2028C0E8}"/>
              </a:ext>
            </a:extLst>
          </p:cNvPr>
          <p:cNvSpPr>
            <a:spLocks noChangeArrowheads="1"/>
          </p:cNvSpPr>
          <p:nvPr/>
        </p:nvSpPr>
        <p:spPr bwMode="auto">
          <a:xfrm>
            <a:off x="2274888" y="336550"/>
            <a:ext cx="8164512" cy="585788"/>
          </a:xfrm>
          <a:prstGeom prst="rect">
            <a:avLst/>
          </a:prstGeom>
          <a:solidFill>
            <a:sysClr val="window" lastClr="FFFFFF"/>
          </a:solidFill>
          <a:ln w="9525">
            <a:solidFill>
              <a:sysClr val="window" lastClr="FFFFFF"/>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9pPr>
          </a:lstStyle>
          <a:p>
            <a:pPr>
              <a:spcBef>
                <a:spcPct val="0"/>
              </a:spcBef>
              <a:buFontTx/>
              <a:buNone/>
              <a:defRPr/>
            </a:pPr>
            <a:r>
              <a:rPr lang="en-US" b="1" kern="0" dirty="0" err="1">
                <a:solidFill>
                  <a:prstClr val="black"/>
                </a:solidFill>
                <a:latin typeface="Times New Roman" panose="02020603050405020304" pitchFamily="18" charset="0"/>
                <a:cs typeface="Times New Roman" panose="02020603050405020304" pitchFamily="18" charset="0"/>
              </a:rPr>
              <a:t>Mối</a:t>
            </a:r>
            <a:r>
              <a:rPr lang="en-US" b="1" kern="0" dirty="0">
                <a:solidFill>
                  <a:prstClr val="black"/>
                </a:solidFill>
                <a:latin typeface="Times New Roman" panose="02020603050405020304" pitchFamily="18" charset="0"/>
                <a:cs typeface="Times New Roman" panose="02020603050405020304" pitchFamily="18" charset="0"/>
              </a:rPr>
              <a:t> </a:t>
            </a:r>
            <a:r>
              <a:rPr lang="en-US" b="1" kern="0" dirty="0" err="1">
                <a:solidFill>
                  <a:prstClr val="black"/>
                </a:solidFill>
                <a:latin typeface="Times New Roman" panose="02020603050405020304" pitchFamily="18" charset="0"/>
                <a:cs typeface="Times New Roman" panose="02020603050405020304" pitchFamily="18" charset="0"/>
              </a:rPr>
              <a:t>quan</a:t>
            </a:r>
            <a:r>
              <a:rPr lang="en-US" b="1" kern="0" dirty="0">
                <a:solidFill>
                  <a:prstClr val="black"/>
                </a:solidFill>
                <a:latin typeface="Times New Roman" panose="02020603050405020304" pitchFamily="18" charset="0"/>
                <a:cs typeface="Times New Roman" panose="02020603050405020304" pitchFamily="18" charset="0"/>
              </a:rPr>
              <a:t> </a:t>
            </a:r>
            <a:r>
              <a:rPr lang="en-US" b="1" kern="0" dirty="0" err="1">
                <a:solidFill>
                  <a:prstClr val="black"/>
                </a:solidFill>
                <a:latin typeface="Times New Roman" panose="02020603050405020304" pitchFamily="18" charset="0"/>
                <a:cs typeface="Times New Roman" panose="02020603050405020304" pitchFamily="18" charset="0"/>
              </a:rPr>
              <a:t>hệ</a:t>
            </a:r>
            <a:r>
              <a:rPr lang="en-US" b="1" kern="0" dirty="0">
                <a:solidFill>
                  <a:prstClr val="black"/>
                </a:solidFill>
                <a:latin typeface="Times New Roman" panose="02020603050405020304" pitchFamily="18" charset="0"/>
                <a:cs typeface="Times New Roman" panose="02020603050405020304" pitchFamily="18" charset="0"/>
              </a:rPr>
              <a:t> </a:t>
            </a:r>
            <a:r>
              <a:rPr lang="en-US" b="1" kern="0" dirty="0" err="1">
                <a:solidFill>
                  <a:prstClr val="black"/>
                </a:solidFill>
                <a:latin typeface="Times New Roman" panose="02020603050405020304" pitchFamily="18" charset="0"/>
                <a:cs typeface="Times New Roman" panose="02020603050405020304" pitchFamily="18" charset="0"/>
              </a:rPr>
              <a:t>giữa</a:t>
            </a:r>
            <a:r>
              <a:rPr lang="en-US" b="1" kern="0" dirty="0">
                <a:solidFill>
                  <a:prstClr val="black"/>
                </a:solidFill>
                <a:latin typeface="Times New Roman" panose="02020603050405020304" pitchFamily="18" charset="0"/>
                <a:cs typeface="Times New Roman" panose="02020603050405020304" pitchFamily="18" charset="0"/>
              </a:rPr>
              <a:t> </a:t>
            </a:r>
            <a:r>
              <a:rPr lang="vi-VN" b="1" kern="0" dirty="0">
                <a:solidFill>
                  <a:prstClr val="black"/>
                </a:solidFill>
                <a:latin typeface="Times New Roman" panose="02020603050405020304" pitchFamily="18" charset="0"/>
                <a:cs typeface="Times New Roman" panose="02020603050405020304" pitchFamily="18" charset="0"/>
              </a:rPr>
              <a:t>nguyên nhân – kết quả</a:t>
            </a:r>
            <a:endParaRPr lang="en-US" b="1" kern="0" dirty="0">
              <a:solidFill>
                <a:prstClr val="black"/>
              </a:solidFill>
              <a:latin typeface="Arial" panose="020B0604020202020204" pitchFamily="34" charset="0"/>
            </a:endParaRPr>
          </a:p>
        </p:txBody>
      </p:sp>
      <p:sp>
        <p:nvSpPr>
          <p:cNvPr id="86" name="Cloud 85">
            <a:extLst>
              <a:ext uri="{FF2B5EF4-FFF2-40B4-BE49-F238E27FC236}">
                <a16:creationId xmlns:a16="http://schemas.microsoft.com/office/drawing/2014/main" id="{7CF92175-4254-5141-B5C5-BB46CF9F433B}"/>
              </a:ext>
            </a:extLst>
          </p:cNvPr>
          <p:cNvSpPr/>
          <p:nvPr/>
        </p:nvSpPr>
        <p:spPr>
          <a:xfrm>
            <a:off x="508000" y="1000125"/>
            <a:ext cx="2020888" cy="1135063"/>
          </a:xfrm>
          <a:prstGeom prst="cloud">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3200" b="1">
                <a:solidFill>
                  <a:srgbClr val="FFFFFF"/>
                </a:solidFill>
                <a:effectLst>
                  <a:outerShdw blurRad="38100" dist="38100" dir="2700000" algn="tl">
                    <a:srgbClr val="000000"/>
                  </a:outerShdw>
                </a:effectLst>
                <a:latin typeface="Times New Roman" panose="02020603050405020304" pitchFamily="18" charset="0"/>
              </a:rPr>
              <a:t>Ví dụ:</a:t>
            </a:r>
          </a:p>
        </p:txBody>
      </p:sp>
      <p:cxnSp>
        <p:nvCxnSpPr>
          <p:cNvPr id="88" name="Straight Connector 87">
            <a:extLst>
              <a:ext uri="{FF2B5EF4-FFF2-40B4-BE49-F238E27FC236}">
                <a16:creationId xmlns:a16="http://schemas.microsoft.com/office/drawing/2014/main" id="{5FC0B0D6-7243-D64A-98F2-DE0A62ECABA4}"/>
              </a:ext>
            </a:extLst>
          </p:cNvPr>
          <p:cNvCxnSpPr/>
          <p:nvPr/>
        </p:nvCxnSpPr>
        <p:spPr>
          <a:xfrm>
            <a:off x="2103438" y="3175"/>
            <a:ext cx="0" cy="1058863"/>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48490" name="Slide Number Placeholder 1">
            <a:extLst>
              <a:ext uri="{FF2B5EF4-FFF2-40B4-BE49-F238E27FC236}">
                <a16:creationId xmlns:a16="http://schemas.microsoft.com/office/drawing/2014/main" id="{AD58D7DA-BBC8-4E46-BFA7-4FF7A6912D5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E0BC533F-080F-414C-A921-8CD1221EDC20}" type="slidenum">
              <a:rPr lang="en-US" altLang="vi-VN" smtClean="0">
                <a:solidFill>
                  <a:srgbClr val="000000"/>
                </a:solidFill>
              </a:rPr>
              <a:pPr/>
              <a:t>29</a:t>
            </a:fld>
            <a:endParaRPr lang="en-US" altLang="vi-VN">
              <a:solidFill>
                <a:srgbClr val="000000"/>
              </a:solidFill>
            </a:endParaRPr>
          </a:p>
        </p:txBody>
      </p:sp>
    </p:spTree>
    <p:extLst>
      <p:ext uri="{BB962C8B-B14F-4D97-AF65-F5344CB8AC3E}">
        <p14:creationId xmlns:p14="http://schemas.microsoft.com/office/powerpoint/2010/main" val="4259119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889" name="Group 8">
            <a:extLst>
              <a:ext uri="{FF2B5EF4-FFF2-40B4-BE49-F238E27FC236}">
                <a16:creationId xmlns:a16="http://schemas.microsoft.com/office/drawing/2014/main" id="{4826950B-27B6-8249-9C74-C53500DEFE98}"/>
              </a:ext>
            </a:extLst>
          </p:cNvPr>
          <p:cNvGrpSpPr>
            <a:grpSpLocks/>
          </p:cNvGrpSpPr>
          <p:nvPr/>
        </p:nvGrpSpPr>
        <p:grpSpPr bwMode="auto">
          <a:xfrm>
            <a:off x="835025" y="1771650"/>
            <a:ext cx="10388600" cy="4535488"/>
            <a:chOff x="611560" y="1397000"/>
            <a:chExt cx="8064896" cy="4840312"/>
          </a:xfrm>
        </p:grpSpPr>
        <p:graphicFrame>
          <p:nvGraphicFramePr>
            <p:cNvPr id="4" name="Diagram 3">
              <a:extLst>
                <a:ext uri="{FF2B5EF4-FFF2-40B4-BE49-F238E27FC236}">
                  <a16:creationId xmlns:a16="http://schemas.microsoft.com/office/drawing/2014/main" id="{76AF7972-F8F4-A343-8217-0DB659B27977}"/>
                </a:ext>
              </a:extLst>
            </p:cNvPr>
            <p:cNvGraphicFramePr/>
            <p:nvPr/>
          </p:nvGraphicFramePr>
          <p:xfrm>
            <a:off x="611560" y="1397000"/>
            <a:ext cx="8064896" cy="4840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BE9F85A2-6A72-9E4B-94D0-6549F0B8887A}"/>
                </a:ext>
              </a:extLst>
            </p:cNvPr>
            <p:cNvSpPr txBox="1"/>
            <p:nvPr/>
          </p:nvSpPr>
          <p:spPr>
            <a:xfrm>
              <a:off x="827584" y="1988840"/>
              <a:ext cx="936104" cy="584778"/>
            </a:xfrm>
            <a:prstGeom prst="rect">
              <a:avLst/>
            </a:prstGeom>
            <a:noFill/>
          </p:spPr>
          <p:txBody>
            <a:bodyPr>
              <a:spAutoFit/>
            </a:bodyPr>
            <a:lstStyle/>
            <a:p>
              <a:pPr algn="ctr">
                <a:defRPr/>
              </a:pPr>
              <a:r>
                <a:rPr lang="en-US" sz="3200" b="1" dirty="0">
                  <a:ln w="22225">
                    <a:solidFill>
                      <a:srgbClr val="BAAA12"/>
                    </a:solidFill>
                    <a:prstDash val="solid"/>
                  </a:ln>
                  <a:solidFill>
                    <a:srgbClr val="BAAA12">
                      <a:lumMod val="40000"/>
                      <a:lumOff val="60000"/>
                    </a:srgbClr>
                  </a:solidFill>
                  <a:latin typeface="Times New Roman" panose="02020603050405020304" pitchFamily="18" charset="0"/>
                  <a:cs typeface="Times New Roman" panose="02020603050405020304" pitchFamily="18" charset="0"/>
                </a:rPr>
                <a:t>I.</a:t>
              </a:r>
            </a:p>
          </p:txBody>
        </p:sp>
        <p:sp>
          <p:nvSpPr>
            <p:cNvPr id="7" name="TextBox 6">
              <a:extLst>
                <a:ext uri="{FF2B5EF4-FFF2-40B4-BE49-F238E27FC236}">
                  <a16:creationId xmlns:a16="http://schemas.microsoft.com/office/drawing/2014/main" id="{902A879F-86E2-3A4C-936F-4CBDB050483B}"/>
                </a:ext>
              </a:extLst>
            </p:cNvPr>
            <p:cNvSpPr txBox="1"/>
            <p:nvPr/>
          </p:nvSpPr>
          <p:spPr>
            <a:xfrm>
              <a:off x="1331640" y="3502749"/>
              <a:ext cx="864096" cy="584778"/>
            </a:xfrm>
            <a:prstGeom prst="rect">
              <a:avLst/>
            </a:prstGeom>
            <a:noFill/>
          </p:spPr>
          <p:txBody>
            <a:bodyPr>
              <a:spAutoFit/>
            </a:bodyPr>
            <a:lstStyle/>
            <a:p>
              <a:pPr>
                <a:defRPr/>
              </a:pPr>
              <a:r>
                <a:rPr lang="en-US" sz="3200" b="1" dirty="0">
                  <a:ln w="22225">
                    <a:solidFill>
                      <a:srgbClr val="BAAA12"/>
                    </a:solidFill>
                    <a:prstDash val="solid"/>
                  </a:ln>
                  <a:solidFill>
                    <a:srgbClr val="BAAA12">
                      <a:lumMod val="40000"/>
                      <a:lumOff val="60000"/>
                    </a:srgbClr>
                  </a:solidFill>
                  <a:latin typeface="Times New Roman" panose="02020603050405020304" pitchFamily="18" charset="0"/>
                  <a:cs typeface="Times New Roman" panose="02020603050405020304" pitchFamily="18" charset="0"/>
                </a:rPr>
                <a:t>II.</a:t>
              </a:r>
            </a:p>
          </p:txBody>
        </p:sp>
        <p:sp>
          <p:nvSpPr>
            <p:cNvPr id="8" name="TextBox 7">
              <a:extLst>
                <a:ext uri="{FF2B5EF4-FFF2-40B4-BE49-F238E27FC236}">
                  <a16:creationId xmlns:a16="http://schemas.microsoft.com/office/drawing/2014/main" id="{673C5FF3-785A-5742-9C95-DC906EF5C12A}"/>
                </a:ext>
              </a:extLst>
            </p:cNvPr>
            <p:cNvSpPr txBox="1"/>
            <p:nvPr/>
          </p:nvSpPr>
          <p:spPr>
            <a:xfrm>
              <a:off x="827584" y="4942909"/>
              <a:ext cx="936104" cy="584778"/>
            </a:xfrm>
            <a:prstGeom prst="rect">
              <a:avLst/>
            </a:prstGeom>
            <a:noFill/>
          </p:spPr>
          <p:txBody>
            <a:bodyPr>
              <a:spAutoFit/>
            </a:bodyPr>
            <a:lstStyle/>
            <a:p>
              <a:pPr>
                <a:defRPr/>
              </a:pPr>
              <a:r>
                <a:rPr lang="en-US" sz="3200" b="1" dirty="0">
                  <a:ln w="22225">
                    <a:solidFill>
                      <a:srgbClr val="BAAA12"/>
                    </a:solidFill>
                    <a:prstDash val="solid"/>
                  </a:ln>
                  <a:solidFill>
                    <a:srgbClr val="BAAA12">
                      <a:lumMod val="40000"/>
                      <a:lumOff val="60000"/>
                    </a:srgbClr>
                  </a:solidFill>
                  <a:latin typeface="Times New Roman" panose="02020603050405020304" pitchFamily="18" charset="0"/>
                  <a:cs typeface="Times New Roman" panose="02020603050405020304" pitchFamily="18" charset="0"/>
                </a:rPr>
                <a:t>III.</a:t>
              </a:r>
            </a:p>
          </p:txBody>
        </p:sp>
      </p:grpSp>
      <p:sp>
        <p:nvSpPr>
          <p:cNvPr id="37890" name="Rectangle 2">
            <a:extLst>
              <a:ext uri="{FF2B5EF4-FFF2-40B4-BE49-F238E27FC236}">
                <a16:creationId xmlns:a16="http://schemas.microsoft.com/office/drawing/2014/main" id="{C9DA26AE-6A92-E448-AA94-B124F446AB43}"/>
              </a:ext>
            </a:extLst>
          </p:cNvPr>
          <p:cNvSpPr txBox="1">
            <a:spLocks noChangeArrowheads="1"/>
          </p:cNvSpPr>
          <p:nvPr/>
        </p:nvSpPr>
        <p:spPr bwMode="black">
          <a:xfrm>
            <a:off x="2874963" y="322263"/>
            <a:ext cx="7016750"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b="1">
                <a:solidFill>
                  <a:srgbClr val="FF0000"/>
                </a:solidFill>
                <a:latin typeface="Times New Roman" panose="02020603050405020304" pitchFamily="18" charset="0"/>
                <a:ea typeface="Tahoma" panose="020B0604030504040204" pitchFamily="34" charset="0"/>
                <a:cs typeface="Times New Roman" panose="02020603050405020304" pitchFamily="18" charset="0"/>
              </a:rPr>
              <a:t>NỘI DUNG CHÍNH CỦA CHƯƠNG</a:t>
            </a:r>
          </a:p>
        </p:txBody>
      </p:sp>
      <p:cxnSp>
        <p:nvCxnSpPr>
          <p:cNvPr id="10" name="Straight Connector 9">
            <a:extLst>
              <a:ext uri="{FF2B5EF4-FFF2-40B4-BE49-F238E27FC236}">
                <a16:creationId xmlns:a16="http://schemas.microsoft.com/office/drawing/2014/main" id="{0BE69300-CF44-F946-B3E3-B78A99FEC219}"/>
              </a:ext>
            </a:extLst>
          </p:cNvPr>
          <p:cNvCxnSpPr/>
          <p:nvPr/>
        </p:nvCxnSpPr>
        <p:spPr>
          <a:xfrm>
            <a:off x="2095500" y="171450"/>
            <a:ext cx="0" cy="1058863"/>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37892" name="Date Placeholder 1">
            <a:extLst>
              <a:ext uri="{FF2B5EF4-FFF2-40B4-BE49-F238E27FC236}">
                <a16:creationId xmlns:a16="http://schemas.microsoft.com/office/drawing/2014/main" id="{B45905F1-A1A1-9244-BB0D-0D37B900A45B}"/>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E0606D0A-B8EC-8042-9A63-2EB17EDFC5C3}"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37893" name="Footer Placeholder 2">
            <a:extLst>
              <a:ext uri="{FF2B5EF4-FFF2-40B4-BE49-F238E27FC236}">
                <a16:creationId xmlns:a16="http://schemas.microsoft.com/office/drawing/2014/main" id="{576A702D-A9B0-CB4E-A9A3-BB9D6F76EE74}"/>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37894" name="Slide Number Placeholder 5">
            <a:extLst>
              <a:ext uri="{FF2B5EF4-FFF2-40B4-BE49-F238E27FC236}">
                <a16:creationId xmlns:a16="http://schemas.microsoft.com/office/drawing/2014/main" id="{27A54C4F-872D-964B-BFA6-D6746FF6BE0A}"/>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42757C56-2D02-394A-B718-4941CE9DA673}" type="slidenum">
              <a:rPr lang="en-US" altLang="vi-VN" smtClean="0">
                <a:solidFill>
                  <a:srgbClr val="1F5281"/>
                </a:solidFill>
                <a:latin typeface="Arial" panose="020B0604020202020204" pitchFamily="34" charset="0"/>
              </a:rPr>
              <a:pPr algn="ctr"/>
              <a:t>3</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7976336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10AA9E3A-F7CA-ED49-804E-3208E1B0257A}"/>
              </a:ext>
            </a:extLst>
          </p:cNvPr>
          <p:cNvSpPr/>
          <p:nvPr/>
        </p:nvSpPr>
        <p:spPr>
          <a:xfrm>
            <a:off x="2362200" y="2984774"/>
            <a:ext cx="2667000" cy="1077571"/>
          </a:xfrm>
          <a:custGeom>
            <a:avLst/>
            <a:gdLst>
              <a:gd name="connsiteX0" fmla="*/ 266164 w 2612745"/>
              <a:gd name="connsiteY0" fmla="*/ 0 h 1596664"/>
              <a:gd name="connsiteX1" fmla="*/ 2346581 w 2612745"/>
              <a:gd name="connsiteY1" fmla="*/ 0 h 1596664"/>
              <a:gd name="connsiteX2" fmla="*/ 2612745 w 2612745"/>
              <a:gd name="connsiteY2" fmla="*/ 266164 h 1596664"/>
              <a:gd name="connsiteX3" fmla="*/ 2612745 w 2612745"/>
              <a:gd name="connsiteY3" fmla="*/ 1596664 h 1596664"/>
              <a:gd name="connsiteX4" fmla="*/ 2612745 w 2612745"/>
              <a:gd name="connsiteY4" fmla="*/ 1596664 h 1596664"/>
              <a:gd name="connsiteX5" fmla="*/ 0 w 2612745"/>
              <a:gd name="connsiteY5" fmla="*/ 1596664 h 1596664"/>
              <a:gd name="connsiteX6" fmla="*/ 0 w 2612745"/>
              <a:gd name="connsiteY6" fmla="*/ 1596664 h 1596664"/>
              <a:gd name="connsiteX7" fmla="*/ 0 w 2612745"/>
              <a:gd name="connsiteY7" fmla="*/ 266164 h 1596664"/>
              <a:gd name="connsiteX8" fmla="*/ 266164 w 2612745"/>
              <a:gd name="connsiteY8" fmla="*/ 0 h 1596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2745" h="1596664">
                <a:moveTo>
                  <a:pt x="1" y="1434009"/>
                </a:moveTo>
                <a:lnTo>
                  <a:pt x="1" y="162655"/>
                </a:lnTo>
                <a:cubicBezTo>
                  <a:pt x="1" y="72823"/>
                  <a:pt x="195001" y="0"/>
                  <a:pt x="435545" y="0"/>
                </a:cubicBezTo>
                <a:lnTo>
                  <a:pt x="2612744" y="0"/>
                </a:lnTo>
                <a:lnTo>
                  <a:pt x="2612744" y="0"/>
                </a:lnTo>
                <a:lnTo>
                  <a:pt x="2612744" y="1596664"/>
                </a:lnTo>
                <a:lnTo>
                  <a:pt x="2612744" y="1596664"/>
                </a:lnTo>
                <a:lnTo>
                  <a:pt x="435545" y="1596664"/>
                </a:lnTo>
                <a:cubicBezTo>
                  <a:pt x="195001" y="1596664"/>
                  <a:pt x="1" y="1523841"/>
                  <a:pt x="1" y="1434009"/>
                </a:cubicBezTo>
                <a:close/>
              </a:path>
            </a:pathLst>
          </a:cu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p:spPr>
        <p:txBody>
          <a:bodyPr lIns="180828" tIns="249407" rIns="154305" bIns="249408" spcCol="1270" anchor="ctr"/>
          <a:lstStyle/>
          <a:p>
            <a:pPr algn="ctr" defTabSz="1200150">
              <a:lnSpc>
                <a:spcPct val="90000"/>
              </a:lnSpc>
              <a:spcAft>
                <a:spcPct val="35000"/>
              </a:spcAft>
              <a:defRPr/>
            </a:pPr>
            <a:r>
              <a:rPr lang="en-US" sz="2700" b="1" kern="0" cap="all" dirty="0">
                <a:ln w="9000" cmpd="sng">
                  <a:solidFill>
                    <a:srgbClr val="FFFF00"/>
                  </a:solidFill>
                  <a:prstDash val="solid"/>
                </a:ln>
                <a:solidFill>
                  <a:srgbClr val="FFFF00"/>
                </a:solidFill>
                <a:effectLst>
                  <a:reflection blurRad="12700" stA="28000" endPos="45000" dist="1000" dir="5400000" sy="-100000" algn="bl" rotWithShape="0"/>
                </a:effectLst>
                <a:latin typeface="Times New Roman" pitchFamily="18" charset="0"/>
                <a:cs typeface="Times New Roman" pitchFamily="18" charset="0"/>
              </a:rPr>
              <a:t>NGUYÊN NHÂN</a:t>
            </a:r>
          </a:p>
        </p:txBody>
      </p:sp>
      <p:sp>
        <p:nvSpPr>
          <p:cNvPr id="7" name="Freeform 6">
            <a:extLst>
              <a:ext uri="{FF2B5EF4-FFF2-40B4-BE49-F238E27FC236}">
                <a16:creationId xmlns:a16="http://schemas.microsoft.com/office/drawing/2014/main" id="{769AB567-855F-0C48-86D6-12F42A94C159}"/>
              </a:ext>
            </a:extLst>
          </p:cNvPr>
          <p:cNvSpPr/>
          <p:nvPr/>
        </p:nvSpPr>
        <p:spPr>
          <a:xfrm>
            <a:off x="7162800" y="2984774"/>
            <a:ext cx="2590800" cy="1077571"/>
          </a:xfrm>
          <a:custGeom>
            <a:avLst/>
            <a:gdLst>
              <a:gd name="connsiteX0" fmla="*/ 266164 w 2612745"/>
              <a:gd name="connsiteY0" fmla="*/ 0 h 1596664"/>
              <a:gd name="connsiteX1" fmla="*/ 2346581 w 2612745"/>
              <a:gd name="connsiteY1" fmla="*/ 0 h 1596664"/>
              <a:gd name="connsiteX2" fmla="*/ 2612745 w 2612745"/>
              <a:gd name="connsiteY2" fmla="*/ 266164 h 1596664"/>
              <a:gd name="connsiteX3" fmla="*/ 2612745 w 2612745"/>
              <a:gd name="connsiteY3" fmla="*/ 1596664 h 1596664"/>
              <a:gd name="connsiteX4" fmla="*/ 2612745 w 2612745"/>
              <a:gd name="connsiteY4" fmla="*/ 1596664 h 1596664"/>
              <a:gd name="connsiteX5" fmla="*/ 0 w 2612745"/>
              <a:gd name="connsiteY5" fmla="*/ 1596664 h 1596664"/>
              <a:gd name="connsiteX6" fmla="*/ 0 w 2612745"/>
              <a:gd name="connsiteY6" fmla="*/ 1596664 h 1596664"/>
              <a:gd name="connsiteX7" fmla="*/ 0 w 2612745"/>
              <a:gd name="connsiteY7" fmla="*/ 266164 h 1596664"/>
              <a:gd name="connsiteX8" fmla="*/ 266164 w 2612745"/>
              <a:gd name="connsiteY8" fmla="*/ 0 h 1596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2745" h="1596664">
                <a:moveTo>
                  <a:pt x="2612744" y="162655"/>
                </a:moveTo>
                <a:lnTo>
                  <a:pt x="2612744" y="1434009"/>
                </a:lnTo>
                <a:cubicBezTo>
                  <a:pt x="2612744" y="1523841"/>
                  <a:pt x="2417744" y="1596664"/>
                  <a:pt x="2177200" y="1596664"/>
                </a:cubicBezTo>
                <a:lnTo>
                  <a:pt x="1" y="1596664"/>
                </a:lnTo>
                <a:lnTo>
                  <a:pt x="1" y="1596664"/>
                </a:lnTo>
                <a:lnTo>
                  <a:pt x="1" y="0"/>
                </a:lnTo>
                <a:lnTo>
                  <a:pt x="1" y="0"/>
                </a:lnTo>
                <a:lnTo>
                  <a:pt x="2177200" y="0"/>
                </a:lnTo>
                <a:cubicBezTo>
                  <a:pt x="2417744" y="0"/>
                  <a:pt x="2612744" y="72823"/>
                  <a:pt x="2612744" y="162655"/>
                </a:cubicBezTo>
                <a:close/>
              </a:path>
            </a:pathLst>
          </a:cu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a:noFill/>
          </a:ln>
          <a:effectLst>
            <a:outerShdw blurRad="40000" dist="23000" dir="5400000" rotWithShape="0">
              <a:srgbClr val="000000">
                <a:alpha val="35000"/>
              </a:srgbClr>
            </a:outerShdw>
          </a:effectLst>
        </p:spPr>
        <p:txBody>
          <a:bodyPr lIns="154306" tIns="249408" rIns="180827" bIns="249407" spcCol="1270" anchor="ctr"/>
          <a:lstStyle/>
          <a:p>
            <a:pPr algn="ctr" defTabSz="1200150">
              <a:lnSpc>
                <a:spcPct val="90000"/>
              </a:lnSpc>
              <a:spcAft>
                <a:spcPct val="35000"/>
              </a:spcAft>
              <a:defRPr/>
            </a:pPr>
            <a:r>
              <a:rPr lang="en-US" sz="2700" b="1" kern="0" cap="all" dirty="0">
                <a:ln w="9000" cmpd="sng">
                  <a:solidFill>
                    <a:srgbClr val="8064A2">
                      <a:shade val="50000"/>
                      <a:satMod val="120000"/>
                    </a:srgbClr>
                  </a:solidFill>
                  <a:prstDash val="solid"/>
                </a:ln>
                <a:gradFill>
                  <a:gsLst>
                    <a:gs pos="0">
                      <a:srgbClr val="8064A2">
                        <a:shade val="20000"/>
                        <a:satMod val="245000"/>
                      </a:srgbClr>
                    </a:gs>
                    <a:gs pos="43000">
                      <a:srgbClr val="8064A2">
                        <a:satMod val="255000"/>
                      </a:srgbClr>
                    </a:gs>
                    <a:gs pos="48000">
                      <a:srgbClr val="8064A2">
                        <a:shade val="85000"/>
                        <a:satMod val="255000"/>
                      </a:srgbClr>
                    </a:gs>
                    <a:gs pos="100000">
                      <a:srgbClr val="8064A2">
                        <a:shade val="20000"/>
                        <a:satMod val="245000"/>
                      </a:srgbClr>
                    </a:gs>
                  </a:gsLst>
                  <a:lin ang="5400000"/>
                </a:gradFill>
                <a:effectLst>
                  <a:reflection blurRad="12700" stA="28000" endPos="45000" dist="1000" dir="5400000" sy="-100000" algn="bl" rotWithShape="0"/>
                </a:effectLst>
                <a:latin typeface="Times New Roman" pitchFamily="18" charset="0"/>
                <a:cs typeface="Times New Roman" pitchFamily="18" charset="0"/>
              </a:rPr>
              <a:t>KẾT QUẢ</a:t>
            </a:r>
          </a:p>
        </p:txBody>
      </p:sp>
      <p:sp>
        <p:nvSpPr>
          <p:cNvPr id="8" name="Circular Arrow 7">
            <a:extLst>
              <a:ext uri="{FF2B5EF4-FFF2-40B4-BE49-F238E27FC236}">
                <a16:creationId xmlns:a16="http://schemas.microsoft.com/office/drawing/2014/main" id="{0E188C9E-BDD4-6243-9ACA-3EE1AC5DFF61}"/>
              </a:ext>
            </a:extLst>
          </p:cNvPr>
          <p:cNvSpPr/>
          <p:nvPr/>
        </p:nvSpPr>
        <p:spPr>
          <a:xfrm>
            <a:off x="4343400" y="1776413"/>
            <a:ext cx="3733800" cy="1998662"/>
          </a:xfrm>
          <a:prstGeom prst="circularArrow">
            <a:avLst>
              <a:gd name="adj1" fmla="val 12500"/>
              <a:gd name="adj2" fmla="val 1142322"/>
              <a:gd name="adj3" fmla="val 20457678"/>
              <a:gd name="adj4" fmla="val 10689515"/>
              <a:gd name="adj5" fmla="val 12500"/>
            </a:avLst>
          </a:prstGeom>
          <a:solidFill>
            <a:srgbClr val="4F81B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p:spPr>
      </p:sp>
      <p:sp>
        <p:nvSpPr>
          <p:cNvPr id="9" name="Circular Arrow 8">
            <a:extLst>
              <a:ext uri="{FF2B5EF4-FFF2-40B4-BE49-F238E27FC236}">
                <a16:creationId xmlns:a16="http://schemas.microsoft.com/office/drawing/2014/main" id="{371D7B87-3F11-6742-AC77-414FB6C991CB}"/>
              </a:ext>
            </a:extLst>
          </p:cNvPr>
          <p:cNvSpPr/>
          <p:nvPr/>
        </p:nvSpPr>
        <p:spPr>
          <a:xfrm rot="10800000">
            <a:off x="4343400" y="3259138"/>
            <a:ext cx="3733800" cy="1998662"/>
          </a:xfrm>
          <a:prstGeom prst="circularArrow">
            <a:avLst>
              <a:gd name="adj1" fmla="val 12500"/>
              <a:gd name="adj2" fmla="val 1142322"/>
              <a:gd name="adj3" fmla="val 20457678"/>
              <a:gd name="adj4" fmla="val 10689515"/>
              <a:gd name="adj5" fmla="val 12500"/>
            </a:avLst>
          </a:prstGeom>
          <a:solidFill>
            <a:srgbClr val="4F81B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p:spPr>
      </p:sp>
      <p:sp>
        <p:nvSpPr>
          <p:cNvPr id="12" name="Rectangle 11">
            <a:extLst>
              <a:ext uri="{FF2B5EF4-FFF2-40B4-BE49-F238E27FC236}">
                <a16:creationId xmlns:a16="http://schemas.microsoft.com/office/drawing/2014/main" id="{65A4320E-3D18-5942-9741-EEC05ADFEB82}"/>
              </a:ext>
            </a:extLst>
          </p:cNvPr>
          <p:cNvSpPr>
            <a:spLocks noChangeArrowheads="1"/>
          </p:cNvSpPr>
          <p:nvPr/>
        </p:nvSpPr>
        <p:spPr bwMode="auto">
          <a:xfrm>
            <a:off x="2274888" y="336550"/>
            <a:ext cx="8164512" cy="585788"/>
          </a:xfrm>
          <a:prstGeom prst="rect">
            <a:avLst/>
          </a:prstGeom>
          <a:solidFill>
            <a:sysClr val="window" lastClr="FFFFFF"/>
          </a:solidFill>
          <a:ln w="9525">
            <a:solidFill>
              <a:sysClr val="window" lastClr="FFFFFF"/>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9pPr>
          </a:lstStyle>
          <a:p>
            <a:pPr>
              <a:spcBef>
                <a:spcPct val="0"/>
              </a:spcBef>
              <a:buFontTx/>
              <a:buNone/>
              <a:defRPr/>
            </a:pPr>
            <a:r>
              <a:rPr lang="en-US" b="1" kern="0" dirty="0" err="1">
                <a:solidFill>
                  <a:prstClr val="black"/>
                </a:solidFill>
                <a:latin typeface="Times New Roman" panose="02020603050405020304" pitchFamily="18" charset="0"/>
                <a:cs typeface="Times New Roman" panose="02020603050405020304" pitchFamily="18" charset="0"/>
              </a:rPr>
              <a:t>Mối</a:t>
            </a:r>
            <a:r>
              <a:rPr lang="en-US" b="1" kern="0" dirty="0">
                <a:solidFill>
                  <a:prstClr val="black"/>
                </a:solidFill>
                <a:latin typeface="Times New Roman" panose="02020603050405020304" pitchFamily="18" charset="0"/>
                <a:cs typeface="Times New Roman" panose="02020603050405020304" pitchFamily="18" charset="0"/>
              </a:rPr>
              <a:t> </a:t>
            </a:r>
            <a:r>
              <a:rPr lang="en-US" b="1" kern="0" dirty="0" err="1">
                <a:solidFill>
                  <a:prstClr val="black"/>
                </a:solidFill>
                <a:latin typeface="Times New Roman" panose="02020603050405020304" pitchFamily="18" charset="0"/>
                <a:cs typeface="Times New Roman" panose="02020603050405020304" pitchFamily="18" charset="0"/>
              </a:rPr>
              <a:t>quan</a:t>
            </a:r>
            <a:r>
              <a:rPr lang="en-US" b="1" kern="0" dirty="0">
                <a:solidFill>
                  <a:prstClr val="black"/>
                </a:solidFill>
                <a:latin typeface="Times New Roman" panose="02020603050405020304" pitchFamily="18" charset="0"/>
                <a:cs typeface="Times New Roman" panose="02020603050405020304" pitchFamily="18" charset="0"/>
              </a:rPr>
              <a:t> </a:t>
            </a:r>
            <a:r>
              <a:rPr lang="en-US" b="1" kern="0" dirty="0" err="1">
                <a:solidFill>
                  <a:prstClr val="black"/>
                </a:solidFill>
                <a:latin typeface="Times New Roman" panose="02020603050405020304" pitchFamily="18" charset="0"/>
                <a:cs typeface="Times New Roman" panose="02020603050405020304" pitchFamily="18" charset="0"/>
              </a:rPr>
              <a:t>hệ</a:t>
            </a:r>
            <a:r>
              <a:rPr lang="en-US" b="1" kern="0" dirty="0">
                <a:solidFill>
                  <a:prstClr val="black"/>
                </a:solidFill>
                <a:latin typeface="Times New Roman" panose="02020603050405020304" pitchFamily="18" charset="0"/>
                <a:cs typeface="Times New Roman" panose="02020603050405020304" pitchFamily="18" charset="0"/>
              </a:rPr>
              <a:t> </a:t>
            </a:r>
            <a:r>
              <a:rPr lang="en-US" b="1" kern="0" dirty="0" err="1">
                <a:solidFill>
                  <a:prstClr val="black"/>
                </a:solidFill>
                <a:latin typeface="Times New Roman" panose="02020603050405020304" pitchFamily="18" charset="0"/>
                <a:cs typeface="Times New Roman" panose="02020603050405020304" pitchFamily="18" charset="0"/>
              </a:rPr>
              <a:t>giữa</a:t>
            </a:r>
            <a:r>
              <a:rPr lang="en-US" b="1" kern="0" dirty="0">
                <a:solidFill>
                  <a:prstClr val="black"/>
                </a:solidFill>
                <a:latin typeface="Times New Roman" panose="02020603050405020304" pitchFamily="18" charset="0"/>
                <a:cs typeface="Times New Roman" panose="02020603050405020304" pitchFamily="18" charset="0"/>
              </a:rPr>
              <a:t> </a:t>
            </a:r>
            <a:r>
              <a:rPr lang="vi-VN" b="1" kern="0" dirty="0">
                <a:solidFill>
                  <a:prstClr val="black"/>
                </a:solidFill>
                <a:latin typeface="Times New Roman" panose="02020603050405020304" pitchFamily="18" charset="0"/>
                <a:cs typeface="Times New Roman" panose="02020603050405020304" pitchFamily="18" charset="0"/>
              </a:rPr>
              <a:t>nguyên nhân – kết quả</a:t>
            </a:r>
            <a:endParaRPr lang="en-US" b="1" kern="0" dirty="0">
              <a:solidFill>
                <a:prstClr val="black"/>
              </a:solidFill>
              <a:latin typeface="Arial" panose="020B0604020202020204" pitchFamily="34" charset="0"/>
            </a:endParaRPr>
          </a:p>
        </p:txBody>
      </p:sp>
      <p:sp>
        <p:nvSpPr>
          <p:cNvPr id="14" name="TextBox 13">
            <a:extLst>
              <a:ext uri="{FF2B5EF4-FFF2-40B4-BE49-F238E27FC236}">
                <a16:creationId xmlns:a16="http://schemas.microsoft.com/office/drawing/2014/main" id="{9C32B485-3B7A-F548-B48F-26A10FD7CEBD}"/>
              </a:ext>
            </a:extLst>
          </p:cNvPr>
          <p:cNvSpPr txBox="1"/>
          <p:nvPr/>
        </p:nvSpPr>
        <p:spPr>
          <a:xfrm>
            <a:off x="5029200" y="2470150"/>
            <a:ext cx="2133600" cy="584200"/>
          </a:xfrm>
          <a:prstGeom prst="rect">
            <a:avLst/>
          </a:prstGeom>
          <a:noFill/>
        </p:spPr>
        <p:txBody>
          <a:bodyPr>
            <a:spAutoFit/>
          </a:bodyPr>
          <a:lstStyle/>
          <a:p>
            <a:pPr algn="ctr">
              <a:defRPr/>
            </a:pPr>
            <a:r>
              <a:rPr lang="en-US" sz="3200" b="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SINH RA</a:t>
            </a:r>
          </a:p>
        </p:txBody>
      </p:sp>
      <p:sp>
        <p:nvSpPr>
          <p:cNvPr id="15" name="TextBox 14">
            <a:extLst>
              <a:ext uri="{FF2B5EF4-FFF2-40B4-BE49-F238E27FC236}">
                <a16:creationId xmlns:a16="http://schemas.microsoft.com/office/drawing/2014/main" id="{D10BB417-AF77-0E40-8371-CBB011E6759C}"/>
              </a:ext>
            </a:extLst>
          </p:cNvPr>
          <p:cNvSpPr txBox="1"/>
          <p:nvPr/>
        </p:nvSpPr>
        <p:spPr>
          <a:xfrm>
            <a:off x="5143500" y="4175125"/>
            <a:ext cx="2374900" cy="585788"/>
          </a:xfrm>
          <a:prstGeom prst="rect">
            <a:avLst/>
          </a:prstGeom>
          <a:noFill/>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3200" b="1">
                <a:solidFill>
                  <a:srgbClr val="000000"/>
                </a:solidFill>
                <a:effectLst>
                  <a:outerShdw blurRad="38100" dist="38100" dir="2700000" algn="tl">
                    <a:srgbClr val="C0C0C0"/>
                  </a:outerShdw>
                </a:effectLst>
                <a:latin typeface="Times New Roman" panose="02020603050405020304" pitchFamily="18" charset="0"/>
              </a:rPr>
              <a:t>TÁC ĐỘNG</a:t>
            </a:r>
          </a:p>
        </p:txBody>
      </p:sp>
      <p:cxnSp>
        <p:nvCxnSpPr>
          <p:cNvPr id="13" name="Straight Connector 12">
            <a:extLst>
              <a:ext uri="{FF2B5EF4-FFF2-40B4-BE49-F238E27FC236}">
                <a16:creationId xmlns:a16="http://schemas.microsoft.com/office/drawing/2014/main" id="{C3C7DDDA-4B3C-4749-B5CA-F585F4EB1D8B}"/>
              </a:ext>
            </a:extLst>
          </p:cNvPr>
          <p:cNvCxnSpPr/>
          <p:nvPr/>
        </p:nvCxnSpPr>
        <p:spPr>
          <a:xfrm>
            <a:off x="1998663" y="171450"/>
            <a:ext cx="0" cy="1058863"/>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2" name="Date Placeholder 1">
            <a:extLst>
              <a:ext uri="{FF2B5EF4-FFF2-40B4-BE49-F238E27FC236}">
                <a16:creationId xmlns:a16="http://schemas.microsoft.com/office/drawing/2014/main" id="{F8A3B30C-2AEC-3B43-AD3D-BF039CD4884C}"/>
              </a:ext>
            </a:extLst>
          </p:cNvPr>
          <p:cNvSpPr>
            <a:spLocks noGrp="1"/>
          </p:cNvSpPr>
          <p:nvPr>
            <p:ph type="dt" sz="quarter" idx="10"/>
          </p:nvPr>
        </p:nvSpPr>
        <p:spPr/>
        <p:txBody>
          <a:bodyPr/>
          <a:lstStyle/>
          <a:p>
            <a:pPr>
              <a:defRPr/>
            </a:pPr>
            <a:fld id="{0058D401-301F-5046-A1C7-448E0A015171}" type="datetime1">
              <a:rPr lang="vi-VN"/>
              <a:pPr>
                <a:defRPr/>
              </a:pPr>
              <a:t>11/07/2022</a:t>
            </a:fld>
            <a:endParaRPr lang="en-US"/>
          </a:p>
        </p:txBody>
      </p:sp>
      <p:sp>
        <p:nvSpPr>
          <p:cNvPr id="3" name="Footer Placeholder 2">
            <a:extLst>
              <a:ext uri="{FF2B5EF4-FFF2-40B4-BE49-F238E27FC236}">
                <a16:creationId xmlns:a16="http://schemas.microsoft.com/office/drawing/2014/main" id="{BE8BEFE4-4C46-A045-BB5F-E09F0E715293}"/>
              </a:ext>
            </a:extLst>
          </p:cNvPr>
          <p:cNvSpPr>
            <a:spLocks noGrp="1"/>
          </p:cNvSpPr>
          <p:nvPr>
            <p:ph type="ftr" sz="quarter" idx="11"/>
          </p:nvPr>
        </p:nvSpPr>
        <p:spPr/>
        <p:txBody>
          <a:bodyPr/>
          <a:lstStyle/>
          <a:p>
            <a:pPr>
              <a:defRPr/>
            </a:pPr>
            <a:r>
              <a:rPr lang="vi-VN"/>
              <a:t>Chương 2: Chủ nghĩa duy vật biện chứng</a:t>
            </a:r>
            <a:endParaRPr lang="en-US"/>
          </a:p>
        </p:txBody>
      </p:sp>
      <p:sp>
        <p:nvSpPr>
          <p:cNvPr id="149515" name="Slide Number Placeholder 3">
            <a:extLst>
              <a:ext uri="{FF2B5EF4-FFF2-40B4-BE49-F238E27FC236}">
                <a16:creationId xmlns:a16="http://schemas.microsoft.com/office/drawing/2014/main" id="{5B21AF84-3CAC-A144-9B62-C1E512B9F1A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F38C3078-78C4-8244-9D03-EDBAEF767604}" type="slidenum">
              <a:rPr lang="en-US" altLang="vi-VN" smtClean="0">
                <a:solidFill>
                  <a:srgbClr val="000000"/>
                </a:solidFill>
              </a:rPr>
              <a:pPr/>
              <a:t>30</a:t>
            </a:fld>
            <a:endParaRPr lang="en-US" altLang="vi-VN">
              <a:solidFill>
                <a:srgbClr val="000000"/>
              </a:solidFill>
            </a:endParaRPr>
          </a:p>
        </p:txBody>
      </p:sp>
    </p:spTree>
    <p:extLst>
      <p:ext uri="{BB962C8B-B14F-4D97-AF65-F5344CB8AC3E}">
        <p14:creationId xmlns:p14="http://schemas.microsoft.com/office/powerpoint/2010/main" val="15701733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4543DFB5-2AE8-964E-BED3-EC6A4355CA09}"/>
              </a:ext>
            </a:extLst>
          </p:cNvPr>
          <p:cNvSpPr/>
          <p:nvPr/>
        </p:nvSpPr>
        <p:spPr>
          <a:xfrm>
            <a:off x="2120992" y="2649043"/>
            <a:ext cx="1765209" cy="1008558"/>
          </a:xfrm>
          <a:custGeom>
            <a:avLst/>
            <a:gdLst>
              <a:gd name="connsiteX0" fmla="*/ 266164 w 2612745"/>
              <a:gd name="connsiteY0" fmla="*/ 0 h 1596664"/>
              <a:gd name="connsiteX1" fmla="*/ 2346581 w 2612745"/>
              <a:gd name="connsiteY1" fmla="*/ 0 h 1596664"/>
              <a:gd name="connsiteX2" fmla="*/ 2612745 w 2612745"/>
              <a:gd name="connsiteY2" fmla="*/ 266164 h 1596664"/>
              <a:gd name="connsiteX3" fmla="*/ 2612745 w 2612745"/>
              <a:gd name="connsiteY3" fmla="*/ 1596664 h 1596664"/>
              <a:gd name="connsiteX4" fmla="*/ 2612745 w 2612745"/>
              <a:gd name="connsiteY4" fmla="*/ 1596664 h 1596664"/>
              <a:gd name="connsiteX5" fmla="*/ 0 w 2612745"/>
              <a:gd name="connsiteY5" fmla="*/ 1596664 h 1596664"/>
              <a:gd name="connsiteX6" fmla="*/ 0 w 2612745"/>
              <a:gd name="connsiteY6" fmla="*/ 1596664 h 1596664"/>
              <a:gd name="connsiteX7" fmla="*/ 0 w 2612745"/>
              <a:gd name="connsiteY7" fmla="*/ 266164 h 1596664"/>
              <a:gd name="connsiteX8" fmla="*/ 266164 w 2612745"/>
              <a:gd name="connsiteY8" fmla="*/ 0 h 1596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2745" h="1596664">
                <a:moveTo>
                  <a:pt x="1" y="1434009"/>
                </a:moveTo>
                <a:lnTo>
                  <a:pt x="1" y="162655"/>
                </a:lnTo>
                <a:cubicBezTo>
                  <a:pt x="1" y="72823"/>
                  <a:pt x="195001" y="0"/>
                  <a:pt x="435545" y="0"/>
                </a:cubicBezTo>
                <a:lnTo>
                  <a:pt x="2612744" y="0"/>
                </a:lnTo>
                <a:lnTo>
                  <a:pt x="2612744" y="0"/>
                </a:lnTo>
                <a:lnTo>
                  <a:pt x="2612744" y="1596664"/>
                </a:lnTo>
                <a:lnTo>
                  <a:pt x="2612744" y="1596664"/>
                </a:lnTo>
                <a:lnTo>
                  <a:pt x="435545" y="1596664"/>
                </a:lnTo>
                <a:cubicBezTo>
                  <a:pt x="195001" y="1596664"/>
                  <a:pt x="1" y="1523841"/>
                  <a:pt x="1" y="1434009"/>
                </a:cubicBezTo>
                <a:close/>
              </a:path>
            </a:pathLst>
          </a:cu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p:spPr>
        <p:txBody>
          <a:bodyPr lIns="180828" tIns="249407" rIns="154305" bIns="249408" spcCol="1270" anchor="ctr"/>
          <a:lstStyle/>
          <a:p>
            <a:pPr algn="ctr" defTabSz="1200150">
              <a:lnSpc>
                <a:spcPct val="90000"/>
              </a:lnSpc>
              <a:spcAft>
                <a:spcPct val="35000"/>
              </a:spcAft>
              <a:defRPr/>
            </a:pPr>
            <a:r>
              <a:rPr lang="en-US" sz="2400" b="1" kern="0" cap="all" dirty="0">
                <a:ln w="9000" cmpd="sng">
                  <a:solidFill>
                    <a:srgbClr val="FFFF00"/>
                  </a:solidFill>
                  <a:prstDash val="solid"/>
                </a:ln>
                <a:solidFill>
                  <a:srgbClr val="FFFF00"/>
                </a:solidFill>
                <a:effectLst>
                  <a:reflection blurRad="12700" stA="28000" endPos="45000" dist="1000" dir="5400000" sy="-100000" algn="bl" rotWithShape="0"/>
                </a:effectLst>
                <a:latin typeface="Times New Roman" pitchFamily="18" charset="0"/>
                <a:cs typeface="Times New Roman" pitchFamily="18" charset="0"/>
              </a:rPr>
              <a:t>NGUYÊN NHÂN</a:t>
            </a:r>
          </a:p>
        </p:txBody>
      </p:sp>
      <p:sp>
        <p:nvSpPr>
          <p:cNvPr id="7" name="Circular Arrow 6">
            <a:extLst>
              <a:ext uri="{FF2B5EF4-FFF2-40B4-BE49-F238E27FC236}">
                <a16:creationId xmlns:a16="http://schemas.microsoft.com/office/drawing/2014/main" id="{5D80A249-4196-884B-90CD-EBA0B89E2FC3}"/>
              </a:ext>
            </a:extLst>
          </p:cNvPr>
          <p:cNvSpPr/>
          <p:nvPr/>
        </p:nvSpPr>
        <p:spPr>
          <a:xfrm>
            <a:off x="3429000" y="1776413"/>
            <a:ext cx="1905000" cy="1247775"/>
          </a:xfrm>
          <a:prstGeom prst="circularArrow">
            <a:avLst>
              <a:gd name="adj1" fmla="val 12500"/>
              <a:gd name="adj2" fmla="val 1142322"/>
              <a:gd name="adj3" fmla="val 20457678"/>
              <a:gd name="adj4" fmla="val 10689515"/>
              <a:gd name="adj5" fmla="val 12500"/>
            </a:avLst>
          </a:prstGeom>
          <a:solidFill>
            <a:srgbClr val="4F81B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p:spPr>
      </p:sp>
      <p:sp>
        <p:nvSpPr>
          <p:cNvPr id="8" name="Circular Arrow 7">
            <a:extLst>
              <a:ext uri="{FF2B5EF4-FFF2-40B4-BE49-F238E27FC236}">
                <a16:creationId xmlns:a16="http://schemas.microsoft.com/office/drawing/2014/main" id="{C7A01994-39F5-754E-BCA2-604F0FD1728D}"/>
              </a:ext>
            </a:extLst>
          </p:cNvPr>
          <p:cNvSpPr/>
          <p:nvPr/>
        </p:nvSpPr>
        <p:spPr>
          <a:xfrm rot="10800000">
            <a:off x="3333750" y="3152775"/>
            <a:ext cx="1949450" cy="1249363"/>
          </a:xfrm>
          <a:prstGeom prst="circularArrow">
            <a:avLst>
              <a:gd name="adj1" fmla="val 12500"/>
              <a:gd name="adj2" fmla="val 1142322"/>
              <a:gd name="adj3" fmla="val 20457678"/>
              <a:gd name="adj4" fmla="val 10689515"/>
              <a:gd name="adj5" fmla="val 12500"/>
            </a:avLst>
          </a:prstGeom>
          <a:solidFill>
            <a:srgbClr val="4F81B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p:spPr>
      </p:sp>
      <p:sp>
        <p:nvSpPr>
          <p:cNvPr id="12" name="Freeform 11">
            <a:extLst>
              <a:ext uri="{FF2B5EF4-FFF2-40B4-BE49-F238E27FC236}">
                <a16:creationId xmlns:a16="http://schemas.microsoft.com/office/drawing/2014/main" id="{8E14C181-7842-C343-8A08-C9A018AFD411}"/>
              </a:ext>
            </a:extLst>
          </p:cNvPr>
          <p:cNvSpPr/>
          <p:nvPr/>
        </p:nvSpPr>
        <p:spPr bwMode="auto">
          <a:xfrm>
            <a:off x="4876800" y="2451100"/>
            <a:ext cx="2312468" cy="704145"/>
          </a:xfrm>
          <a:custGeom>
            <a:avLst/>
            <a:gdLst>
              <a:gd name="connsiteX0" fmla="*/ 266164 w 2612745"/>
              <a:gd name="connsiteY0" fmla="*/ 0 h 1596664"/>
              <a:gd name="connsiteX1" fmla="*/ 2346581 w 2612745"/>
              <a:gd name="connsiteY1" fmla="*/ 0 h 1596664"/>
              <a:gd name="connsiteX2" fmla="*/ 2612745 w 2612745"/>
              <a:gd name="connsiteY2" fmla="*/ 266164 h 1596664"/>
              <a:gd name="connsiteX3" fmla="*/ 2612745 w 2612745"/>
              <a:gd name="connsiteY3" fmla="*/ 1596664 h 1596664"/>
              <a:gd name="connsiteX4" fmla="*/ 2612745 w 2612745"/>
              <a:gd name="connsiteY4" fmla="*/ 1596664 h 1596664"/>
              <a:gd name="connsiteX5" fmla="*/ 0 w 2612745"/>
              <a:gd name="connsiteY5" fmla="*/ 1596664 h 1596664"/>
              <a:gd name="connsiteX6" fmla="*/ 0 w 2612745"/>
              <a:gd name="connsiteY6" fmla="*/ 1596664 h 1596664"/>
              <a:gd name="connsiteX7" fmla="*/ 0 w 2612745"/>
              <a:gd name="connsiteY7" fmla="*/ 266164 h 1596664"/>
              <a:gd name="connsiteX8" fmla="*/ 266164 w 2612745"/>
              <a:gd name="connsiteY8" fmla="*/ 0 h 1596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2745" h="1596664">
                <a:moveTo>
                  <a:pt x="2612744" y="162655"/>
                </a:moveTo>
                <a:lnTo>
                  <a:pt x="2612744" y="1434009"/>
                </a:lnTo>
                <a:cubicBezTo>
                  <a:pt x="2612744" y="1523841"/>
                  <a:pt x="2417744" y="1596664"/>
                  <a:pt x="2177200" y="1596664"/>
                </a:cubicBezTo>
                <a:lnTo>
                  <a:pt x="1" y="1596664"/>
                </a:lnTo>
                <a:lnTo>
                  <a:pt x="1" y="1596664"/>
                </a:lnTo>
                <a:lnTo>
                  <a:pt x="1" y="0"/>
                </a:lnTo>
                <a:lnTo>
                  <a:pt x="1" y="0"/>
                </a:lnTo>
                <a:lnTo>
                  <a:pt x="2177200" y="0"/>
                </a:lnTo>
                <a:cubicBezTo>
                  <a:pt x="2417744" y="0"/>
                  <a:pt x="2612744" y="72823"/>
                  <a:pt x="2612744" y="162655"/>
                </a:cubicBezTo>
                <a:close/>
              </a:path>
            </a:pathLst>
          </a:cu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a:noFill/>
          </a:ln>
          <a:effectLst>
            <a:outerShdw blurRad="40000" dist="23000" dir="5400000" rotWithShape="0">
              <a:srgbClr val="000000">
                <a:alpha val="35000"/>
              </a:srgbClr>
            </a:outerShdw>
          </a:effectLst>
        </p:spPr>
        <p:txBody>
          <a:bodyPr lIns="154306" tIns="249408" rIns="180827" bIns="249407" spcCol="1270" anchor="ctr"/>
          <a:lstStyle/>
          <a:p>
            <a:pPr algn="ctr" defTabSz="1200150">
              <a:lnSpc>
                <a:spcPct val="90000"/>
              </a:lnSpc>
              <a:spcAft>
                <a:spcPct val="35000"/>
              </a:spcAft>
              <a:defRPr/>
            </a:pPr>
            <a:r>
              <a:rPr lang="en-US" sz="2400" b="1" kern="0" cap="all" dirty="0">
                <a:ln w="9000" cmpd="sng">
                  <a:solidFill>
                    <a:srgbClr val="8064A2">
                      <a:shade val="50000"/>
                      <a:satMod val="120000"/>
                    </a:srgbClr>
                  </a:solidFill>
                  <a:prstDash val="solid"/>
                </a:ln>
                <a:gradFill>
                  <a:gsLst>
                    <a:gs pos="0">
                      <a:srgbClr val="8064A2">
                        <a:shade val="20000"/>
                        <a:satMod val="245000"/>
                      </a:srgbClr>
                    </a:gs>
                    <a:gs pos="43000">
                      <a:srgbClr val="8064A2">
                        <a:satMod val="255000"/>
                      </a:srgbClr>
                    </a:gs>
                    <a:gs pos="48000">
                      <a:srgbClr val="8064A2">
                        <a:shade val="85000"/>
                        <a:satMod val="255000"/>
                      </a:srgbClr>
                    </a:gs>
                    <a:gs pos="100000">
                      <a:srgbClr val="8064A2">
                        <a:shade val="20000"/>
                        <a:satMod val="245000"/>
                      </a:srgbClr>
                    </a:gs>
                  </a:gsLst>
                  <a:lin ang="5400000"/>
                </a:gradFill>
                <a:effectLst>
                  <a:reflection blurRad="12700" stA="28000" endPos="45000" dist="1000" dir="5400000" sy="-100000" algn="bl" rotWithShape="0"/>
                </a:effectLst>
                <a:latin typeface="Times New Roman" pitchFamily="18" charset="0"/>
                <a:cs typeface="Times New Roman" pitchFamily="18" charset="0"/>
              </a:rPr>
              <a:t>KẾT QUẢ</a:t>
            </a:r>
          </a:p>
        </p:txBody>
      </p:sp>
      <p:sp>
        <p:nvSpPr>
          <p:cNvPr id="13" name="Freeform 12">
            <a:extLst>
              <a:ext uri="{FF2B5EF4-FFF2-40B4-BE49-F238E27FC236}">
                <a16:creationId xmlns:a16="http://schemas.microsoft.com/office/drawing/2014/main" id="{11652A71-27F2-E247-823F-5ED307A45A43}"/>
              </a:ext>
            </a:extLst>
          </p:cNvPr>
          <p:cNvSpPr/>
          <p:nvPr/>
        </p:nvSpPr>
        <p:spPr bwMode="auto">
          <a:xfrm>
            <a:off x="4876800" y="3137279"/>
            <a:ext cx="2362200" cy="718759"/>
          </a:xfrm>
          <a:custGeom>
            <a:avLst/>
            <a:gdLst>
              <a:gd name="connsiteX0" fmla="*/ 266164 w 2612745"/>
              <a:gd name="connsiteY0" fmla="*/ 0 h 1596664"/>
              <a:gd name="connsiteX1" fmla="*/ 2346581 w 2612745"/>
              <a:gd name="connsiteY1" fmla="*/ 0 h 1596664"/>
              <a:gd name="connsiteX2" fmla="*/ 2612745 w 2612745"/>
              <a:gd name="connsiteY2" fmla="*/ 266164 h 1596664"/>
              <a:gd name="connsiteX3" fmla="*/ 2612745 w 2612745"/>
              <a:gd name="connsiteY3" fmla="*/ 1596664 h 1596664"/>
              <a:gd name="connsiteX4" fmla="*/ 2612745 w 2612745"/>
              <a:gd name="connsiteY4" fmla="*/ 1596664 h 1596664"/>
              <a:gd name="connsiteX5" fmla="*/ 0 w 2612745"/>
              <a:gd name="connsiteY5" fmla="*/ 1596664 h 1596664"/>
              <a:gd name="connsiteX6" fmla="*/ 0 w 2612745"/>
              <a:gd name="connsiteY6" fmla="*/ 1596664 h 1596664"/>
              <a:gd name="connsiteX7" fmla="*/ 0 w 2612745"/>
              <a:gd name="connsiteY7" fmla="*/ 266164 h 1596664"/>
              <a:gd name="connsiteX8" fmla="*/ 266164 w 2612745"/>
              <a:gd name="connsiteY8" fmla="*/ 0 h 1596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2745" h="1596664">
                <a:moveTo>
                  <a:pt x="1" y="1434009"/>
                </a:moveTo>
                <a:lnTo>
                  <a:pt x="1" y="162655"/>
                </a:lnTo>
                <a:cubicBezTo>
                  <a:pt x="1" y="72823"/>
                  <a:pt x="195001" y="0"/>
                  <a:pt x="435545" y="0"/>
                </a:cubicBezTo>
                <a:lnTo>
                  <a:pt x="2612744" y="0"/>
                </a:lnTo>
                <a:lnTo>
                  <a:pt x="2612744" y="0"/>
                </a:lnTo>
                <a:lnTo>
                  <a:pt x="2612744" y="1596664"/>
                </a:lnTo>
                <a:lnTo>
                  <a:pt x="2612744" y="1596664"/>
                </a:lnTo>
                <a:lnTo>
                  <a:pt x="435545" y="1596664"/>
                </a:lnTo>
                <a:cubicBezTo>
                  <a:pt x="195001" y="1596664"/>
                  <a:pt x="1" y="1523841"/>
                  <a:pt x="1" y="1434009"/>
                </a:cubicBezTo>
                <a:close/>
              </a:path>
            </a:pathLst>
          </a:cu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p:spPr>
        <p:txBody>
          <a:bodyPr lIns="180828" tIns="249407" rIns="154305" bIns="249408" spcCol="1270" anchor="ctr"/>
          <a:lstStyle/>
          <a:p>
            <a:pPr algn="ctr" defTabSz="1200150">
              <a:lnSpc>
                <a:spcPct val="90000"/>
              </a:lnSpc>
              <a:spcAft>
                <a:spcPct val="35000"/>
              </a:spcAft>
              <a:defRPr/>
            </a:pPr>
            <a:r>
              <a:rPr lang="en-US" sz="2000" b="1" kern="0" cap="all" dirty="0">
                <a:ln w="9000" cmpd="sng">
                  <a:solidFill>
                    <a:srgbClr val="FFFF00"/>
                  </a:solidFill>
                  <a:prstDash val="solid"/>
                </a:ln>
                <a:solidFill>
                  <a:srgbClr val="FFFF00"/>
                </a:solidFill>
                <a:effectLst>
                  <a:reflection blurRad="12700" stA="28000" endPos="45000" dist="1000" dir="5400000" sy="-100000" algn="bl" rotWithShape="0"/>
                </a:effectLst>
                <a:latin typeface="Times New Roman" pitchFamily="18" charset="0"/>
                <a:cs typeface="Times New Roman" pitchFamily="18" charset="0"/>
              </a:rPr>
              <a:t>NGUYÊN NHÂN</a:t>
            </a:r>
          </a:p>
        </p:txBody>
      </p:sp>
      <p:sp>
        <p:nvSpPr>
          <p:cNvPr id="14" name="Freeform 13">
            <a:extLst>
              <a:ext uri="{FF2B5EF4-FFF2-40B4-BE49-F238E27FC236}">
                <a16:creationId xmlns:a16="http://schemas.microsoft.com/office/drawing/2014/main" id="{7B0AD624-E082-B346-BCA6-A5EAB1A00B1E}"/>
              </a:ext>
            </a:extLst>
          </p:cNvPr>
          <p:cNvSpPr/>
          <p:nvPr/>
        </p:nvSpPr>
        <p:spPr>
          <a:xfrm>
            <a:off x="8153400" y="2953844"/>
            <a:ext cx="1447800" cy="703757"/>
          </a:xfrm>
          <a:custGeom>
            <a:avLst/>
            <a:gdLst>
              <a:gd name="connsiteX0" fmla="*/ 266164 w 2612745"/>
              <a:gd name="connsiteY0" fmla="*/ 0 h 1596664"/>
              <a:gd name="connsiteX1" fmla="*/ 2346581 w 2612745"/>
              <a:gd name="connsiteY1" fmla="*/ 0 h 1596664"/>
              <a:gd name="connsiteX2" fmla="*/ 2612745 w 2612745"/>
              <a:gd name="connsiteY2" fmla="*/ 266164 h 1596664"/>
              <a:gd name="connsiteX3" fmla="*/ 2612745 w 2612745"/>
              <a:gd name="connsiteY3" fmla="*/ 1596664 h 1596664"/>
              <a:gd name="connsiteX4" fmla="*/ 2612745 w 2612745"/>
              <a:gd name="connsiteY4" fmla="*/ 1596664 h 1596664"/>
              <a:gd name="connsiteX5" fmla="*/ 0 w 2612745"/>
              <a:gd name="connsiteY5" fmla="*/ 1596664 h 1596664"/>
              <a:gd name="connsiteX6" fmla="*/ 0 w 2612745"/>
              <a:gd name="connsiteY6" fmla="*/ 1596664 h 1596664"/>
              <a:gd name="connsiteX7" fmla="*/ 0 w 2612745"/>
              <a:gd name="connsiteY7" fmla="*/ 266164 h 1596664"/>
              <a:gd name="connsiteX8" fmla="*/ 266164 w 2612745"/>
              <a:gd name="connsiteY8" fmla="*/ 0 h 1596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2745" h="1596664">
                <a:moveTo>
                  <a:pt x="2612744" y="162655"/>
                </a:moveTo>
                <a:lnTo>
                  <a:pt x="2612744" y="1434009"/>
                </a:lnTo>
                <a:cubicBezTo>
                  <a:pt x="2612744" y="1523841"/>
                  <a:pt x="2417744" y="1596664"/>
                  <a:pt x="2177200" y="1596664"/>
                </a:cubicBezTo>
                <a:lnTo>
                  <a:pt x="1" y="1596664"/>
                </a:lnTo>
                <a:lnTo>
                  <a:pt x="1" y="1596664"/>
                </a:lnTo>
                <a:lnTo>
                  <a:pt x="1" y="0"/>
                </a:lnTo>
                <a:lnTo>
                  <a:pt x="1" y="0"/>
                </a:lnTo>
                <a:lnTo>
                  <a:pt x="2177200" y="0"/>
                </a:lnTo>
                <a:cubicBezTo>
                  <a:pt x="2417744" y="0"/>
                  <a:pt x="2612744" y="72823"/>
                  <a:pt x="2612744" y="162655"/>
                </a:cubicBezTo>
                <a:close/>
              </a:path>
            </a:pathLst>
          </a:cu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154306" tIns="249408" rIns="180827" bIns="249407" spcCol="1270" anchor="ctr"/>
          <a:lstStyle/>
          <a:p>
            <a:pPr algn="ctr" defTabSz="1200150">
              <a:lnSpc>
                <a:spcPct val="90000"/>
              </a:lnSpc>
              <a:spcAft>
                <a:spcPct val="35000"/>
              </a:spcAft>
              <a:defRPr/>
            </a:pPr>
            <a:r>
              <a:rPr lang="en-US" sz="2400" b="1" kern="0" cap="all" dirty="0">
                <a:ln w="9000" cmpd="sng">
                  <a:solidFill>
                    <a:srgbClr val="8064A2">
                      <a:shade val="50000"/>
                      <a:satMod val="120000"/>
                    </a:srgbClr>
                  </a:solidFill>
                  <a:prstDash val="solid"/>
                </a:ln>
                <a:gradFill>
                  <a:gsLst>
                    <a:gs pos="0">
                      <a:srgbClr val="8064A2">
                        <a:shade val="20000"/>
                        <a:satMod val="245000"/>
                      </a:srgbClr>
                    </a:gs>
                    <a:gs pos="43000">
                      <a:srgbClr val="8064A2">
                        <a:satMod val="255000"/>
                      </a:srgbClr>
                    </a:gs>
                    <a:gs pos="48000">
                      <a:srgbClr val="8064A2">
                        <a:shade val="85000"/>
                        <a:satMod val="255000"/>
                      </a:srgbClr>
                    </a:gs>
                    <a:gs pos="100000">
                      <a:srgbClr val="8064A2">
                        <a:shade val="20000"/>
                        <a:satMod val="245000"/>
                      </a:srgbClr>
                    </a:gs>
                  </a:gsLst>
                  <a:lin ang="5400000"/>
                </a:gradFill>
                <a:effectLst>
                  <a:reflection blurRad="12700" stA="28000" endPos="45000" dist="1000" dir="5400000" sy="-100000" algn="bl" rotWithShape="0"/>
                </a:effectLst>
                <a:latin typeface="Times New Roman" pitchFamily="18" charset="0"/>
                <a:cs typeface="Times New Roman" pitchFamily="18" charset="0"/>
              </a:rPr>
              <a:t>KẾT QUẢ</a:t>
            </a:r>
          </a:p>
        </p:txBody>
      </p:sp>
      <p:sp>
        <p:nvSpPr>
          <p:cNvPr id="150535" name="TextBox 10">
            <a:extLst>
              <a:ext uri="{FF2B5EF4-FFF2-40B4-BE49-F238E27FC236}">
                <a16:creationId xmlns:a16="http://schemas.microsoft.com/office/drawing/2014/main" id="{3C06F0F4-BC7D-7E44-AD32-6D4649EFEED3}"/>
              </a:ext>
            </a:extLst>
          </p:cNvPr>
          <p:cNvSpPr txBox="1">
            <a:spLocks noChangeArrowheads="1"/>
          </p:cNvSpPr>
          <p:nvPr/>
        </p:nvSpPr>
        <p:spPr bwMode="auto">
          <a:xfrm>
            <a:off x="1447800" y="2667000"/>
            <a:ext cx="6461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vi-VN" sz="3600">
                <a:solidFill>
                  <a:srgbClr val="000000"/>
                </a:solidFill>
                <a:latin typeface="Times New Roman" panose="02020603050405020304" pitchFamily="18" charset="0"/>
                <a:ea typeface="SimSun" panose="02010600030101010101" pitchFamily="2" charset="-122"/>
                <a:cs typeface="Times New Roman" panose="02020603050405020304" pitchFamily="18" charset="0"/>
              </a:rPr>
              <a:t>…</a:t>
            </a:r>
          </a:p>
        </p:txBody>
      </p:sp>
      <p:sp>
        <p:nvSpPr>
          <p:cNvPr id="16" name="TextBox 15">
            <a:extLst>
              <a:ext uri="{FF2B5EF4-FFF2-40B4-BE49-F238E27FC236}">
                <a16:creationId xmlns:a16="http://schemas.microsoft.com/office/drawing/2014/main" id="{DC1D04F8-6B8A-AC42-BC2B-99F3AE7C756A}"/>
              </a:ext>
            </a:extLst>
          </p:cNvPr>
          <p:cNvSpPr txBox="1">
            <a:spLocks noChangeArrowheads="1"/>
          </p:cNvSpPr>
          <p:nvPr/>
        </p:nvSpPr>
        <p:spPr bwMode="auto">
          <a:xfrm>
            <a:off x="9677400" y="2935288"/>
            <a:ext cx="6461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vi-VN" sz="3600">
                <a:solidFill>
                  <a:srgbClr val="000000"/>
                </a:solidFill>
                <a:latin typeface="Times New Roman" panose="02020603050405020304" pitchFamily="18" charset="0"/>
                <a:ea typeface="SimSun" panose="02010600030101010101" pitchFamily="2" charset="-122"/>
                <a:cs typeface="Times New Roman" panose="02020603050405020304" pitchFamily="18" charset="0"/>
              </a:rPr>
              <a:t>…</a:t>
            </a:r>
          </a:p>
        </p:txBody>
      </p:sp>
      <p:sp>
        <p:nvSpPr>
          <p:cNvPr id="17" name="Curved Down Arrow 16">
            <a:extLst>
              <a:ext uri="{FF2B5EF4-FFF2-40B4-BE49-F238E27FC236}">
                <a16:creationId xmlns:a16="http://schemas.microsoft.com/office/drawing/2014/main" id="{D0B76C02-B40D-2D46-A1CB-8AC2CD29E5F4}"/>
              </a:ext>
            </a:extLst>
          </p:cNvPr>
          <p:cNvSpPr/>
          <p:nvPr/>
        </p:nvSpPr>
        <p:spPr>
          <a:xfrm>
            <a:off x="7315200" y="3140075"/>
            <a:ext cx="735013" cy="288925"/>
          </a:xfrm>
          <a:prstGeom prst="curvedDownArrow">
            <a:avLst/>
          </a:prstGeom>
          <a:solidFill>
            <a:srgbClr val="4F81BD"/>
          </a:solidFill>
          <a:ln w="25400" cap="flat" cmpd="sng" algn="ctr">
            <a:solidFill>
              <a:srgbClr val="4F81BD">
                <a:shade val="50000"/>
              </a:srgbClr>
            </a:solidFill>
            <a:prstDash val="solid"/>
          </a:ln>
          <a:effectLst/>
        </p:spPr>
        <p:txBody>
          <a:bodyPr anchor="ctr"/>
          <a:lstStyle/>
          <a:p>
            <a:pPr algn="ctr">
              <a:defRPr/>
            </a:pPr>
            <a:endParaRPr lang="en-US" kern="0">
              <a:solidFill>
                <a:prstClr val="black"/>
              </a:solidFill>
              <a:latin typeface="Calibri"/>
            </a:endParaRPr>
          </a:p>
        </p:txBody>
      </p:sp>
      <p:sp>
        <p:nvSpPr>
          <p:cNvPr id="18" name="Curved Down Arrow 17">
            <a:extLst>
              <a:ext uri="{FF2B5EF4-FFF2-40B4-BE49-F238E27FC236}">
                <a16:creationId xmlns:a16="http://schemas.microsoft.com/office/drawing/2014/main" id="{584DF986-9675-C646-9DFB-66ADD0EA5686}"/>
              </a:ext>
            </a:extLst>
          </p:cNvPr>
          <p:cNvSpPr/>
          <p:nvPr/>
        </p:nvSpPr>
        <p:spPr>
          <a:xfrm rot="11157535">
            <a:off x="7327900" y="3636963"/>
            <a:ext cx="736600" cy="287337"/>
          </a:xfrm>
          <a:prstGeom prst="curvedDownArrow">
            <a:avLst/>
          </a:prstGeom>
          <a:solidFill>
            <a:srgbClr val="4F81BD"/>
          </a:solidFill>
          <a:ln w="25400" cap="flat" cmpd="sng" algn="ctr">
            <a:solidFill>
              <a:srgbClr val="4F81BD">
                <a:shade val="50000"/>
              </a:srgbClr>
            </a:solidFill>
            <a:prstDash val="solid"/>
          </a:ln>
          <a:effectLst/>
        </p:spPr>
        <p:txBody>
          <a:bodyPr anchor="ctr"/>
          <a:lstStyle/>
          <a:p>
            <a:pPr algn="ctr">
              <a:defRPr/>
            </a:pPr>
            <a:endParaRPr lang="en-US" kern="0">
              <a:solidFill>
                <a:prstClr val="black"/>
              </a:solidFill>
              <a:latin typeface="Calibri"/>
            </a:endParaRPr>
          </a:p>
        </p:txBody>
      </p:sp>
      <p:sp>
        <p:nvSpPr>
          <p:cNvPr id="19" name="Rectangle 18">
            <a:extLst>
              <a:ext uri="{FF2B5EF4-FFF2-40B4-BE49-F238E27FC236}">
                <a16:creationId xmlns:a16="http://schemas.microsoft.com/office/drawing/2014/main" id="{EF6C91FF-21AB-344E-89BB-E53A0E6819C3}"/>
              </a:ext>
            </a:extLst>
          </p:cNvPr>
          <p:cNvSpPr>
            <a:spLocks noChangeArrowheads="1"/>
          </p:cNvSpPr>
          <p:nvPr/>
        </p:nvSpPr>
        <p:spPr bwMode="auto">
          <a:xfrm>
            <a:off x="5283200" y="1450975"/>
            <a:ext cx="3316288" cy="9540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800" b="1">
                <a:solidFill>
                  <a:srgbClr val="000000"/>
                </a:solidFill>
                <a:latin typeface="Times New Roman" panose="02020603050405020304" pitchFamily="18" charset="0"/>
                <a:ea typeface="SimSun" panose="02010600030101010101" pitchFamily="2" charset="-122"/>
              </a:rPr>
              <a:t>Sự phân biệt chỉ mang tính tương đối</a:t>
            </a:r>
            <a:endParaRPr lang="en-US" altLang="vi-VN" sz="2800" b="1">
              <a:solidFill>
                <a:srgbClr val="000000"/>
              </a:solidFill>
              <a:latin typeface="Arial" panose="020B0604020202020204" pitchFamily="34" charset="0"/>
              <a:ea typeface="SimSun" panose="02010600030101010101" pitchFamily="2" charset="-122"/>
            </a:endParaRPr>
          </a:p>
        </p:txBody>
      </p:sp>
      <p:sp>
        <p:nvSpPr>
          <p:cNvPr id="21" name="TextBox 20">
            <a:extLst>
              <a:ext uri="{FF2B5EF4-FFF2-40B4-BE49-F238E27FC236}">
                <a16:creationId xmlns:a16="http://schemas.microsoft.com/office/drawing/2014/main" id="{12B315E3-5683-2947-8B7A-D04CF053133E}"/>
              </a:ext>
            </a:extLst>
          </p:cNvPr>
          <p:cNvSpPr txBox="1"/>
          <p:nvPr/>
        </p:nvSpPr>
        <p:spPr>
          <a:xfrm>
            <a:off x="3249613" y="2090738"/>
            <a:ext cx="2133600" cy="522287"/>
          </a:xfrm>
          <a:prstGeom prst="rect">
            <a:avLst/>
          </a:prstGeom>
          <a:noFill/>
        </p:spPr>
        <p:txBody>
          <a:bodyPr>
            <a:spAutoFit/>
          </a:bodyPr>
          <a:lstStyle/>
          <a:p>
            <a:pPr algn="ctr">
              <a:defRPr/>
            </a:pPr>
            <a:r>
              <a:rPr lang="en-US" sz="2800" b="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SINH RA</a:t>
            </a:r>
          </a:p>
        </p:txBody>
      </p:sp>
      <p:sp>
        <p:nvSpPr>
          <p:cNvPr id="22" name="TextBox 21">
            <a:extLst>
              <a:ext uri="{FF2B5EF4-FFF2-40B4-BE49-F238E27FC236}">
                <a16:creationId xmlns:a16="http://schemas.microsoft.com/office/drawing/2014/main" id="{6E1BE10F-81D0-A94C-BBB1-BD5BDD578978}"/>
              </a:ext>
            </a:extLst>
          </p:cNvPr>
          <p:cNvSpPr txBox="1"/>
          <p:nvPr/>
        </p:nvSpPr>
        <p:spPr>
          <a:xfrm>
            <a:off x="3128963" y="4305300"/>
            <a:ext cx="2374900" cy="523875"/>
          </a:xfrm>
          <a:prstGeom prst="rect">
            <a:avLst/>
          </a:prstGeom>
          <a:noFill/>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800" b="1">
                <a:solidFill>
                  <a:srgbClr val="000000"/>
                </a:solidFill>
                <a:effectLst>
                  <a:outerShdw blurRad="38100" dist="38100" dir="2700000" algn="tl">
                    <a:srgbClr val="C0C0C0"/>
                  </a:outerShdw>
                </a:effectLst>
                <a:latin typeface="Times New Roman" panose="02020603050405020304" pitchFamily="18" charset="0"/>
              </a:rPr>
              <a:t>TÁC ĐỘNG</a:t>
            </a:r>
          </a:p>
        </p:txBody>
      </p:sp>
      <p:sp>
        <p:nvSpPr>
          <p:cNvPr id="23" name="Rectangle 22">
            <a:extLst>
              <a:ext uri="{FF2B5EF4-FFF2-40B4-BE49-F238E27FC236}">
                <a16:creationId xmlns:a16="http://schemas.microsoft.com/office/drawing/2014/main" id="{7B7D036C-FC2B-434C-B7AD-84BED9DE0000}"/>
              </a:ext>
            </a:extLst>
          </p:cNvPr>
          <p:cNvSpPr>
            <a:spLocks noChangeArrowheads="1"/>
          </p:cNvSpPr>
          <p:nvPr/>
        </p:nvSpPr>
        <p:spPr bwMode="auto">
          <a:xfrm>
            <a:off x="2274888" y="336550"/>
            <a:ext cx="8164512" cy="585788"/>
          </a:xfrm>
          <a:prstGeom prst="rect">
            <a:avLst/>
          </a:prstGeom>
          <a:solidFill>
            <a:sysClr val="window" lastClr="FFFFFF"/>
          </a:solidFill>
          <a:ln w="9525">
            <a:solidFill>
              <a:sysClr val="window" lastClr="FFFFFF"/>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9pPr>
          </a:lstStyle>
          <a:p>
            <a:pPr>
              <a:spcBef>
                <a:spcPct val="0"/>
              </a:spcBef>
              <a:buFontTx/>
              <a:buNone/>
              <a:defRPr/>
            </a:pPr>
            <a:r>
              <a:rPr lang="en-US" b="1" kern="0" dirty="0" err="1">
                <a:solidFill>
                  <a:prstClr val="black"/>
                </a:solidFill>
                <a:latin typeface="Times New Roman" panose="02020603050405020304" pitchFamily="18" charset="0"/>
                <a:cs typeface="Times New Roman" panose="02020603050405020304" pitchFamily="18" charset="0"/>
              </a:rPr>
              <a:t>Mối</a:t>
            </a:r>
            <a:r>
              <a:rPr lang="en-US" b="1" kern="0" dirty="0">
                <a:solidFill>
                  <a:prstClr val="black"/>
                </a:solidFill>
                <a:latin typeface="Times New Roman" panose="02020603050405020304" pitchFamily="18" charset="0"/>
                <a:cs typeface="Times New Roman" panose="02020603050405020304" pitchFamily="18" charset="0"/>
              </a:rPr>
              <a:t> </a:t>
            </a:r>
            <a:r>
              <a:rPr lang="en-US" b="1" kern="0" dirty="0" err="1">
                <a:solidFill>
                  <a:prstClr val="black"/>
                </a:solidFill>
                <a:latin typeface="Times New Roman" panose="02020603050405020304" pitchFamily="18" charset="0"/>
                <a:cs typeface="Times New Roman" panose="02020603050405020304" pitchFamily="18" charset="0"/>
              </a:rPr>
              <a:t>quan</a:t>
            </a:r>
            <a:r>
              <a:rPr lang="en-US" b="1" kern="0" dirty="0">
                <a:solidFill>
                  <a:prstClr val="black"/>
                </a:solidFill>
                <a:latin typeface="Times New Roman" panose="02020603050405020304" pitchFamily="18" charset="0"/>
                <a:cs typeface="Times New Roman" panose="02020603050405020304" pitchFamily="18" charset="0"/>
              </a:rPr>
              <a:t> </a:t>
            </a:r>
            <a:r>
              <a:rPr lang="en-US" b="1" kern="0" dirty="0" err="1">
                <a:solidFill>
                  <a:prstClr val="black"/>
                </a:solidFill>
                <a:latin typeface="Times New Roman" panose="02020603050405020304" pitchFamily="18" charset="0"/>
                <a:cs typeface="Times New Roman" panose="02020603050405020304" pitchFamily="18" charset="0"/>
              </a:rPr>
              <a:t>hệ</a:t>
            </a:r>
            <a:r>
              <a:rPr lang="en-US" b="1" kern="0" dirty="0">
                <a:solidFill>
                  <a:prstClr val="black"/>
                </a:solidFill>
                <a:latin typeface="Times New Roman" panose="02020603050405020304" pitchFamily="18" charset="0"/>
                <a:cs typeface="Times New Roman" panose="02020603050405020304" pitchFamily="18" charset="0"/>
              </a:rPr>
              <a:t> </a:t>
            </a:r>
            <a:r>
              <a:rPr lang="en-US" b="1" kern="0" dirty="0" err="1">
                <a:solidFill>
                  <a:prstClr val="black"/>
                </a:solidFill>
                <a:latin typeface="Times New Roman" panose="02020603050405020304" pitchFamily="18" charset="0"/>
                <a:cs typeface="Times New Roman" panose="02020603050405020304" pitchFamily="18" charset="0"/>
              </a:rPr>
              <a:t>giữa</a:t>
            </a:r>
            <a:r>
              <a:rPr lang="en-US" b="1" kern="0" dirty="0">
                <a:solidFill>
                  <a:prstClr val="black"/>
                </a:solidFill>
                <a:latin typeface="Times New Roman" panose="02020603050405020304" pitchFamily="18" charset="0"/>
                <a:cs typeface="Times New Roman" panose="02020603050405020304" pitchFamily="18" charset="0"/>
              </a:rPr>
              <a:t> </a:t>
            </a:r>
            <a:r>
              <a:rPr lang="vi-VN" b="1" kern="0" dirty="0">
                <a:solidFill>
                  <a:prstClr val="black"/>
                </a:solidFill>
                <a:latin typeface="Times New Roman" panose="02020603050405020304" pitchFamily="18" charset="0"/>
                <a:cs typeface="Times New Roman" panose="02020603050405020304" pitchFamily="18" charset="0"/>
              </a:rPr>
              <a:t>nguyên nhân – kết quả</a:t>
            </a:r>
            <a:endParaRPr lang="en-US" b="1" kern="0" dirty="0">
              <a:solidFill>
                <a:prstClr val="black"/>
              </a:solidFill>
              <a:latin typeface="Arial" panose="020B0604020202020204" pitchFamily="34" charset="0"/>
            </a:endParaRPr>
          </a:p>
        </p:txBody>
      </p:sp>
      <p:cxnSp>
        <p:nvCxnSpPr>
          <p:cNvPr id="25" name="Straight Connector 24">
            <a:extLst>
              <a:ext uri="{FF2B5EF4-FFF2-40B4-BE49-F238E27FC236}">
                <a16:creationId xmlns:a16="http://schemas.microsoft.com/office/drawing/2014/main" id="{D8F525CE-3F04-1A4A-916C-518CBC080A08}"/>
              </a:ext>
            </a:extLst>
          </p:cNvPr>
          <p:cNvCxnSpPr/>
          <p:nvPr/>
        </p:nvCxnSpPr>
        <p:spPr>
          <a:xfrm>
            <a:off x="2062163" y="171450"/>
            <a:ext cx="0" cy="1058863"/>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2" name="Date Placeholder 1">
            <a:extLst>
              <a:ext uri="{FF2B5EF4-FFF2-40B4-BE49-F238E27FC236}">
                <a16:creationId xmlns:a16="http://schemas.microsoft.com/office/drawing/2014/main" id="{81C47CE7-21B9-834F-8C59-84D693A0FCA9}"/>
              </a:ext>
            </a:extLst>
          </p:cNvPr>
          <p:cNvSpPr>
            <a:spLocks noGrp="1"/>
          </p:cNvSpPr>
          <p:nvPr>
            <p:ph type="dt" sz="quarter" idx="10"/>
          </p:nvPr>
        </p:nvSpPr>
        <p:spPr/>
        <p:txBody>
          <a:bodyPr/>
          <a:lstStyle/>
          <a:p>
            <a:pPr>
              <a:defRPr/>
            </a:pPr>
            <a:fld id="{16E14BF1-156B-A24C-BF78-0E3076759042}" type="datetime1">
              <a:rPr lang="vi-VN"/>
              <a:pPr>
                <a:defRPr/>
              </a:pPr>
              <a:t>11/07/2022</a:t>
            </a:fld>
            <a:endParaRPr lang="en-US"/>
          </a:p>
        </p:txBody>
      </p:sp>
      <p:sp>
        <p:nvSpPr>
          <p:cNvPr id="3" name="Footer Placeholder 2">
            <a:extLst>
              <a:ext uri="{FF2B5EF4-FFF2-40B4-BE49-F238E27FC236}">
                <a16:creationId xmlns:a16="http://schemas.microsoft.com/office/drawing/2014/main" id="{824EF5F2-C334-4442-8BD2-EC26EAAE0464}"/>
              </a:ext>
            </a:extLst>
          </p:cNvPr>
          <p:cNvSpPr>
            <a:spLocks noGrp="1"/>
          </p:cNvSpPr>
          <p:nvPr>
            <p:ph type="ftr" sz="quarter" idx="11"/>
          </p:nvPr>
        </p:nvSpPr>
        <p:spPr/>
        <p:txBody>
          <a:bodyPr/>
          <a:lstStyle/>
          <a:p>
            <a:pPr>
              <a:defRPr/>
            </a:pPr>
            <a:r>
              <a:rPr lang="vi-VN"/>
              <a:t>Chương 2: Chủ nghĩa duy vật biện chứng</a:t>
            </a:r>
            <a:endParaRPr lang="en-US"/>
          </a:p>
        </p:txBody>
      </p:sp>
      <p:sp>
        <p:nvSpPr>
          <p:cNvPr id="150546" name="Slide Number Placeholder 3">
            <a:extLst>
              <a:ext uri="{FF2B5EF4-FFF2-40B4-BE49-F238E27FC236}">
                <a16:creationId xmlns:a16="http://schemas.microsoft.com/office/drawing/2014/main" id="{54473659-A0FD-BE49-8CD4-245534AE6BA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F8747011-F56C-A642-BA74-1DE5F6E04155}" type="slidenum">
              <a:rPr lang="en-US" altLang="vi-VN" smtClean="0">
                <a:solidFill>
                  <a:srgbClr val="000000"/>
                </a:solidFill>
              </a:rPr>
              <a:pPr/>
              <a:t>31</a:t>
            </a:fld>
            <a:endParaRPr lang="en-US" altLang="vi-VN">
              <a:solidFill>
                <a:srgbClr val="000000"/>
              </a:solidFill>
            </a:endParaRPr>
          </a:p>
        </p:txBody>
      </p:sp>
      <p:sp>
        <p:nvSpPr>
          <p:cNvPr id="5" name="TextBox 4">
            <a:extLst>
              <a:ext uri="{FF2B5EF4-FFF2-40B4-BE49-F238E27FC236}">
                <a16:creationId xmlns:a16="http://schemas.microsoft.com/office/drawing/2014/main" id="{CDA13713-E15C-3F4E-9A59-8D94A5732666}"/>
              </a:ext>
            </a:extLst>
          </p:cNvPr>
          <p:cNvSpPr txBox="1"/>
          <p:nvPr/>
        </p:nvSpPr>
        <p:spPr>
          <a:xfrm>
            <a:off x="1546225" y="5086350"/>
            <a:ext cx="8777288" cy="830263"/>
          </a:xfrm>
          <a:prstGeom prst="rect">
            <a:avLst/>
          </a:prstGeom>
          <a:solidFill>
            <a:schemeClr val="accent4">
              <a:lumMod val="20000"/>
              <a:lumOff val="80000"/>
            </a:schemeClr>
          </a:solidFill>
        </p:spPr>
        <p:txBody>
          <a:bodyPr>
            <a:spAutoFit/>
          </a:bodyPr>
          <a:lstStyle/>
          <a:p>
            <a:pPr algn="ctr">
              <a:defRPr/>
            </a:pPr>
            <a:r>
              <a:rPr lang="vi-VN" sz="2400" b="1" dirty="0">
                <a:solidFill>
                  <a:srgbClr val="FF0000"/>
                </a:solidFill>
              </a:rPr>
              <a:t>Một nguyên nhân có thể sinh ra nhiều kết quả, </a:t>
            </a:r>
          </a:p>
          <a:p>
            <a:pPr algn="ctr">
              <a:defRPr/>
            </a:pPr>
            <a:r>
              <a:rPr lang="vi-VN" sz="2400" b="1" dirty="0">
                <a:solidFill>
                  <a:srgbClr val="FF0000"/>
                </a:solidFill>
              </a:rPr>
              <a:t>Một kết quả có thể do nhiều nguyên nhân sinh ra</a:t>
            </a:r>
          </a:p>
        </p:txBody>
      </p:sp>
    </p:spTree>
    <p:extLst>
      <p:ext uri="{BB962C8B-B14F-4D97-AF65-F5344CB8AC3E}">
        <p14:creationId xmlns:p14="http://schemas.microsoft.com/office/powerpoint/2010/main" val="16134857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ppt_x"/>
                                          </p:val>
                                        </p:tav>
                                        <p:tav tm="100000">
                                          <p:val>
                                            <p:strVal val="#ppt_x"/>
                                          </p:val>
                                        </p:tav>
                                      </p:tavLst>
                                    </p:anim>
                                    <p:anim calcmode="lin" valueType="num">
                                      <p:cBhvr additive="base">
                                        <p:cTn id="18" dur="500" fill="hold"/>
                                        <p:tgtEl>
                                          <p:spTgt spid="1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18" grpId="0" animBg="1"/>
      <p:bldP spid="19"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0258" name="Rectangle 2">
            <a:extLst>
              <a:ext uri="{FF2B5EF4-FFF2-40B4-BE49-F238E27FC236}">
                <a16:creationId xmlns:a16="http://schemas.microsoft.com/office/drawing/2014/main" id="{D93CA9B5-E954-1548-96EC-C4E45FE4928A}"/>
              </a:ext>
            </a:extLst>
          </p:cNvPr>
          <p:cNvSpPr>
            <a:spLocks noGrp="1"/>
          </p:cNvSpPr>
          <p:nvPr>
            <p:ph type="title"/>
          </p:nvPr>
        </p:nvSpPr>
        <p:spPr>
          <a:xfrm>
            <a:off x="609600" y="228600"/>
            <a:ext cx="11250613" cy="6248400"/>
          </a:xfrm>
        </p:spPr>
        <p:txBody>
          <a:bodyPr/>
          <a:lstStyle/>
          <a:p>
            <a:pPr algn="l" eaLnBrk="1" hangingPunct="1"/>
            <a:r>
              <a:rPr lang="en-US" altLang="vi-VN">
                <a:latin typeface="Times New Roman" panose="02020603050405020304" pitchFamily="18" charset="0"/>
                <a:ea typeface="Times New Roman" panose="02020603050405020304" pitchFamily="18" charset="0"/>
                <a:cs typeface="Times New Roman" panose="02020603050405020304" pitchFamily="18" charset="0"/>
              </a:rPr>
              <a:t>- Phân biệt nguyên nhân với nguyên cớ, điều kiện</a:t>
            </a:r>
            <a:br>
              <a:rPr lang="en-US" altLang="vi-VN">
                <a:latin typeface="Times New Roman" panose="02020603050405020304" pitchFamily="18" charset="0"/>
                <a:ea typeface="Times New Roman" panose="02020603050405020304" pitchFamily="18" charset="0"/>
                <a:cs typeface="Times New Roman" panose="02020603050405020304" pitchFamily="18" charset="0"/>
              </a:rPr>
            </a:br>
            <a:br>
              <a:rPr lang="en-US" altLang="vi-VN">
                <a:latin typeface="Times New Roman" panose="02020603050405020304" pitchFamily="18" charset="0"/>
                <a:ea typeface="Times New Roman" panose="02020603050405020304" pitchFamily="18" charset="0"/>
                <a:cs typeface="Times New Roman" panose="02020603050405020304" pitchFamily="18" charset="0"/>
              </a:rPr>
            </a:br>
            <a:r>
              <a:rPr lang="en-US" altLang="vi-VN">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Nguyên nhân:</a:t>
            </a:r>
            <a:r>
              <a:rPr lang="en-US" altLang="vi-VN">
                <a:latin typeface="Times New Roman" panose="02020603050405020304" pitchFamily="18" charset="0"/>
                <a:ea typeface="Times New Roman" panose="02020603050405020304" pitchFamily="18" charset="0"/>
                <a:cs typeface="Times New Roman" panose="02020603050405020304" pitchFamily="18" charset="0"/>
              </a:rPr>
              <a:t> Là cái trực tiếp sinh ra kết quả</a:t>
            </a:r>
            <a:br>
              <a:rPr lang="en-US" altLang="vi-VN">
                <a:latin typeface="Times New Roman" panose="02020603050405020304" pitchFamily="18" charset="0"/>
                <a:ea typeface="Times New Roman" panose="02020603050405020304" pitchFamily="18" charset="0"/>
                <a:cs typeface="Times New Roman" panose="02020603050405020304" pitchFamily="18" charset="0"/>
              </a:rPr>
            </a:br>
            <a:br>
              <a:rPr lang="en-US" altLang="vi-VN">
                <a:latin typeface="Times New Roman" panose="02020603050405020304" pitchFamily="18" charset="0"/>
                <a:ea typeface="Times New Roman" panose="02020603050405020304" pitchFamily="18" charset="0"/>
                <a:cs typeface="Times New Roman" panose="02020603050405020304" pitchFamily="18" charset="0"/>
              </a:rPr>
            </a:br>
            <a:r>
              <a:rPr lang="en-US" altLang="vi-VN">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Nguyên cớ:</a:t>
            </a:r>
            <a:r>
              <a:rPr lang="en-US" altLang="vi-VN">
                <a:latin typeface="Times New Roman" panose="02020603050405020304" pitchFamily="18" charset="0"/>
                <a:ea typeface="Times New Roman" panose="02020603050405020304" pitchFamily="18" charset="0"/>
                <a:cs typeface="Times New Roman" panose="02020603050405020304" pitchFamily="18" charset="0"/>
              </a:rPr>
              <a:t> là cái xuất hiện đồng thời với nguyên nhân, nhưng nó chỉ là quan hệ bề ngoài, ngẫu nhiên chứ không sinh ra kết quả.</a:t>
            </a:r>
            <a:br>
              <a:rPr lang="en-US" altLang="vi-VN">
                <a:latin typeface="Times New Roman" panose="02020603050405020304" pitchFamily="18" charset="0"/>
                <a:ea typeface="Times New Roman" panose="02020603050405020304" pitchFamily="18" charset="0"/>
                <a:cs typeface="Times New Roman" panose="02020603050405020304" pitchFamily="18" charset="0"/>
              </a:rPr>
            </a:br>
            <a:br>
              <a:rPr lang="en-US" altLang="vi-VN">
                <a:latin typeface="Times New Roman" panose="02020603050405020304" pitchFamily="18" charset="0"/>
                <a:ea typeface="Times New Roman" panose="02020603050405020304" pitchFamily="18" charset="0"/>
                <a:cs typeface="Times New Roman" panose="02020603050405020304" pitchFamily="18" charset="0"/>
              </a:rPr>
            </a:br>
            <a:r>
              <a:rPr lang="en-US" altLang="vi-VN">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Điều kiện:</a:t>
            </a:r>
            <a:r>
              <a:rPr lang="en-US" altLang="vi-VN">
                <a:latin typeface="Times New Roman" panose="02020603050405020304" pitchFamily="18" charset="0"/>
                <a:ea typeface="Times New Roman" panose="02020603050405020304" pitchFamily="18" charset="0"/>
                <a:cs typeface="Times New Roman" panose="02020603050405020304" pitchFamily="18" charset="0"/>
              </a:rPr>
              <a:t> là cái gắn liền với nguyên nhân tác động vào nguyên nhân, làm cho kết quả ra đời nhanh hay chậm, nhưng điều kiện không trực tiếp sinh ra kết quả.</a:t>
            </a:r>
            <a:endParaRPr lang="en-US" altLang="vi-VN"/>
          </a:p>
        </p:txBody>
      </p:sp>
      <p:sp>
        <p:nvSpPr>
          <p:cNvPr id="151554" name="Date Placeholder 1">
            <a:extLst>
              <a:ext uri="{FF2B5EF4-FFF2-40B4-BE49-F238E27FC236}">
                <a16:creationId xmlns:a16="http://schemas.microsoft.com/office/drawing/2014/main" id="{A41D260A-852C-BD4F-A251-E63F15113417}"/>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736F401D-0296-564E-B5FA-570363F3D3DD}"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51555" name="Footer Placeholder 2">
            <a:extLst>
              <a:ext uri="{FF2B5EF4-FFF2-40B4-BE49-F238E27FC236}">
                <a16:creationId xmlns:a16="http://schemas.microsoft.com/office/drawing/2014/main" id="{DFE6CB3A-4EEC-9243-9306-8C044560FC10}"/>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51556" name="Slide Number Placeholder 3">
            <a:extLst>
              <a:ext uri="{FF2B5EF4-FFF2-40B4-BE49-F238E27FC236}">
                <a16:creationId xmlns:a16="http://schemas.microsoft.com/office/drawing/2014/main" id="{7E6701CE-7F8B-0E4A-BAAC-BB68CC31D54F}"/>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91620AE3-47AE-B143-88B1-47480FCC6CF3}" type="slidenum">
              <a:rPr lang="en-US" altLang="vi-VN" smtClean="0">
                <a:solidFill>
                  <a:srgbClr val="1F5281"/>
                </a:solidFill>
                <a:latin typeface="Arial" panose="020B0604020202020204" pitchFamily="34" charset="0"/>
              </a:rPr>
              <a:pPr algn="ctr"/>
              <a:t>32</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724185619"/>
      </p:ext>
    </p:extLst>
  </p:cSld>
  <p:clrMapOvr>
    <a:masterClrMapping/>
  </p:clrMapOvr>
  <p:transition>
    <p:comb/>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grpId="0" nodeType="withEffect">
                                  <p:stCondLst>
                                    <p:cond delay="0"/>
                                  </p:stCondLst>
                                  <p:childTnLst>
                                    <p:set>
                                      <p:cBhvr>
                                        <p:cTn id="6" dur="1" fill="hold">
                                          <p:stCondLst>
                                            <p:cond delay="0"/>
                                          </p:stCondLst>
                                        </p:cTn>
                                        <p:tgtEl>
                                          <p:spTgt spid="480258"/>
                                        </p:tgtEl>
                                        <p:attrNameLst>
                                          <p:attrName>style.visibility</p:attrName>
                                        </p:attrNameLst>
                                      </p:cBhvr>
                                      <p:to>
                                        <p:strVal val="visible"/>
                                      </p:to>
                                    </p:set>
                                    <p:animEffect transition="in" filter="fade">
                                      <p:cBhvr>
                                        <p:cTn id="7" dur="800" decel="100000"/>
                                        <p:tgtEl>
                                          <p:spTgt spid="480258"/>
                                        </p:tgtEl>
                                      </p:cBhvr>
                                    </p:animEffect>
                                    <p:anim calcmode="lin" valueType="num">
                                      <p:cBhvr>
                                        <p:cTn id="8" dur="800" decel="100000" fill="hold"/>
                                        <p:tgtEl>
                                          <p:spTgt spid="480258"/>
                                        </p:tgtEl>
                                        <p:attrNameLst>
                                          <p:attrName>style.rotation</p:attrName>
                                        </p:attrNameLst>
                                      </p:cBhvr>
                                      <p:tavLst>
                                        <p:tav tm="0">
                                          <p:val>
                                            <p:fltVal val="-90"/>
                                          </p:val>
                                        </p:tav>
                                        <p:tav tm="100000">
                                          <p:val>
                                            <p:fltVal val="0"/>
                                          </p:val>
                                        </p:tav>
                                      </p:tavLst>
                                    </p:anim>
                                    <p:anim calcmode="lin" valueType="num">
                                      <p:cBhvr>
                                        <p:cTn id="9" dur="800" decel="100000" fill="hold"/>
                                        <p:tgtEl>
                                          <p:spTgt spid="480258"/>
                                        </p:tgtEl>
                                        <p:attrNameLst>
                                          <p:attrName>ppt_x</p:attrName>
                                        </p:attrNameLst>
                                      </p:cBhvr>
                                      <p:tavLst>
                                        <p:tav tm="0">
                                          <p:val>
                                            <p:strVal val="#ppt_x+0.4"/>
                                          </p:val>
                                        </p:tav>
                                        <p:tav tm="100000">
                                          <p:val>
                                            <p:strVal val="#ppt_x-0.05"/>
                                          </p:val>
                                        </p:tav>
                                      </p:tavLst>
                                    </p:anim>
                                    <p:anim calcmode="lin" valueType="num">
                                      <p:cBhvr>
                                        <p:cTn id="10" dur="800" decel="100000" fill="hold"/>
                                        <p:tgtEl>
                                          <p:spTgt spid="48025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8025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80258"/>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025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A6675EF-6A49-5F43-9D81-96C3ACB3B069}"/>
              </a:ext>
            </a:extLst>
          </p:cNvPr>
          <p:cNvSpPr/>
          <p:nvPr/>
        </p:nvSpPr>
        <p:spPr>
          <a:xfrm>
            <a:off x="1287463" y="1612900"/>
            <a:ext cx="10431462" cy="1250950"/>
          </a:xfrm>
          <a:prstGeom prst="rect">
            <a:avLst/>
          </a:prstGeom>
          <a:solidFill>
            <a:schemeClr val="accent3"/>
          </a:solidFill>
          <a:ln w="952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indent="-457200" algn="just">
              <a:buFont typeface="Wingdings" panose="05000000000000000000" pitchFamily="2" charset="2"/>
              <a:buChar char="Ø"/>
              <a:defRPr/>
            </a:pPr>
            <a:r>
              <a:rPr lang="en-US" sz="2800" b="1" dirty="0" err="1">
                <a:solidFill>
                  <a:srgbClr val="000000"/>
                </a:solidFill>
                <a:latin typeface="Times New Roman" panose="02020603050405020304" pitchFamily="18" charset="0"/>
              </a:rPr>
              <a:t>Muốn</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nhận</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thức</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được</a:t>
            </a:r>
            <a:r>
              <a:rPr lang="en-US" sz="2800" b="1" dirty="0">
                <a:solidFill>
                  <a:srgbClr val="000000"/>
                </a:solidFill>
                <a:latin typeface="Times New Roman" panose="02020603050405020304" pitchFamily="18" charset="0"/>
              </a:rPr>
              <a:t> SV, HT </a:t>
            </a:r>
            <a:r>
              <a:rPr lang="en-US" sz="2800" b="1" dirty="0" err="1">
                <a:solidFill>
                  <a:srgbClr val="000000"/>
                </a:solidFill>
                <a:latin typeface="Times New Roman" panose="02020603050405020304" pitchFamily="18" charset="0"/>
              </a:rPr>
              <a:t>cần</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tìm</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ra</a:t>
            </a:r>
            <a:r>
              <a:rPr lang="en-US" sz="2800" b="1" dirty="0">
                <a:solidFill>
                  <a:srgbClr val="000000"/>
                </a:solidFill>
                <a:latin typeface="Times New Roman" panose="02020603050405020304" pitchFamily="18" charset="0"/>
              </a:rPr>
              <a:t> NN </a:t>
            </a:r>
            <a:r>
              <a:rPr lang="en-US" sz="2800" b="1" dirty="0" err="1">
                <a:solidFill>
                  <a:srgbClr val="000000"/>
                </a:solidFill>
                <a:latin typeface="Times New Roman" panose="02020603050405020304" pitchFamily="18" charset="0"/>
              </a:rPr>
              <a:t>xuất</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hiện</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của</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nó</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muốn</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loại</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bỏ</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một</a:t>
            </a:r>
            <a:r>
              <a:rPr lang="en-US" sz="2800" b="1" dirty="0">
                <a:solidFill>
                  <a:srgbClr val="000000"/>
                </a:solidFill>
                <a:latin typeface="Times New Roman" panose="02020603050405020304" pitchFamily="18" charset="0"/>
              </a:rPr>
              <a:t> SV, HT </a:t>
            </a:r>
            <a:r>
              <a:rPr lang="en-US" sz="2800" b="1" dirty="0" err="1">
                <a:solidFill>
                  <a:srgbClr val="000000"/>
                </a:solidFill>
                <a:latin typeface="Times New Roman" panose="02020603050405020304" pitchFamily="18" charset="0"/>
              </a:rPr>
              <a:t>không</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cần</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thiết</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cần</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loại</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bỏ</a:t>
            </a:r>
            <a:r>
              <a:rPr lang="en-US" sz="2800" b="1" dirty="0">
                <a:solidFill>
                  <a:srgbClr val="000000"/>
                </a:solidFill>
                <a:latin typeface="Times New Roman" panose="02020603050405020304" pitchFamily="18" charset="0"/>
              </a:rPr>
              <a:t> NN </a:t>
            </a:r>
            <a:r>
              <a:rPr lang="en-US" sz="2800" b="1" dirty="0" err="1">
                <a:solidFill>
                  <a:srgbClr val="000000"/>
                </a:solidFill>
                <a:latin typeface="Times New Roman" panose="02020603050405020304" pitchFamily="18" charset="0"/>
              </a:rPr>
              <a:t>sinh</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ra</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nó</a:t>
            </a:r>
            <a:r>
              <a:rPr lang="en-US" sz="2800" b="1" dirty="0">
                <a:solidFill>
                  <a:srgbClr val="000000"/>
                </a:solidFill>
                <a:latin typeface="Times New Roman" panose="02020603050405020304" pitchFamily="18" charset="0"/>
              </a:rPr>
              <a:t>.</a:t>
            </a:r>
            <a:endParaRPr lang="en-US" sz="2800" b="1" dirty="0">
              <a:solidFill>
                <a:srgbClr val="000000"/>
              </a:solidFill>
            </a:endParaRPr>
          </a:p>
        </p:txBody>
      </p:sp>
      <p:sp>
        <p:nvSpPr>
          <p:cNvPr id="9" name="Rectangle 8">
            <a:extLst>
              <a:ext uri="{FF2B5EF4-FFF2-40B4-BE49-F238E27FC236}">
                <a16:creationId xmlns:a16="http://schemas.microsoft.com/office/drawing/2014/main" id="{177F44F7-211B-2A4F-BA50-0903D1555542}"/>
              </a:ext>
            </a:extLst>
          </p:cNvPr>
          <p:cNvSpPr/>
          <p:nvPr/>
        </p:nvSpPr>
        <p:spPr>
          <a:xfrm>
            <a:off x="1258888" y="4737100"/>
            <a:ext cx="10431462" cy="1250950"/>
          </a:xfrm>
          <a:prstGeom prst="rect">
            <a:avLst/>
          </a:prstGeom>
          <a:solidFill>
            <a:schemeClr val="accent3"/>
          </a:solidFill>
          <a:ln w="952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457200" indent="-457200">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buFont typeface="Wingdings" pitchFamily="2" charset="2"/>
              <a:buChar char="Ø"/>
              <a:defRPr/>
            </a:pPr>
            <a:r>
              <a:rPr lang="en-US" altLang="vi-VN" sz="2800" b="1">
                <a:solidFill>
                  <a:srgbClr val="000000"/>
                </a:solidFill>
                <a:latin typeface="Times New Roman" panose="02020603050405020304" pitchFamily="18" charset="0"/>
              </a:rPr>
              <a:t>Phải phân loại nguyên nhân để để có phương pháp giải quyết đúng đắn, phù hợp với mỗi trường hợp cụ thể. </a:t>
            </a:r>
          </a:p>
        </p:txBody>
      </p:sp>
      <p:sp>
        <p:nvSpPr>
          <p:cNvPr id="10" name="Rectangle 9">
            <a:extLst>
              <a:ext uri="{FF2B5EF4-FFF2-40B4-BE49-F238E27FC236}">
                <a16:creationId xmlns:a16="http://schemas.microsoft.com/office/drawing/2014/main" id="{AD2F2BE6-76D2-8742-9B8F-3CDE0C24B29A}"/>
              </a:ext>
            </a:extLst>
          </p:cNvPr>
          <p:cNvSpPr/>
          <p:nvPr/>
        </p:nvSpPr>
        <p:spPr>
          <a:xfrm>
            <a:off x="1263650" y="3186113"/>
            <a:ext cx="10431463" cy="1250950"/>
          </a:xfrm>
          <a:prstGeom prst="rect">
            <a:avLst/>
          </a:prstGeom>
          <a:solidFill>
            <a:schemeClr val="accent3"/>
          </a:solidFill>
          <a:ln w="952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indent="-457200" algn="just">
              <a:buFont typeface="Wingdings" panose="05000000000000000000" pitchFamily="2" charset="2"/>
              <a:buChar char="Ø"/>
              <a:defRPr/>
            </a:pPr>
            <a:r>
              <a:rPr lang="en-US" sz="2800" b="1" dirty="0" err="1">
                <a:solidFill>
                  <a:srgbClr val="000000"/>
                </a:solidFill>
                <a:latin typeface="Times New Roman" panose="02020603050405020304" pitchFamily="18" charset="0"/>
              </a:rPr>
              <a:t>Để</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xác</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định</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phương</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hướng</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đúng</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cho</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hoạt</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động</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thực</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tiễn</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cần</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xem</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xét</a:t>
            </a:r>
            <a:r>
              <a:rPr lang="en-US" sz="2800" b="1" dirty="0">
                <a:solidFill>
                  <a:srgbClr val="000000"/>
                </a:solidFill>
                <a:latin typeface="Times New Roman" panose="02020603050405020304" pitchFamily="18" charset="0"/>
              </a:rPr>
              <a:t> SV,HT </a:t>
            </a:r>
            <a:r>
              <a:rPr lang="en-US" sz="2800" b="1" dirty="0" err="1">
                <a:solidFill>
                  <a:srgbClr val="000000"/>
                </a:solidFill>
                <a:latin typeface="Times New Roman" panose="02020603050405020304" pitchFamily="18" charset="0"/>
              </a:rPr>
              <a:t>trong</a:t>
            </a:r>
            <a:r>
              <a:rPr lang="en-US" sz="2800" b="1" dirty="0">
                <a:solidFill>
                  <a:srgbClr val="000000"/>
                </a:solidFill>
                <a:latin typeface="Times New Roman" panose="02020603050405020304" pitchFamily="18" charset="0"/>
              </a:rPr>
              <a:t> MQH </a:t>
            </a:r>
            <a:r>
              <a:rPr lang="en-US" sz="2800" b="1" dirty="0" err="1">
                <a:solidFill>
                  <a:srgbClr val="000000"/>
                </a:solidFill>
                <a:latin typeface="Times New Roman" panose="02020603050405020304" pitchFamily="18" charset="0"/>
              </a:rPr>
              <a:t>mà</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nó</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giữ</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vai</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trò</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là</a:t>
            </a:r>
            <a:r>
              <a:rPr lang="en-US" sz="2800" b="1" dirty="0">
                <a:solidFill>
                  <a:srgbClr val="000000"/>
                </a:solidFill>
                <a:latin typeface="Times New Roman" panose="02020603050405020304" pitchFamily="18" charset="0"/>
              </a:rPr>
              <a:t> KQ, </a:t>
            </a:r>
            <a:r>
              <a:rPr lang="en-US" sz="2800" b="1" dirty="0" err="1">
                <a:solidFill>
                  <a:srgbClr val="000000"/>
                </a:solidFill>
                <a:latin typeface="Times New Roman" panose="02020603050405020304" pitchFamily="18" charset="0"/>
              </a:rPr>
              <a:t>cũng</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như</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trong</a:t>
            </a:r>
            <a:r>
              <a:rPr lang="en-US" sz="2800" b="1" dirty="0">
                <a:solidFill>
                  <a:srgbClr val="000000"/>
                </a:solidFill>
                <a:latin typeface="Times New Roman" panose="02020603050405020304" pitchFamily="18" charset="0"/>
              </a:rPr>
              <a:t> MQH </a:t>
            </a:r>
            <a:r>
              <a:rPr lang="en-US" sz="2800" b="1" dirty="0" err="1">
                <a:solidFill>
                  <a:srgbClr val="000000"/>
                </a:solidFill>
                <a:latin typeface="Times New Roman" panose="02020603050405020304" pitchFamily="18" charset="0"/>
              </a:rPr>
              <a:t>mà</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nó</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giữ</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vai</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trò</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là</a:t>
            </a:r>
            <a:r>
              <a:rPr lang="en-US" sz="2800" b="1" dirty="0">
                <a:solidFill>
                  <a:srgbClr val="000000"/>
                </a:solidFill>
                <a:latin typeface="Times New Roman" panose="02020603050405020304" pitchFamily="18" charset="0"/>
              </a:rPr>
              <a:t> NN </a:t>
            </a:r>
            <a:r>
              <a:rPr lang="en-US" sz="2800" b="1" dirty="0" err="1">
                <a:solidFill>
                  <a:srgbClr val="000000"/>
                </a:solidFill>
                <a:latin typeface="Times New Roman" panose="02020603050405020304" pitchFamily="18" charset="0"/>
              </a:rPr>
              <a:t>sinh</a:t>
            </a:r>
            <a:r>
              <a:rPr lang="en-US" sz="2800" b="1" dirty="0">
                <a:solidFill>
                  <a:srgbClr val="000000"/>
                </a:solidFill>
                <a:latin typeface="Times New Roman" panose="02020603050405020304" pitchFamily="18" charset="0"/>
              </a:rPr>
              <a:t> </a:t>
            </a:r>
            <a:r>
              <a:rPr lang="en-US" sz="2800" b="1" dirty="0" err="1">
                <a:solidFill>
                  <a:srgbClr val="000000"/>
                </a:solidFill>
                <a:latin typeface="Times New Roman" panose="02020603050405020304" pitchFamily="18" charset="0"/>
              </a:rPr>
              <a:t>ra</a:t>
            </a:r>
            <a:r>
              <a:rPr lang="en-US" sz="2800" b="1" dirty="0">
                <a:solidFill>
                  <a:srgbClr val="000000"/>
                </a:solidFill>
                <a:latin typeface="Times New Roman" panose="02020603050405020304" pitchFamily="18" charset="0"/>
              </a:rPr>
              <a:t> KQ</a:t>
            </a:r>
            <a:endParaRPr lang="en-US" sz="2800" b="1" dirty="0">
              <a:solidFill>
                <a:srgbClr val="000000"/>
              </a:solidFill>
            </a:endParaRPr>
          </a:p>
        </p:txBody>
      </p:sp>
      <p:sp>
        <p:nvSpPr>
          <p:cNvPr id="152580" name="Text Box 2">
            <a:extLst>
              <a:ext uri="{FF2B5EF4-FFF2-40B4-BE49-F238E27FC236}">
                <a16:creationId xmlns:a16="http://schemas.microsoft.com/office/drawing/2014/main" id="{2FD367D4-0676-C54F-9664-DA68AC73CAE8}"/>
              </a:ext>
            </a:extLst>
          </p:cNvPr>
          <p:cNvSpPr txBox="1">
            <a:spLocks noChangeArrowheads="1"/>
          </p:cNvSpPr>
          <p:nvPr/>
        </p:nvSpPr>
        <p:spPr bwMode="auto">
          <a:xfrm>
            <a:off x="1506538" y="290513"/>
            <a:ext cx="67691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8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 Ý nghĩa phương pháp luận </a:t>
            </a:r>
          </a:p>
        </p:txBody>
      </p:sp>
      <p:cxnSp>
        <p:nvCxnSpPr>
          <p:cNvPr id="13" name="Straight Connector 12">
            <a:extLst>
              <a:ext uri="{FF2B5EF4-FFF2-40B4-BE49-F238E27FC236}">
                <a16:creationId xmlns:a16="http://schemas.microsoft.com/office/drawing/2014/main" id="{84FE4161-1BC5-404E-8B51-11391C5CD3DB}"/>
              </a:ext>
            </a:extLst>
          </p:cNvPr>
          <p:cNvCxnSpPr/>
          <p:nvPr/>
        </p:nvCxnSpPr>
        <p:spPr>
          <a:xfrm>
            <a:off x="1992313" y="23813"/>
            <a:ext cx="0" cy="1057275"/>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52582" name="Date Placeholder 1">
            <a:extLst>
              <a:ext uri="{FF2B5EF4-FFF2-40B4-BE49-F238E27FC236}">
                <a16:creationId xmlns:a16="http://schemas.microsoft.com/office/drawing/2014/main" id="{7231A846-7DF1-374A-A04E-785548F31B39}"/>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8D586A89-36BA-0344-B6BC-67BE5B9EB364}"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52583" name="Footer Placeholder 2">
            <a:extLst>
              <a:ext uri="{FF2B5EF4-FFF2-40B4-BE49-F238E27FC236}">
                <a16:creationId xmlns:a16="http://schemas.microsoft.com/office/drawing/2014/main" id="{2A3391EF-40CD-2B4D-90A8-19A4F124673D}"/>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52584" name="Slide Number Placeholder 3">
            <a:extLst>
              <a:ext uri="{FF2B5EF4-FFF2-40B4-BE49-F238E27FC236}">
                <a16:creationId xmlns:a16="http://schemas.microsoft.com/office/drawing/2014/main" id="{6B5BD592-332C-9F41-A0C3-6B8256D1B6AE}"/>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FF89E0E6-9060-0D45-8AD7-21A31269FCDE}" type="slidenum">
              <a:rPr lang="en-US" altLang="vi-VN" smtClean="0">
                <a:solidFill>
                  <a:srgbClr val="1F5281"/>
                </a:solidFill>
                <a:latin typeface="Arial" panose="020B0604020202020204" pitchFamily="34" charset="0"/>
              </a:rPr>
              <a:pPr algn="ctr"/>
              <a:t>33</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0038559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D65499-B08D-DA48-8F46-97444F35F680}"/>
              </a:ext>
            </a:extLst>
          </p:cNvPr>
          <p:cNvSpPr txBox="1">
            <a:spLocks/>
          </p:cNvSpPr>
          <p:nvPr/>
        </p:nvSpPr>
        <p:spPr bwMode="black">
          <a:xfrm>
            <a:off x="1303338" y="-207963"/>
            <a:ext cx="9994900" cy="1206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r" rtl="0" eaLnBrk="0" fontAlgn="base" hangingPunct="0">
              <a:spcBef>
                <a:spcPct val="0"/>
              </a:spcBef>
              <a:spcAft>
                <a:spcPct val="0"/>
              </a:spcAft>
              <a:defRPr sz="2800" b="1" i="1" kern="1200">
                <a:solidFill>
                  <a:srgbClr val="1F5281"/>
                </a:solidFill>
                <a:latin typeface="+mj-lt"/>
                <a:ea typeface="+mj-ea"/>
                <a:cs typeface="+mj-cs"/>
              </a:defRPr>
            </a:lvl1pPr>
            <a:lvl2pPr algn="r" rtl="0" eaLnBrk="0" fontAlgn="base" hangingPunct="0">
              <a:spcBef>
                <a:spcPct val="0"/>
              </a:spcBef>
              <a:spcAft>
                <a:spcPct val="0"/>
              </a:spcAft>
              <a:defRPr sz="2800" b="1" i="1">
                <a:solidFill>
                  <a:srgbClr val="1F5281"/>
                </a:solidFill>
                <a:latin typeface="Verdana" panose="020B0604030504040204" pitchFamily="34" charset="0"/>
              </a:defRPr>
            </a:lvl2pPr>
            <a:lvl3pPr algn="r" rtl="0" eaLnBrk="0" fontAlgn="base" hangingPunct="0">
              <a:spcBef>
                <a:spcPct val="0"/>
              </a:spcBef>
              <a:spcAft>
                <a:spcPct val="0"/>
              </a:spcAft>
              <a:defRPr sz="2800" b="1" i="1">
                <a:solidFill>
                  <a:srgbClr val="1F5281"/>
                </a:solidFill>
                <a:latin typeface="Verdana" panose="020B0604030504040204" pitchFamily="34" charset="0"/>
              </a:defRPr>
            </a:lvl3pPr>
            <a:lvl4pPr algn="r" rtl="0" eaLnBrk="0" fontAlgn="base" hangingPunct="0">
              <a:spcBef>
                <a:spcPct val="0"/>
              </a:spcBef>
              <a:spcAft>
                <a:spcPct val="0"/>
              </a:spcAft>
              <a:defRPr sz="2800" b="1" i="1">
                <a:solidFill>
                  <a:srgbClr val="1F5281"/>
                </a:solidFill>
                <a:latin typeface="Verdana" panose="020B0604030504040204" pitchFamily="34" charset="0"/>
              </a:defRPr>
            </a:lvl4pPr>
            <a:lvl5pPr algn="r" rtl="0" eaLnBrk="0" fontAlgn="base" hangingPunct="0">
              <a:spcBef>
                <a:spcPct val="0"/>
              </a:spcBef>
              <a:spcAft>
                <a:spcPct val="0"/>
              </a:spcAft>
              <a:defRPr sz="2800" b="1" i="1">
                <a:solidFill>
                  <a:srgbClr val="1F5281"/>
                </a:solidFill>
                <a:latin typeface="Verdana" panose="020B0604030504040204" pitchFamily="34" charset="0"/>
              </a:defRPr>
            </a:lvl5pPr>
            <a:lvl6pPr marL="457200" algn="r" rtl="0" eaLnBrk="1" fontAlgn="base" hangingPunct="1">
              <a:spcBef>
                <a:spcPct val="0"/>
              </a:spcBef>
              <a:spcAft>
                <a:spcPct val="0"/>
              </a:spcAft>
              <a:defRPr sz="2800" b="1" i="1">
                <a:solidFill>
                  <a:srgbClr val="1F5281"/>
                </a:solidFill>
                <a:latin typeface="Verdana" panose="020B0604030504040204" pitchFamily="34" charset="0"/>
              </a:defRPr>
            </a:lvl6pPr>
            <a:lvl7pPr marL="914400" algn="r" rtl="0" eaLnBrk="1" fontAlgn="base" hangingPunct="1">
              <a:spcBef>
                <a:spcPct val="0"/>
              </a:spcBef>
              <a:spcAft>
                <a:spcPct val="0"/>
              </a:spcAft>
              <a:defRPr sz="2800" b="1" i="1">
                <a:solidFill>
                  <a:srgbClr val="1F5281"/>
                </a:solidFill>
                <a:latin typeface="Verdana" panose="020B0604030504040204" pitchFamily="34" charset="0"/>
              </a:defRPr>
            </a:lvl7pPr>
            <a:lvl8pPr marL="1371600" algn="r" rtl="0" eaLnBrk="1" fontAlgn="base" hangingPunct="1">
              <a:spcBef>
                <a:spcPct val="0"/>
              </a:spcBef>
              <a:spcAft>
                <a:spcPct val="0"/>
              </a:spcAft>
              <a:defRPr sz="2800" b="1" i="1">
                <a:solidFill>
                  <a:srgbClr val="1F5281"/>
                </a:solidFill>
                <a:latin typeface="Verdana" panose="020B0604030504040204" pitchFamily="34" charset="0"/>
              </a:defRPr>
            </a:lvl8pPr>
            <a:lvl9pPr marL="1828800" algn="r" rtl="0" eaLnBrk="1" fontAlgn="base" hangingPunct="1">
              <a:spcBef>
                <a:spcPct val="0"/>
              </a:spcBef>
              <a:spcAft>
                <a:spcPct val="0"/>
              </a:spcAft>
              <a:defRPr sz="2800" b="1" i="1">
                <a:solidFill>
                  <a:srgbClr val="1F5281"/>
                </a:solidFill>
                <a:latin typeface="Verdana" panose="020B0604030504040204" pitchFamily="34" charset="0"/>
              </a:defRPr>
            </a:lvl9pPr>
          </a:lstStyle>
          <a:p>
            <a:pPr algn="ctr" defTabSz="1778000" eaLnBrk="1" fontAlgn="auto" hangingPunct="1">
              <a:lnSpc>
                <a:spcPct val="90000"/>
              </a:lnSpc>
              <a:spcAft>
                <a:spcPct val="35000"/>
              </a:spcAft>
              <a:defRPr/>
            </a:pPr>
            <a:endParaRPr lang="en-US" sz="3600" i="0" dirty="0">
              <a:solidFill>
                <a:srgbClr val="000000"/>
              </a:solidFill>
              <a:latin typeface="Times New Roman" pitchFamily="18" charset="0"/>
              <a:ea typeface="Tahoma" pitchFamily="34" charset="0"/>
              <a:cs typeface="Times New Roman" pitchFamily="18" charset="0"/>
            </a:endParaRPr>
          </a:p>
          <a:p>
            <a:pPr algn="ctr" defTabSz="1778000" eaLnBrk="1" fontAlgn="auto" hangingPunct="1">
              <a:lnSpc>
                <a:spcPct val="90000"/>
              </a:lnSpc>
              <a:spcAft>
                <a:spcPct val="35000"/>
              </a:spcAft>
              <a:defRPr/>
            </a:pPr>
            <a:r>
              <a:rPr lang="en-US" sz="3200" i="0" dirty="0">
                <a:solidFill>
                  <a:srgbClr val="000000"/>
                </a:solidFill>
                <a:latin typeface="Times New Roman" pitchFamily="18" charset="0"/>
                <a:ea typeface="Tahoma" pitchFamily="34" charset="0"/>
                <a:cs typeface="Times New Roman" pitchFamily="18" charset="0"/>
              </a:rPr>
              <a:t>b. </a:t>
            </a:r>
            <a:r>
              <a:rPr lang="en-US" sz="3200" i="0" dirty="0" err="1">
                <a:solidFill>
                  <a:srgbClr val="000000"/>
                </a:solidFill>
                <a:latin typeface="Times New Roman" pitchFamily="18" charset="0"/>
                <a:ea typeface="Tahoma" pitchFamily="34" charset="0"/>
                <a:cs typeface="Times New Roman" pitchFamily="18" charset="0"/>
              </a:rPr>
              <a:t>Các</a:t>
            </a:r>
            <a:r>
              <a:rPr lang="en-US" sz="3200" i="0" dirty="0">
                <a:solidFill>
                  <a:srgbClr val="000000"/>
                </a:solidFill>
                <a:latin typeface="Times New Roman" pitchFamily="18" charset="0"/>
                <a:ea typeface="Tahoma" pitchFamily="34" charset="0"/>
                <a:cs typeface="Times New Roman" pitchFamily="18" charset="0"/>
              </a:rPr>
              <a:t> </a:t>
            </a:r>
            <a:r>
              <a:rPr lang="en-US" sz="3200" i="0" dirty="0" err="1">
                <a:solidFill>
                  <a:srgbClr val="000000"/>
                </a:solidFill>
                <a:latin typeface="Times New Roman" pitchFamily="18" charset="0"/>
                <a:ea typeface="Tahoma" pitchFamily="34" charset="0"/>
                <a:cs typeface="Times New Roman" pitchFamily="18" charset="0"/>
              </a:rPr>
              <a:t>cặp</a:t>
            </a:r>
            <a:r>
              <a:rPr lang="en-US" sz="3200" i="0" dirty="0">
                <a:solidFill>
                  <a:srgbClr val="000000"/>
                </a:solidFill>
                <a:latin typeface="Times New Roman" pitchFamily="18" charset="0"/>
                <a:ea typeface="Tahoma" pitchFamily="34" charset="0"/>
                <a:cs typeface="Times New Roman" pitchFamily="18" charset="0"/>
              </a:rPr>
              <a:t> </a:t>
            </a:r>
            <a:r>
              <a:rPr lang="en-US" sz="3200" i="0" dirty="0" err="1">
                <a:solidFill>
                  <a:srgbClr val="000000"/>
                </a:solidFill>
                <a:latin typeface="Times New Roman" pitchFamily="18" charset="0"/>
                <a:ea typeface="Tahoma" pitchFamily="34" charset="0"/>
                <a:cs typeface="Times New Roman" pitchFamily="18" charset="0"/>
              </a:rPr>
              <a:t>phạm</a:t>
            </a:r>
            <a:r>
              <a:rPr lang="en-US" sz="3200" i="0" dirty="0">
                <a:solidFill>
                  <a:srgbClr val="000000"/>
                </a:solidFill>
                <a:latin typeface="Times New Roman" pitchFamily="18" charset="0"/>
                <a:ea typeface="Tahoma" pitchFamily="34" charset="0"/>
                <a:cs typeface="Times New Roman" pitchFamily="18" charset="0"/>
              </a:rPr>
              <a:t> </a:t>
            </a:r>
            <a:r>
              <a:rPr lang="en-US" sz="3200" i="0" dirty="0" err="1">
                <a:solidFill>
                  <a:srgbClr val="000000"/>
                </a:solidFill>
                <a:latin typeface="Times New Roman" pitchFamily="18" charset="0"/>
                <a:ea typeface="Tahoma" pitchFamily="34" charset="0"/>
                <a:cs typeface="Times New Roman" pitchFamily="18" charset="0"/>
              </a:rPr>
              <a:t>trù</a:t>
            </a:r>
            <a:r>
              <a:rPr lang="en-US" sz="3200" i="0" dirty="0">
                <a:solidFill>
                  <a:srgbClr val="000000"/>
                </a:solidFill>
                <a:latin typeface="Times New Roman" pitchFamily="18" charset="0"/>
                <a:ea typeface="Tahoma" pitchFamily="34" charset="0"/>
                <a:cs typeface="Times New Roman" pitchFamily="18" charset="0"/>
              </a:rPr>
              <a:t> </a:t>
            </a:r>
            <a:r>
              <a:rPr lang="en-US" sz="3200" i="0" dirty="0" err="1">
                <a:solidFill>
                  <a:srgbClr val="000000"/>
                </a:solidFill>
                <a:latin typeface="Times New Roman" pitchFamily="18" charset="0"/>
                <a:ea typeface="Tahoma" pitchFamily="34" charset="0"/>
                <a:cs typeface="Times New Roman" pitchFamily="18" charset="0"/>
              </a:rPr>
              <a:t>cơ</a:t>
            </a:r>
            <a:r>
              <a:rPr lang="en-US" sz="3200" i="0" dirty="0">
                <a:solidFill>
                  <a:srgbClr val="000000"/>
                </a:solidFill>
                <a:latin typeface="Times New Roman" pitchFamily="18" charset="0"/>
                <a:ea typeface="Tahoma" pitchFamily="34" charset="0"/>
                <a:cs typeface="Times New Roman" pitchFamily="18" charset="0"/>
              </a:rPr>
              <a:t> </a:t>
            </a:r>
            <a:r>
              <a:rPr lang="en-US" sz="3200" i="0" dirty="0" err="1">
                <a:solidFill>
                  <a:srgbClr val="000000"/>
                </a:solidFill>
                <a:latin typeface="Times New Roman" pitchFamily="18" charset="0"/>
                <a:ea typeface="Tahoma" pitchFamily="34" charset="0"/>
                <a:cs typeface="Times New Roman" pitchFamily="18" charset="0"/>
              </a:rPr>
              <a:t>bản</a:t>
            </a:r>
            <a:r>
              <a:rPr lang="en-US" sz="3200" i="0" dirty="0">
                <a:solidFill>
                  <a:srgbClr val="000000"/>
                </a:solidFill>
                <a:latin typeface="Times New Roman" pitchFamily="18" charset="0"/>
                <a:ea typeface="Tahoma" pitchFamily="34" charset="0"/>
                <a:cs typeface="Times New Roman" pitchFamily="18" charset="0"/>
              </a:rPr>
              <a:t> </a:t>
            </a:r>
            <a:r>
              <a:rPr lang="en-US" sz="3200" i="0" dirty="0" err="1">
                <a:solidFill>
                  <a:srgbClr val="000000"/>
                </a:solidFill>
                <a:latin typeface="Times New Roman" pitchFamily="18" charset="0"/>
                <a:ea typeface="Tahoma" pitchFamily="34" charset="0"/>
                <a:cs typeface="Times New Roman" pitchFamily="18" charset="0"/>
              </a:rPr>
              <a:t>của</a:t>
            </a:r>
            <a:r>
              <a:rPr lang="en-US" sz="3200" i="0" dirty="0">
                <a:solidFill>
                  <a:srgbClr val="000000"/>
                </a:solidFill>
                <a:latin typeface="Times New Roman" pitchFamily="18" charset="0"/>
                <a:ea typeface="Tahoma" pitchFamily="34" charset="0"/>
                <a:cs typeface="Times New Roman" pitchFamily="18" charset="0"/>
              </a:rPr>
              <a:t> </a:t>
            </a:r>
            <a:r>
              <a:rPr lang="en-US" sz="3200" i="0" dirty="0" err="1">
                <a:solidFill>
                  <a:srgbClr val="000000"/>
                </a:solidFill>
                <a:latin typeface="Times New Roman" pitchFamily="18" charset="0"/>
                <a:ea typeface="Tahoma" pitchFamily="34" charset="0"/>
                <a:cs typeface="Times New Roman" pitchFamily="18" charset="0"/>
              </a:rPr>
              <a:t>phép</a:t>
            </a:r>
            <a:r>
              <a:rPr lang="en-US" sz="3200" i="0" dirty="0">
                <a:solidFill>
                  <a:srgbClr val="000000"/>
                </a:solidFill>
                <a:latin typeface="Times New Roman" pitchFamily="18" charset="0"/>
                <a:ea typeface="Tahoma" pitchFamily="34" charset="0"/>
                <a:cs typeface="Times New Roman" pitchFamily="18" charset="0"/>
              </a:rPr>
              <a:t> </a:t>
            </a:r>
            <a:r>
              <a:rPr lang="en-US" sz="3200" i="0" dirty="0" err="1">
                <a:solidFill>
                  <a:srgbClr val="000000"/>
                </a:solidFill>
                <a:latin typeface="Times New Roman" pitchFamily="18" charset="0"/>
                <a:ea typeface="Tahoma" pitchFamily="34" charset="0"/>
                <a:cs typeface="Times New Roman" pitchFamily="18" charset="0"/>
              </a:rPr>
              <a:t>biện</a:t>
            </a:r>
            <a:r>
              <a:rPr lang="en-US" sz="3200" i="0" dirty="0">
                <a:solidFill>
                  <a:srgbClr val="000000"/>
                </a:solidFill>
                <a:latin typeface="Times New Roman" pitchFamily="18" charset="0"/>
                <a:ea typeface="Tahoma" pitchFamily="34" charset="0"/>
                <a:cs typeface="Times New Roman" pitchFamily="18" charset="0"/>
              </a:rPr>
              <a:t> </a:t>
            </a:r>
            <a:r>
              <a:rPr lang="en-US" sz="3200" i="0" dirty="0" err="1">
                <a:solidFill>
                  <a:srgbClr val="000000"/>
                </a:solidFill>
                <a:latin typeface="Times New Roman" pitchFamily="18" charset="0"/>
                <a:ea typeface="Tahoma" pitchFamily="34" charset="0"/>
                <a:cs typeface="Times New Roman" pitchFamily="18" charset="0"/>
              </a:rPr>
              <a:t>chứng</a:t>
            </a:r>
            <a:r>
              <a:rPr lang="en-US" sz="3200" i="0" dirty="0">
                <a:solidFill>
                  <a:srgbClr val="000000"/>
                </a:solidFill>
                <a:latin typeface="Times New Roman" pitchFamily="18" charset="0"/>
                <a:ea typeface="Tahoma" pitchFamily="34" charset="0"/>
                <a:cs typeface="Times New Roman" pitchFamily="18" charset="0"/>
              </a:rPr>
              <a:t> </a:t>
            </a:r>
            <a:br>
              <a:rPr lang="en-US" sz="3600" i="0" dirty="0">
                <a:solidFill>
                  <a:srgbClr val="FF0000"/>
                </a:solidFill>
                <a:latin typeface="Arial"/>
                <a:ea typeface="+mn-ea"/>
                <a:cs typeface="+mn-cs"/>
              </a:rPr>
            </a:br>
            <a:endParaRPr lang="en-US" dirty="0">
              <a:solidFill>
                <a:srgbClr val="FF0000"/>
              </a:solidFill>
            </a:endParaRPr>
          </a:p>
        </p:txBody>
      </p:sp>
      <p:sp>
        <p:nvSpPr>
          <p:cNvPr id="153602" name="Text Box 2">
            <a:extLst>
              <a:ext uri="{FF2B5EF4-FFF2-40B4-BE49-F238E27FC236}">
                <a16:creationId xmlns:a16="http://schemas.microsoft.com/office/drawing/2014/main" id="{58729BEB-2790-CF4F-852D-BBF8A73F27F9}"/>
              </a:ext>
            </a:extLst>
          </p:cNvPr>
          <p:cNvSpPr txBox="1">
            <a:spLocks noChangeArrowheads="1"/>
          </p:cNvSpPr>
          <p:nvPr/>
        </p:nvSpPr>
        <p:spPr bwMode="auto">
          <a:xfrm>
            <a:off x="430213" y="998538"/>
            <a:ext cx="7245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8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 * Cặp phạm trù bản chất và hiện tượng </a:t>
            </a:r>
          </a:p>
        </p:txBody>
      </p:sp>
      <p:sp>
        <p:nvSpPr>
          <p:cNvPr id="6" name="Rectangle 11">
            <a:extLst>
              <a:ext uri="{FF2B5EF4-FFF2-40B4-BE49-F238E27FC236}">
                <a16:creationId xmlns:a16="http://schemas.microsoft.com/office/drawing/2014/main" id="{2C2D0AC1-8627-FD4A-B08D-4A0A09A740A0}"/>
              </a:ext>
            </a:extLst>
          </p:cNvPr>
          <p:cNvSpPr>
            <a:spLocks noChangeArrowheads="1"/>
          </p:cNvSpPr>
          <p:nvPr/>
        </p:nvSpPr>
        <p:spPr bwMode="auto">
          <a:xfrm>
            <a:off x="430213" y="1490663"/>
            <a:ext cx="8164512" cy="523875"/>
          </a:xfrm>
          <a:prstGeom prst="rect">
            <a:avLst/>
          </a:prstGeom>
          <a:solidFill>
            <a:sysClr val="window" lastClr="FFFFFF"/>
          </a:solidFill>
          <a:ln w="9525">
            <a:solidFill>
              <a:sysClr val="window" lastClr="FFFFFF"/>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9pPr>
          </a:lstStyle>
          <a:p>
            <a:pPr>
              <a:spcBef>
                <a:spcPct val="0"/>
              </a:spcBef>
              <a:buFontTx/>
              <a:buNone/>
              <a:defRPr/>
            </a:pPr>
            <a:r>
              <a:rPr lang="en-US" sz="2800" b="1" kern="0" dirty="0">
                <a:solidFill>
                  <a:prstClr val="black"/>
                </a:solidFill>
                <a:latin typeface="Times New Roman" panose="02020603050405020304" pitchFamily="18" charset="0"/>
                <a:cs typeface="Times New Roman" panose="02020603050405020304" pitchFamily="18" charset="0"/>
              </a:rPr>
              <a:t>- </a:t>
            </a:r>
            <a:r>
              <a:rPr lang="en-US" sz="2800" b="1" kern="0" dirty="0" err="1">
                <a:solidFill>
                  <a:prstClr val="black"/>
                </a:solidFill>
                <a:latin typeface="Times New Roman" panose="02020603050405020304" pitchFamily="18" charset="0"/>
                <a:cs typeface="Times New Roman" panose="02020603050405020304" pitchFamily="18" charset="0"/>
              </a:rPr>
              <a:t>Khái</a:t>
            </a:r>
            <a:r>
              <a:rPr lang="en-US" sz="2800" b="1" kern="0" dirty="0">
                <a:solidFill>
                  <a:prstClr val="black"/>
                </a:solidFill>
                <a:latin typeface="Times New Roman" panose="02020603050405020304" pitchFamily="18" charset="0"/>
                <a:cs typeface="Times New Roman" panose="02020603050405020304" pitchFamily="18" charset="0"/>
              </a:rPr>
              <a:t> </a:t>
            </a:r>
            <a:r>
              <a:rPr lang="en-US" sz="2800" b="1" kern="0" dirty="0" err="1">
                <a:solidFill>
                  <a:prstClr val="black"/>
                </a:solidFill>
                <a:latin typeface="Times New Roman" panose="02020603050405020304" pitchFamily="18" charset="0"/>
                <a:cs typeface="Times New Roman" panose="02020603050405020304" pitchFamily="18" charset="0"/>
              </a:rPr>
              <a:t>niệm</a:t>
            </a:r>
            <a:r>
              <a:rPr lang="en-US" sz="2800" b="1" kern="0" dirty="0">
                <a:solidFill>
                  <a:prstClr val="black"/>
                </a:solidFill>
                <a:latin typeface="Times New Roman" panose="02020603050405020304" pitchFamily="18" charset="0"/>
                <a:cs typeface="Times New Roman" panose="02020603050405020304" pitchFamily="18" charset="0"/>
              </a:rPr>
              <a:t> </a:t>
            </a:r>
            <a:r>
              <a:rPr lang="en-US" sz="2800" b="1" kern="0" dirty="0" err="1">
                <a:solidFill>
                  <a:prstClr val="black"/>
                </a:solidFill>
                <a:latin typeface="Times New Roman" panose="02020603050405020304" pitchFamily="18" charset="0"/>
                <a:cs typeface="Times New Roman" panose="02020603050405020304" pitchFamily="18" charset="0"/>
              </a:rPr>
              <a:t>bản</a:t>
            </a:r>
            <a:r>
              <a:rPr lang="en-US" sz="2800" b="1" kern="0" dirty="0">
                <a:solidFill>
                  <a:prstClr val="black"/>
                </a:solidFill>
                <a:latin typeface="Times New Roman" panose="02020603050405020304" pitchFamily="18" charset="0"/>
                <a:cs typeface="Times New Roman" panose="02020603050405020304" pitchFamily="18" charset="0"/>
              </a:rPr>
              <a:t> </a:t>
            </a:r>
            <a:r>
              <a:rPr lang="en-US" sz="2800" b="1" kern="0" dirty="0" err="1">
                <a:solidFill>
                  <a:prstClr val="black"/>
                </a:solidFill>
                <a:latin typeface="Times New Roman" panose="02020603050405020304" pitchFamily="18" charset="0"/>
                <a:cs typeface="Times New Roman" panose="02020603050405020304" pitchFamily="18" charset="0"/>
              </a:rPr>
              <a:t>chất</a:t>
            </a:r>
            <a:r>
              <a:rPr lang="en-US" sz="2800" b="1" kern="0" dirty="0">
                <a:solidFill>
                  <a:prstClr val="black"/>
                </a:solidFill>
                <a:latin typeface="Times New Roman" panose="02020603050405020304" pitchFamily="18" charset="0"/>
                <a:cs typeface="Times New Roman" panose="02020603050405020304" pitchFamily="18" charset="0"/>
              </a:rPr>
              <a:t> </a:t>
            </a:r>
            <a:r>
              <a:rPr lang="en-US" sz="2800" b="1" kern="0" dirty="0" err="1">
                <a:solidFill>
                  <a:prstClr val="black"/>
                </a:solidFill>
                <a:latin typeface="Times New Roman" panose="02020603050405020304" pitchFamily="18" charset="0"/>
                <a:cs typeface="Times New Roman" panose="02020603050405020304" pitchFamily="18" charset="0"/>
              </a:rPr>
              <a:t>và</a:t>
            </a:r>
            <a:r>
              <a:rPr lang="en-US" sz="2800" b="1" kern="0" dirty="0">
                <a:solidFill>
                  <a:prstClr val="black"/>
                </a:solidFill>
                <a:latin typeface="Times New Roman" panose="02020603050405020304" pitchFamily="18" charset="0"/>
                <a:cs typeface="Times New Roman" panose="02020603050405020304" pitchFamily="18" charset="0"/>
              </a:rPr>
              <a:t> </a:t>
            </a:r>
            <a:r>
              <a:rPr lang="en-US" sz="2800" b="1" kern="0" dirty="0" err="1">
                <a:solidFill>
                  <a:prstClr val="black"/>
                </a:solidFill>
                <a:latin typeface="Times New Roman" panose="02020603050405020304" pitchFamily="18" charset="0"/>
                <a:cs typeface="Times New Roman" panose="02020603050405020304" pitchFamily="18" charset="0"/>
              </a:rPr>
              <a:t>hiện</a:t>
            </a:r>
            <a:r>
              <a:rPr lang="en-US" sz="2800" b="1" kern="0" dirty="0">
                <a:solidFill>
                  <a:prstClr val="black"/>
                </a:solidFill>
                <a:latin typeface="Times New Roman" panose="02020603050405020304" pitchFamily="18" charset="0"/>
                <a:cs typeface="Times New Roman" panose="02020603050405020304" pitchFamily="18" charset="0"/>
              </a:rPr>
              <a:t> </a:t>
            </a:r>
            <a:r>
              <a:rPr lang="en-US" sz="2800" b="1" kern="0" dirty="0" err="1">
                <a:solidFill>
                  <a:prstClr val="black"/>
                </a:solidFill>
                <a:latin typeface="Times New Roman" panose="02020603050405020304" pitchFamily="18" charset="0"/>
                <a:cs typeface="Times New Roman" panose="02020603050405020304" pitchFamily="18" charset="0"/>
              </a:rPr>
              <a:t>tượng</a:t>
            </a:r>
            <a:endParaRPr lang="en-US" sz="2800" b="1" kern="0" dirty="0">
              <a:solidFill>
                <a:prstClr val="black"/>
              </a:solidFill>
              <a:latin typeface="Arial" panose="020B0604020202020204" pitchFamily="34" charset="0"/>
            </a:endParaRPr>
          </a:p>
        </p:txBody>
      </p:sp>
      <p:grpSp>
        <p:nvGrpSpPr>
          <p:cNvPr id="153604" name="Group 6">
            <a:extLst>
              <a:ext uri="{FF2B5EF4-FFF2-40B4-BE49-F238E27FC236}">
                <a16:creationId xmlns:a16="http://schemas.microsoft.com/office/drawing/2014/main" id="{901DDEE7-883E-EA40-BBF1-AACC6A49BA7B}"/>
              </a:ext>
            </a:extLst>
          </p:cNvPr>
          <p:cNvGrpSpPr>
            <a:grpSpLocks/>
          </p:cNvGrpSpPr>
          <p:nvPr/>
        </p:nvGrpSpPr>
        <p:grpSpPr bwMode="auto">
          <a:xfrm>
            <a:off x="625475" y="2228850"/>
            <a:ext cx="5186363" cy="3859213"/>
            <a:chOff x="229689" y="1524000"/>
            <a:chExt cx="4141270" cy="4876800"/>
          </a:xfrm>
        </p:grpSpPr>
        <p:sp>
          <p:nvSpPr>
            <p:cNvPr id="153615" name="Freeform 7">
              <a:extLst>
                <a:ext uri="{FF2B5EF4-FFF2-40B4-BE49-F238E27FC236}">
                  <a16:creationId xmlns:a16="http://schemas.microsoft.com/office/drawing/2014/main" id="{B74B5A37-DF12-8847-BD9E-F229AD88195F}"/>
                </a:ext>
              </a:extLst>
            </p:cNvPr>
            <p:cNvSpPr>
              <a:spLocks/>
            </p:cNvSpPr>
            <p:nvPr/>
          </p:nvSpPr>
          <p:spPr bwMode="auto">
            <a:xfrm>
              <a:off x="229689" y="1524000"/>
              <a:ext cx="2968734" cy="768332"/>
            </a:xfrm>
            <a:custGeom>
              <a:avLst/>
              <a:gdLst>
                <a:gd name="T0" fmla="*/ 0 w 3961432"/>
                <a:gd name="T1" fmla="*/ 11561 h 1980716"/>
                <a:gd name="T2" fmla="*/ 83364 w 3961432"/>
                <a:gd name="T3" fmla="*/ 0 h 1980716"/>
                <a:gd name="T4" fmla="*/ 1583919 w 3961432"/>
                <a:gd name="T5" fmla="*/ 0 h 1980716"/>
                <a:gd name="T6" fmla="*/ 1667284 w 3961432"/>
                <a:gd name="T7" fmla="*/ 11561 h 1980716"/>
                <a:gd name="T8" fmla="*/ 1667284 w 3961432"/>
                <a:gd name="T9" fmla="*/ 104051 h 1980716"/>
                <a:gd name="T10" fmla="*/ 1583919 w 3961432"/>
                <a:gd name="T11" fmla="*/ 115612 h 1980716"/>
                <a:gd name="T12" fmla="*/ 83364 w 3961432"/>
                <a:gd name="T13" fmla="*/ 115612 h 1980716"/>
                <a:gd name="T14" fmla="*/ 0 w 3961432"/>
                <a:gd name="T15" fmla="*/ 104051 h 1980716"/>
                <a:gd name="T16" fmla="*/ 0 w 3961432"/>
                <a:gd name="T17" fmla="*/ 11561 h 19807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961432"/>
                <a:gd name="T28" fmla="*/ 0 h 1980716"/>
                <a:gd name="T29" fmla="*/ 3961432 w 3961432"/>
                <a:gd name="T30" fmla="*/ 1980716 h 19807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961432" h="1980716">
                  <a:moveTo>
                    <a:pt x="0" y="198072"/>
                  </a:moveTo>
                  <a:cubicBezTo>
                    <a:pt x="0" y="88680"/>
                    <a:pt x="88680" y="0"/>
                    <a:pt x="198072" y="0"/>
                  </a:cubicBezTo>
                  <a:lnTo>
                    <a:pt x="3763360" y="0"/>
                  </a:lnTo>
                  <a:cubicBezTo>
                    <a:pt x="3872752" y="0"/>
                    <a:pt x="3961432" y="88680"/>
                    <a:pt x="3961432" y="198072"/>
                  </a:cubicBezTo>
                  <a:lnTo>
                    <a:pt x="3961432" y="1782644"/>
                  </a:lnTo>
                  <a:cubicBezTo>
                    <a:pt x="3961432" y="1892036"/>
                    <a:pt x="3872752" y="1980716"/>
                    <a:pt x="3763360" y="1980716"/>
                  </a:cubicBezTo>
                  <a:lnTo>
                    <a:pt x="198072" y="1980716"/>
                  </a:lnTo>
                  <a:cubicBezTo>
                    <a:pt x="88680" y="1980716"/>
                    <a:pt x="0" y="1892036"/>
                    <a:pt x="0" y="1782644"/>
                  </a:cubicBezTo>
                  <a:lnTo>
                    <a:pt x="0" y="198072"/>
                  </a:lnTo>
                  <a:close/>
                </a:path>
              </a:pathLst>
            </a:custGeom>
            <a:solidFill>
              <a:srgbClr val="FFFFFF"/>
            </a:solidFill>
            <a:ln w="25400" algn="ctr">
              <a:solidFill>
                <a:srgbClr val="C0504D"/>
              </a:solidFill>
              <a:miter lim="800000"/>
              <a:headEnd/>
              <a:tailEnd/>
            </a:ln>
          </p:spPr>
          <p:txBody>
            <a:bodyPr lIns="176123" tIns="136753" rIns="176123" bIns="136753" anchor="ctr"/>
            <a:lstStyle>
              <a:lvl1pPr defTabSz="2755900">
                <a:defRPr>
                  <a:solidFill>
                    <a:schemeClr val="tx1"/>
                  </a:solidFill>
                  <a:latin typeface="VNI-Times" pitchFamily="2" charset="0"/>
                  <a:cs typeface="Arial" panose="020B0604020202020204" pitchFamily="34" charset="0"/>
                </a:defRPr>
              </a:lvl1pPr>
              <a:lvl2pPr marL="742950" indent="-285750" defTabSz="2755900">
                <a:defRPr>
                  <a:solidFill>
                    <a:schemeClr val="tx1"/>
                  </a:solidFill>
                  <a:latin typeface="VNI-Times" pitchFamily="2" charset="0"/>
                  <a:cs typeface="Arial" panose="020B0604020202020204" pitchFamily="34" charset="0"/>
                </a:defRPr>
              </a:lvl2pPr>
              <a:lvl3pPr marL="1143000" indent="-228600" defTabSz="2755900">
                <a:defRPr>
                  <a:solidFill>
                    <a:schemeClr val="tx1"/>
                  </a:solidFill>
                  <a:latin typeface="VNI-Times" pitchFamily="2" charset="0"/>
                  <a:cs typeface="Arial" panose="020B0604020202020204" pitchFamily="34" charset="0"/>
                </a:defRPr>
              </a:lvl3pPr>
              <a:lvl4pPr marL="1600200" indent="-228600" defTabSz="2755900">
                <a:defRPr>
                  <a:solidFill>
                    <a:schemeClr val="tx1"/>
                  </a:solidFill>
                  <a:latin typeface="VNI-Times" pitchFamily="2" charset="0"/>
                  <a:cs typeface="Arial" panose="020B0604020202020204" pitchFamily="34" charset="0"/>
                </a:defRPr>
              </a:lvl4pPr>
              <a:lvl5pPr marL="2057400" indent="-228600" defTabSz="2755900">
                <a:defRPr>
                  <a:solidFill>
                    <a:schemeClr val="tx1"/>
                  </a:solidFill>
                  <a:latin typeface="VNI-Times" pitchFamily="2" charset="0"/>
                  <a:cs typeface="Arial" panose="020B0604020202020204" pitchFamily="34" charset="0"/>
                </a:defRPr>
              </a:lvl5pPr>
              <a:lvl6pPr marL="2514600" indent="-228600" defTabSz="27559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27559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27559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27559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pPr>
              <a:r>
                <a:rPr lang="en-US" altLang="vi-VN" sz="3200" b="1">
                  <a:solidFill>
                    <a:srgbClr val="000000"/>
                  </a:solidFill>
                  <a:latin typeface="Times New Roman" panose="02020603050405020304" pitchFamily="18" charset="0"/>
                </a:rPr>
                <a:t>Bản chất</a:t>
              </a:r>
              <a:r>
                <a:rPr lang="vi-VN" altLang="vi-VN" sz="3200" b="1">
                  <a:solidFill>
                    <a:srgbClr val="000000"/>
                  </a:solidFill>
                  <a:latin typeface="Times New Roman" panose="02020603050405020304" pitchFamily="18" charset="0"/>
                </a:rPr>
                <a:t> </a:t>
              </a:r>
              <a:endParaRPr lang="en-US" altLang="vi-VN" sz="3200">
                <a:solidFill>
                  <a:srgbClr val="000000"/>
                </a:solidFill>
                <a:latin typeface="Calibri" panose="020F0502020204030204" pitchFamily="34" charset="0"/>
              </a:endParaRPr>
            </a:p>
          </p:txBody>
        </p:sp>
        <p:sp>
          <p:nvSpPr>
            <p:cNvPr id="153616" name="Freeform 8">
              <a:extLst>
                <a:ext uri="{FF2B5EF4-FFF2-40B4-BE49-F238E27FC236}">
                  <a16:creationId xmlns:a16="http://schemas.microsoft.com/office/drawing/2014/main" id="{FCCBE837-164B-5043-8686-E81C36EA3960}"/>
                </a:ext>
              </a:extLst>
            </p:cNvPr>
            <p:cNvSpPr>
              <a:spLocks/>
            </p:cNvSpPr>
            <p:nvPr/>
          </p:nvSpPr>
          <p:spPr bwMode="auto">
            <a:xfrm>
              <a:off x="532986" y="2286000"/>
              <a:ext cx="396988" cy="1485900"/>
            </a:xfrm>
            <a:custGeom>
              <a:avLst/>
              <a:gdLst>
                <a:gd name="T0" fmla="*/ 0 w 396988"/>
                <a:gd name="T1" fmla="*/ 0 h 1485900"/>
                <a:gd name="T2" fmla="*/ 0 w 396988"/>
                <a:gd name="T3" fmla="*/ 1485537 h 1485900"/>
                <a:gd name="T4" fmla="*/ 396143 w 396988"/>
                <a:gd name="T5" fmla="*/ 1485537 h 1485900"/>
                <a:gd name="T6" fmla="*/ 0 60000 65536"/>
                <a:gd name="T7" fmla="*/ 0 60000 65536"/>
                <a:gd name="T8" fmla="*/ 0 60000 65536"/>
                <a:gd name="T9" fmla="*/ 0 w 396988"/>
                <a:gd name="T10" fmla="*/ 0 h 1485900"/>
                <a:gd name="T11" fmla="*/ 396988 w 396988"/>
                <a:gd name="T12" fmla="*/ 1485900 h 1485900"/>
              </a:gdLst>
              <a:ahLst/>
              <a:cxnLst>
                <a:cxn ang="T6">
                  <a:pos x="T0" y="T1"/>
                </a:cxn>
                <a:cxn ang="T7">
                  <a:pos x="T2" y="T3"/>
                </a:cxn>
                <a:cxn ang="T8">
                  <a:pos x="T4" y="T5"/>
                </a:cxn>
              </a:cxnLst>
              <a:rect l="T9" t="T10" r="T11" b="T12"/>
              <a:pathLst>
                <a:path w="396988" h="1485900">
                  <a:moveTo>
                    <a:pt x="0" y="0"/>
                  </a:moveTo>
                  <a:lnTo>
                    <a:pt x="0" y="1485537"/>
                  </a:lnTo>
                  <a:lnTo>
                    <a:pt x="396143" y="1485537"/>
                  </a:lnTo>
                </a:path>
              </a:pathLst>
            </a:custGeom>
            <a:noFill/>
            <a:ln w="25400" cap="flat" cmpd="sng" algn="ctr">
              <a:solidFill>
                <a:srgbClr val="3D669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vi-VN"/>
            </a:p>
          </p:txBody>
        </p:sp>
        <p:sp>
          <p:nvSpPr>
            <p:cNvPr id="10" name="Freeform 9">
              <a:extLst>
                <a:ext uri="{FF2B5EF4-FFF2-40B4-BE49-F238E27FC236}">
                  <a16:creationId xmlns:a16="http://schemas.microsoft.com/office/drawing/2014/main" id="{31C5A92E-DA95-8541-AE60-49421FE4130C}"/>
                </a:ext>
              </a:extLst>
            </p:cNvPr>
            <p:cNvSpPr/>
            <p:nvPr/>
          </p:nvSpPr>
          <p:spPr>
            <a:xfrm>
              <a:off x="838140" y="2743701"/>
              <a:ext cx="3532819" cy="3657099"/>
            </a:xfrm>
            <a:custGeom>
              <a:avLst/>
              <a:gdLst>
                <a:gd name="connsiteX0" fmla="*/ 0 w 3169146"/>
                <a:gd name="connsiteY0" fmla="*/ 198072 h 1980716"/>
                <a:gd name="connsiteX1" fmla="*/ 198072 w 3169146"/>
                <a:gd name="connsiteY1" fmla="*/ 0 h 1980716"/>
                <a:gd name="connsiteX2" fmla="*/ 2971074 w 3169146"/>
                <a:gd name="connsiteY2" fmla="*/ 0 h 1980716"/>
                <a:gd name="connsiteX3" fmla="*/ 3169146 w 3169146"/>
                <a:gd name="connsiteY3" fmla="*/ 198072 h 1980716"/>
                <a:gd name="connsiteX4" fmla="*/ 3169146 w 3169146"/>
                <a:gd name="connsiteY4" fmla="*/ 1782644 h 1980716"/>
                <a:gd name="connsiteX5" fmla="*/ 2971074 w 3169146"/>
                <a:gd name="connsiteY5" fmla="*/ 1980716 h 1980716"/>
                <a:gd name="connsiteX6" fmla="*/ 198072 w 3169146"/>
                <a:gd name="connsiteY6" fmla="*/ 1980716 h 1980716"/>
                <a:gd name="connsiteX7" fmla="*/ 0 w 3169146"/>
                <a:gd name="connsiteY7" fmla="*/ 1782644 h 1980716"/>
                <a:gd name="connsiteX8" fmla="*/ 0 w 3169146"/>
                <a:gd name="connsiteY8" fmla="*/ 198072 h 198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9146" h="1980716">
                  <a:moveTo>
                    <a:pt x="0" y="198072"/>
                  </a:moveTo>
                  <a:cubicBezTo>
                    <a:pt x="0" y="88680"/>
                    <a:pt x="88680" y="0"/>
                    <a:pt x="198072" y="0"/>
                  </a:cubicBezTo>
                  <a:lnTo>
                    <a:pt x="2971074" y="0"/>
                  </a:lnTo>
                  <a:cubicBezTo>
                    <a:pt x="3080466" y="0"/>
                    <a:pt x="3169146" y="88680"/>
                    <a:pt x="3169146" y="198072"/>
                  </a:cubicBezTo>
                  <a:lnTo>
                    <a:pt x="3169146" y="1782644"/>
                  </a:lnTo>
                  <a:cubicBezTo>
                    <a:pt x="3169146" y="1892036"/>
                    <a:pt x="3080466" y="1980716"/>
                    <a:pt x="2971074" y="1980716"/>
                  </a:cubicBezTo>
                  <a:lnTo>
                    <a:pt x="198072" y="1980716"/>
                  </a:lnTo>
                  <a:cubicBezTo>
                    <a:pt x="88680" y="1980716"/>
                    <a:pt x="0" y="1892036"/>
                    <a:pt x="0" y="1782644"/>
                  </a:cubicBezTo>
                  <a:lnTo>
                    <a:pt x="0" y="198072"/>
                  </a:lnTo>
                  <a:close/>
                </a:path>
              </a:pathLst>
            </a:custGeo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p:spPr>
          <p:txBody>
            <a:bodyPr lIns="99923" tIns="85953" rIns="99923" bIns="85953" spcCol="1270" anchor="ctr"/>
            <a:lstStyle/>
            <a:p>
              <a:pPr algn="just" defTabSz="977900">
                <a:lnSpc>
                  <a:spcPct val="90000"/>
                </a:lnSpc>
                <a:spcAft>
                  <a:spcPct val="35000"/>
                </a:spcAft>
                <a:defRPr/>
              </a:pPr>
              <a:endParaRPr lang="en-US" sz="3200" kern="0" dirty="0">
                <a:solidFill>
                  <a:prstClr val="black">
                    <a:hueOff val="0"/>
                    <a:satOff val="0"/>
                    <a:lumOff val="0"/>
                    <a:alphaOff val="0"/>
                  </a:prstClr>
                </a:solidFill>
                <a:latin typeface="Calibri"/>
              </a:endParaRPr>
            </a:p>
          </p:txBody>
        </p:sp>
      </p:grpSp>
      <p:grpSp>
        <p:nvGrpSpPr>
          <p:cNvPr id="153605" name="Group 10">
            <a:extLst>
              <a:ext uri="{FF2B5EF4-FFF2-40B4-BE49-F238E27FC236}">
                <a16:creationId xmlns:a16="http://schemas.microsoft.com/office/drawing/2014/main" id="{25F12695-A50E-BB4F-87DE-E21FB4835040}"/>
              </a:ext>
            </a:extLst>
          </p:cNvPr>
          <p:cNvGrpSpPr>
            <a:grpSpLocks/>
          </p:cNvGrpSpPr>
          <p:nvPr/>
        </p:nvGrpSpPr>
        <p:grpSpPr bwMode="auto">
          <a:xfrm>
            <a:off x="6248400" y="2206625"/>
            <a:ext cx="5049838" cy="3925888"/>
            <a:chOff x="4724400" y="1524000"/>
            <a:chExt cx="5048496" cy="4571537"/>
          </a:xfrm>
        </p:grpSpPr>
        <p:sp>
          <p:nvSpPr>
            <p:cNvPr id="153612" name="Freeform 11">
              <a:extLst>
                <a:ext uri="{FF2B5EF4-FFF2-40B4-BE49-F238E27FC236}">
                  <a16:creationId xmlns:a16="http://schemas.microsoft.com/office/drawing/2014/main" id="{324A6F4A-E4B2-5E4E-BAFB-D4AA8F9D5841}"/>
                </a:ext>
              </a:extLst>
            </p:cNvPr>
            <p:cNvSpPr>
              <a:spLocks/>
            </p:cNvSpPr>
            <p:nvPr/>
          </p:nvSpPr>
          <p:spPr bwMode="auto">
            <a:xfrm>
              <a:off x="4724400" y="1524000"/>
              <a:ext cx="3656628" cy="769009"/>
            </a:xfrm>
            <a:custGeom>
              <a:avLst/>
              <a:gdLst>
                <a:gd name="T0" fmla="*/ 0 w 3961432"/>
                <a:gd name="T1" fmla="*/ 11592 h 1980716"/>
                <a:gd name="T2" fmla="*/ 155779 w 3961432"/>
                <a:gd name="T3" fmla="*/ 0 h 1980716"/>
                <a:gd name="T4" fmla="*/ 2959794 w 3961432"/>
                <a:gd name="T5" fmla="*/ 0 h 1980716"/>
                <a:gd name="T6" fmla="*/ 3115573 w 3961432"/>
                <a:gd name="T7" fmla="*/ 11592 h 1980716"/>
                <a:gd name="T8" fmla="*/ 3115573 w 3961432"/>
                <a:gd name="T9" fmla="*/ 104326 h 1980716"/>
                <a:gd name="T10" fmla="*/ 2959794 w 3961432"/>
                <a:gd name="T11" fmla="*/ 115918 h 1980716"/>
                <a:gd name="T12" fmla="*/ 155779 w 3961432"/>
                <a:gd name="T13" fmla="*/ 115918 h 1980716"/>
                <a:gd name="T14" fmla="*/ 0 w 3961432"/>
                <a:gd name="T15" fmla="*/ 104326 h 1980716"/>
                <a:gd name="T16" fmla="*/ 0 w 3961432"/>
                <a:gd name="T17" fmla="*/ 11592 h 19807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961432"/>
                <a:gd name="T28" fmla="*/ 0 h 1980716"/>
                <a:gd name="T29" fmla="*/ 3961432 w 3961432"/>
                <a:gd name="T30" fmla="*/ 1980716 h 19807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961432" h="1980716">
                  <a:moveTo>
                    <a:pt x="0" y="198072"/>
                  </a:moveTo>
                  <a:cubicBezTo>
                    <a:pt x="0" y="88680"/>
                    <a:pt x="88680" y="0"/>
                    <a:pt x="198072" y="0"/>
                  </a:cubicBezTo>
                  <a:lnTo>
                    <a:pt x="3763360" y="0"/>
                  </a:lnTo>
                  <a:cubicBezTo>
                    <a:pt x="3872752" y="0"/>
                    <a:pt x="3961432" y="88680"/>
                    <a:pt x="3961432" y="198072"/>
                  </a:cubicBezTo>
                  <a:lnTo>
                    <a:pt x="3961432" y="1782644"/>
                  </a:lnTo>
                  <a:cubicBezTo>
                    <a:pt x="3961432" y="1892036"/>
                    <a:pt x="3872752" y="1980716"/>
                    <a:pt x="3763360" y="1980716"/>
                  </a:cubicBezTo>
                  <a:lnTo>
                    <a:pt x="198072" y="1980716"/>
                  </a:lnTo>
                  <a:cubicBezTo>
                    <a:pt x="88680" y="1980716"/>
                    <a:pt x="0" y="1892036"/>
                    <a:pt x="0" y="1782644"/>
                  </a:cubicBezTo>
                  <a:lnTo>
                    <a:pt x="0" y="198072"/>
                  </a:lnTo>
                  <a:close/>
                </a:path>
              </a:pathLst>
            </a:custGeom>
            <a:solidFill>
              <a:srgbClr val="FFFFFF"/>
            </a:solidFill>
            <a:ln w="25400" algn="ctr">
              <a:solidFill>
                <a:srgbClr val="000000"/>
              </a:solidFill>
              <a:miter lim="800000"/>
              <a:headEnd/>
              <a:tailEnd/>
            </a:ln>
          </p:spPr>
          <p:txBody>
            <a:bodyPr lIns="176123" tIns="136753" rIns="176123" bIns="136753" anchor="ctr"/>
            <a:lstStyle>
              <a:lvl1pPr defTabSz="2755900">
                <a:defRPr>
                  <a:solidFill>
                    <a:schemeClr val="tx1"/>
                  </a:solidFill>
                  <a:latin typeface="VNI-Times" pitchFamily="2" charset="0"/>
                  <a:cs typeface="Arial" panose="020B0604020202020204" pitchFamily="34" charset="0"/>
                </a:defRPr>
              </a:lvl1pPr>
              <a:lvl2pPr marL="742950" indent="-285750" defTabSz="2755900">
                <a:defRPr>
                  <a:solidFill>
                    <a:schemeClr val="tx1"/>
                  </a:solidFill>
                  <a:latin typeface="VNI-Times" pitchFamily="2" charset="0"/>
                  <a:cs typeface="Arial" panose="020B0604020202020204" pitchFamily="34" charset="0"/>
                </a:defRPr>
              </a:lvl2pPr>
              <a:lvl3pPr marL="1143000" indent="-228600" defTabSz="2755900">
                <a:defRPr>
                  <a:solidFill>
                    <a:schemeClr val="tx1"/>
                  </a:solidFill>
                  <a:latin typeface="VNI-Times" pitchFamily="2" charset="0"/>
                  <a:cs typeface="Arial" panose="020B0604020202020204" pitchFamily="34" charset="0"/>
                </a:defRPr>
              </a:lvl3pPr>
              <a:lvl4pPr marL="1600200" indent="-228600" defTabSz="2755900">
                <a:defRPr>
                  <a:solidFill>
                    <a:schemeClr val="tx1"/>
                  </a:solidFill>
                  <a:latin typeface="VNI-Times" pitchFamily="2" charset="0"/>
                  <a:cs typeface="Arial" panose="020B0604020202020204" pitchFamily="34" charset="0"/>
                </a:defRPr>
              </a:lvl4pPr>
              <a:lvl5pPr marL="2057400" indent="-228600" defTabSz="2755900">
                <a:defRPr>
                  <a:solidFill>
                    <a:schemeClr val="tx1"/>
                  </a:solidFill>
                  <a:latin typeface="VNI-Times" pitchFamily="2" charset="0"/>
                  <a:cs typeface="Arial" panose="020B0604020202020204" pitchFamily="34" charset="0"/>
                </a:defRPr>
              </a:lvl5pPr>
              <a:lvl6pPr marL="2514600" indent="-228600" defTabSz="27559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27559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27559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27559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pPr>
              <a:r>
                <a:rPr lang="en-US" altLang="vi-VN" sz="3200" b="1">
                  <a:solidFill>
                    <a:srgbClr val="000000"/>
                  </a:solidFill>
                  <a:latin typeface="Times New Roman" panose="02020603050405020304" pitchFamily="18" charset="0"/>
                  <a:sym typeface="Wingdings" pitchFamily="2" charset="2"/>
                </a:rPr>
                <a:t>Hiện tượng</a:t>
              </a:r>
              <a:endParaRPr lang="en-US" altLang="vi-VN" sz="3200">
                <a:solidFill>
                  <a:srgbClr val="000000"/>
                </a:solidFill>
                <a:latin typeface="Calibri" panose="020F0502020204030204" pitchFamily="34" charset="0"/>
              </a:endParaRPr>
            </a:p>
          </p:txBody>
        </p:sp>
        <p:sp>
          <p:nvSpPr>
            <p:cNvPr id="153613" name="Freeform 12">
              <a:extLst>
                <a:ext uri="{FF2B5EF4-FFF2-40B4-BE49-F238E27FC236}">
                  <a16:creationId xmlns:a16="http://schemas.microsoft.com/office/drawing/2014/main" id="{C4ED2063-F8D7-7642-892F-ECE9F7B2273F}"/>
                </a:ext>
              </a:extLst>
            </p:cNvPr>
            <p:cNvSpPr>
              <a:spLocks/>
            </p:cNvSpPr>
            <p:nvPr/>
          </p:nvSpPr>
          <p:spPr bwMode="auto">
            <a:xfrm>
              <a:off x="5105343" y="2286433"/>
              <a:ext cx="396816" cy="3809104"/>
            </a:xfrm>
            <a:custGeom>
              <a:avLst/>
              <a:gdLst>
                <a:gd name="T0" fmla="*/ 0 w 396816"/>
                <a:gd name="T1" fmla="*/ 0 h 3809104"/>
                <a:gd name="T2" fmla="*/ 0 w 396816"/>
                <a:gd name="T3" fmla="*/ 1485537 h 3809104"/>
                <a:gd name="T4" fmla="*/ 396143 w 396816"/>
                <a:gd name="T5" fmla="*/ 1485537 h 3809104"/>
                <a:gd name="T6" fmla="*/ 0 60000 65536"/>
                <a:gd name="T7" fmla="*/ 0 60000 65536"/>
                <a:gd name="T8" fmla="*/ 0 60000 65536"/>
                <a:gd name="T9" fmla="*/ 0 w 396816"/>
                <a:gd name="T10" fmla="*/ 0 h 3809104"/>
                <a:gd name="T11" fmla="*/ 396816 w 396816"/>
                <a:gd name="T12" fmla="*/ 3809104 h 3809104"/>
              </a:gdLst>
              <a:ahLst/>
              <a:cxnLst>
                <a:cxn ang="T6">
                  <a:pos x="T0" y="T1"/>
                </a:cxn>
                <a:cxn ang="T7">
                  <a:pos x="T2" y="T3"/>
                </a:cxn>
                <a:cxn ang="T8">
                  <a:pos x="T4" y="T5"/>
                </a:cxn>
              </a:cxnLst>
              <a:rect l="T9" t="T10" r="T11" b="T12"/>
              <a:pathLst>
                <a:path w="396816" h="3809104">
                  <a:moveTo>
                    <a:pt x="0" y="0"/>
                  </a:moveTo>
                  <a:lnTo>
                    <a:pt x="0" y="1485537"/>
                  </a:lnTo>
                  <a:lnTo>
                    <a:pt x="396143" y="1485537"/>
                  </a:lnTo>
                </a:path>
              </a:pathLst>
            </a:custGeom>
            <a:noFill/>
            <a:ln w="25400" cap="flat" cmpd="sng" algn="ctr">
              <a:solidFill>
                <a:srgbClr val="3D669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vi-VN"/>
            </a:p>
          </p:txBody>
        </p:sp>
        <p:sp>
          <p:nvSpPr>
            <p:cNvPr id="14" name="Freeform 13">
              <a:extLst>
                <a:ext uri="{FF2B5EF4-FFF2-40B4-BE49-F238E27FC236}">
                  <a16:creationId xmlns:a16="http://schemas.microsoft.com/office/drawing/2014/main" id="{EAA9AEC7-8C97-C54D-9F63-0688C45B976A}"/>
                </a:ext>
              </a:extLst>
            </p:cNvPr>
            <p:cNvSpPr/>
            <p:nvPr/>
          </p:nvSpPr>
          <p:spPr>
            <a:xfrm>
              <a:off x="5333838" y="2590631"/>
              <a:ext cx="4439058" cy="3453146"/>
            </a:xfrm>
            <a:custGeom>
              <a:avLst/>
              <a:gdLst>
                <a:gd name="connsiteX0" fmla="*/ 0 w 3169146"/>
                <a:gd name="connsiteY0" fmla="*/ 198072 h 1980716"/>
                <a:gd name="connsiteX1" fmla="*/ 198072 w 3169146"/>
                <a:gd name="connsiteY1" fmla="*/ 0 h 1980716"/>
                <a:gd name="connsiteX2" fmla="*/ 2971074 w 3169146"/>
                <a:gd name="connsiteY2" fmla="*/ 0 h 1980716"/>
                <a:gd name="connsiteX3" fmla="*/ 3169146 w 3169146"/>
                <a:gd name="connsiteY3" fmla="*/ 198072 h 1980716"/>
                <a:gd name="connsiteX4" fmla="*/ 3169146 w 3169146"/>
                <a:gd name="connsiteY4" fmla="*/ 1782644 h 1980716"/>
                <a:gd name="connsiteX5" fmla="*/ 2971074 w 3169146"/>
                <a:gd name="connsiteY5" fmla="*/ 1980716 h 1980716"/>
                <a:gd name="connsiteX6" fmla="*/ 198072 w 3169146"/>
                <a:gd name="connsiteY6" fmla="*/ 1980716 h 1980716"/>
                <a:gd name="connsiteX7" fmla="*/ 0 w 3169146"/>
                <a:gd name="connsiteY7" fmla="*/ 1782644 h 1980716"/>
                <a:gd name="connsiteX8" fmla="*/ 0 w 3169146"/>
                <a:gd name="connsiteY8" fmla="*/ 198072 h 198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9146" h="1980716">
                  <a:moveTo>
                    <a:pt x="0" y="198072"/>
                  </a:moveTo>
                  <a:cubicBezTo>
                    <a:pt x="0" y="88680"/>
                    <a:pt x="88680" y="0"/>
                    <a:pt x="198072" y="0"/>
                  </a:cubicBezTo>
                  <a:lnTo>
                    <a:pt x="2971074" y="0"/>
                  </a:lnTo>
                  <a:cubicBezTo>
                    <a:pt x="3080466" y="0"/>
                    <a:pt x="3169146" y="88680"/>
                    <a:pt x="3169146" y="198072"/>
                  </a:cubicBezTo>
                  <a:lnTo>
                    <a:pt x="3169146" y="1782644"/>
                  </a:lnTo>
                  <a:cubicBezTo>
                    <a:pt x="3169146" y="1892036"/>
                    <a:pt x="3080466" y="1980716"/>
                    <a:pt x="2971074" y="1980716"/>
                  </a:cubicBezTo>
                  <a:lnTo>
                    <a:pt x="198072" y="1980716"/>
                  </a:lnTo>
                  <a:cubicBezTo>
                    <a:pt x="88680" y="1980716"/>
                    <a:pt x="0" y="1892036"/>
                    <a:pt x="0" y="1782644"/>
                  </a:cubicBezTo>
                  <a:lnTo>
                    <a:pt x="0" y="198072"/>
                  </a:lnTo>
                  <a:close/>
                </a:path>
              </a:pathLst>
            </a:custGeo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p:spPr>
          <p:txBody>
            <a:bodyPr lIns="99923" tIns="85953" rIns="99923" bIns="85953" spcCol="1270" anchor="ctr"/>
            <a:lstStyle/>
            <a:p>
              <a:pPr algn="ctr" defTabSz="977900">
                <a:lnSpc>
                  <a:spcPct val="90000"/>
                </a:lnSpc>
                <a:spcAft>
                  <a:spcPct val="35000"/>
                </a:spcAft>
                <a:defRPr/>
              </a:pPr>
              <a:endParaRPr lang="en-US" sz="3200" kern="0" dirty="0">
                <a:solidFill>
                  <a:prstClr val="black">
                    <a:hueOff val="0"/>
                    <a:satOff val="0"/>
                    <a:lumOff val="0"/>
                    <a:alphaOff val="0"/>
                  </a:prstClr>
                </a:solidFill>
                <a:latin typeface="Calibri"/>
              </a:endParaRPr>
            </a:p>
          </p:txBody>
        </p:sp>
      </p:grpSp>
      <p:sp>
        <p:nvSpPr>
          <p:cNvPr id="153606" name="Rectangle 14">
            <a:extLst>
              <a:ext uri="{FF2B5EF4-FFF2-40B4-BE49-F238E27FC236}">
                <a16:creationId xmlns:a16="http://schemas.microsoft.com/office/drawing/2014/main" id="{84BC277F-9DAF-4149-810F-80A781E85F98}"/>
              </a:ext>
            </a:extLst>
          </p:cNvPr>
          <p:cNvSpPr>
            <a:spLocks noChangeArrowheads="1"/>
          </p:cNvSpPr>
          <p:nvPr/>
        </p:nvSpPr>
        <p:spPr bwMode="auto">
          <a:xfrm>
            <a:off x="1539875" y="3192463"/>
            <a:ext cx="4117975"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buFont typeface="Wingdings" pitchFamily="2" charset="2"/>
              <a:buChar char="Æ"/>
            </a:pPr>
            <a:r>
              <a:rPr lang="en-US" altLang="vi-VN" sz="2800" b="1">
                <a:solidFill>
                  <a:srgbClr val="000000"/>
                </a:solidFill>
                <a:latin typeface="Times New Roman" panose="02020603050405020304" pitchFamily="18" charset="0"/>
              </a:rPr>
              <a:t>Là tổng hợp tất cả những mặt, những mối liên hệ </a:t>
            </a:r>
            <a:r>
              <a:rPr lang="en-US" altLang="vi-VN" sz="2800" b="1" u="sng">
                <a:solidFill>
                  <a:srgbClr val="C00000"/>
                </a:solidFill>
                <a:latin typeface="Times New Roman" panose="02020603050405020304" pitchFamily="18" charset="0"/>
              </a:rPr>
              <a:t>tất nhiên</a:t>
            </a:r>
            <a:r>
              <a:rPr lang="en-US" altLang="vi-VN" sz="2800" b="1">
                <a:solidFill>
                  <a:srgbClr val="C00000"/>
                </a:solidFill>
                <a:latin typeface="Times New Roman" panose="02020603050405020304" pitchFamily="18" charset="0"/>
              </a:rPr>
              <a:t>, </a:t>
            </a:r>
            <a:r>
              <a:rPr lang="en-US" altLang="vi-VN" sz="2800" b="1" u="sng">
                <a:solidFill>
                  <a:srgbClr val="C00000"/>
                </a:solidFill>
                <a:latin typeface="Times New Roman" panose="02020603050405020304" pitchFamily="18" charset="0"/>
              </a:rPr>
              <a:t>tương đối ổn định</a:t>
            </a:r>
            <a:r>
              <a:rPr lang="en-US" altLang="vi-VN" sz="2800" b="1">
                <a:solidFill>
                  <a:srgbClr val="C00000"/>
                </a:solidFill>
                <a:latin typeface="Times New Roman" panose="02020603050405020304" pitchFamily="18" charset="0"/>
              </a:rPr>
              <a:t> </a:t>
            </a:r>
            <a:r>
              <a:rPr lang="en-US" altLang="vi-VN" sz="2800" b="1">
                <a:solidFill>
                  <a:srgbClr val="000000"/>
                </a:solidFill>
                <a:latin typeface="Times New Roman" panose="02020603050405020304" pitchFamily="18" charset="0"/>
              </a:rPr>
              <a:t>ở bên trong SV,</a:t>
            </a:r>
            <a:r>
              <a:rPr lang="en-US" altLang="vi-VN" sz="2800" b="1">
                <a:solidFill>
                  <a:srgbClr val="C00000"/>
                </a:solidFill>
                <a:latin typeface="Times New Roman" panose="02020603050405020304" pitchFamily="18" charset="0"/>
              </a:rPr>
              <a:t> </a:t>
            </a:r>
            <a:r>
              <a:rPr lang="en-US" altLang="vi-VN" sz="2800" b="1" u="sng">
                <a:solidFill>
                  <a:srgbClr val="C00000"/>
                </a:solidFill>
                <a:latin typeface="Times New Roman" panose="02020603050405020304" pitchFamily="18" charset="0"/>
              </a:rPr>
              <a:t>quyết định sự vận động và PT</a:t>
            </a:r>
            <a:r>
              <a:rPr lang="en-US" altLang="vi-VN" sz="2800" b="1">
                <a:solidFill>
                  <a:srgbClr val="C00000"/>
                </a:solidFill>
                <a:latin typeface="Times New Roman" panose="02020603050405020304" pitchFamily="18" charset="0"/>
              </a:rPr>
              <a:t> của SV đó.</a:t>
            </a:r>
          </a:p>
        </p:txBody>
      </p:sp>
      <p:sp>
        <p:nvSpPr>
          <p:cNvPr id="153607" name="Rectangle 1">
            <a:extLst>
              <a:ext uri="{FF2B5EF4-FFF2-40B4-BE49-F238E27FC236}">
                <a16:creationId xmlns:a16="http://schemas.microsoft.com/office/drawing/2014/main" id="{1E6BF706-714B-894C-8935-DAB65A9D0A0C}"/>
              </a:ext>
            </a:extLst>
          </p:cNvPr>
          <p:cNvSpPr>
            <a:spLocks noChangeArrowheads="1"/>
          </p:cNvSpPr>
          <p:nvPr/>
        </p:nvSpPr>
        <p:spPr bwMode="auto">
          <a:xfrm>
            <a:off x="6872288" y="3265488"/>
            <a:ext cx="4289425"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r>
              <a:rPr lang="en-US" altLang="vi-VN" sz="3200" b="1">
                <a:solidFill>
                  <a:srgbClr val="000000"/>
                </a:solidFill>
                <a:latin typeface="Times New Roman" panose="02020603050405020304" pitchFamily="18" charset="0"/>
              </a:rPr>
              <a:t>Là sự </a:t>
            </a:r>
            <a:r>
              <a:rPr lang="en-US" altLang="vi-VN" sz="3200" b="1">
                <a:solidFill>
                  <a:srgbClr val="FF0000"/>
                </a:solidFill>
                <a:latin typeface="Times New Roman" panose="02020603050405020304" pitchFamily="18" charset="0"/>
              </a:rPr>
              <a:t>biểu hiện </a:t>
            </a:r>
            <a:r>
              <a:rPr lang="en-US" altLang="vi-VN" sz="3200" b="1">
                <a:solidFill>
                  <a:srgbClr val="000000"/>
                </a:solidFill>
                <a:latin typeface="Times New Roman" panose="02020603050405020304" pitchFamily="18" charset="0"/>
              </a:rPr>
              <a:t>của</a:t>
            </a:r>
            <a:r>
              <a:rPr lang="en-US" altLang="vi-VN" sz="3200" b="1">
                <a:solidFill>
                  <a:srgbClr val="FF0000"/>
                </a:solidFill>
                <a:latin typeface="Times New Roman" panose="02020603050405020304" pitchFamily="18" charset="0"/>
              </a:rPr>
              <a:t> những mặt, những mối liên hệ </a:t>
            </a:r>
            <a:r>
              <a:rPr lang="en-US" altLang="vi-VN" sz="3200" b="1">
                <a:solidFill>
                  <a:srgbClr val="000000"/>
                </a:solidFill>
                <a:latin typeface="Times New Roman" panose="02020603050405020304" pitchFamily="18" charset="0"/>
              </a:rPr>
              <a:t>ấy ra</a:t>
            </a:r>
            <a:r>
              <a:rPr lang="en-US" altLang="vi-VN" sz="3200" b="1">
                <a:solidFill>
                  <a:srgbClr val="FF0000"/>
                </a:solidFill>
                <a:latin typeface="Times New Roman" panose="02020603050405020304" pitchFamily="18" charset="0"/>
              </a:rPr>
              <a:t> bên ngoài</a:t>
            </a:r>
            <a:r>
              <a:rPr lang="en-US" altLang="vi-VN" sz="3200" b="1">
                <a:solidFill>
                  <a:srgbClr val="000000"/>
                </a:solidFill>
                <a:latin typeface="Times New Roman" panose="02020603050405020304" pitchFamily="18" charset="0"/>
              </a:rPr>
              <a:t>. Hiện tượng là biểu hiện của bản chất.</a:t>
            </a:r>
          </a:p>
        </p:txBody>
      </p:sp>
      <p:cxnSp>
        <p:nvCxnSpPr>
          <p:cNvPr id="17" name="Straight Connector 16">
            <a:extLst>
              <a:ext uri="{FF2B5EF4-FFF2-40B4-BE49-F238E27FC236}">
                <a16:creationId xmlns:a16="http://schemas.microsoft.com/office/drawing/2014/main" id="{7D3FBFC4-CA5A-8342-B459-42E6064336C4}"/>
              </a:ext>
            </a:extLst>
          </p:cNvPr>
          <p:cNvCxnSpPr/>
          <p:nvPr/>
        </p:nvCxnSpPr>
        <p:spPr>
          <a:xfrm>
            <a:off x="2016125" y="171450"/>
            <a:ext cx="0" cy="1058863"/>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3" name="Date Placeholder 2">
            <a:extLst>
              <a:ext uri="{FF2B5EF4-FFF2-40B4-BE49-F238E27FC236}">
                <a16:creationId xmlns:a16="http://schemas.microsoft.com/office/drawing/2014/main" id="{A6778F6C-F6D0-854D-B327-3EBC648F271A}"/>
              </a:ext>
            </a:extLst>
          </p:cNvPr>
          <p:cNvSpPr>
            <a:spLocks noGrp="1"/>
          </p:cNvSpPr>
          <p:nvPr>
            <p:ph type="dt" sz="quarter" idx="10"/>
          </p:nvPr>
        </p:nvSpPr>
        <p:spPr/>
        <p:txBody>
          <a:bodyPr/>
          <a:lstStyle/>
          <a:p>
            <a:pPr>
              <a:defRPr/>
            </a:pPr>
            <a:fld id="{138035BC-3F77-124E-A500-4DC89F60841D}" type="datetime1">
              <a:rPr lang="vi-VN"/>
              <a:pPr>
                <a:defRPr/>
              </a:pPr>
              <a:t>11/07/2022</a:t>
            </a:fld>
            <a:endParaRPr lang="en-US"/>
          </a:p>
        </p:txBody>
      </p:sp>
      <p:sp>
        <p:nvSpPr>
          <p:cNvPr id="19" name="Footer Placeholder 18">
            <a:extLst>
              <a:ext uri="{FF2B5EF4-FFF2-40B4-BE49-F238E27FC236}">
                <a16:creationId xmlns:a16="http://schemas.microsoft.com/office/drawing/2014/main" id="{081A8A77-0EB5-7B46-8C84-07768129DA37}"/>
              </a:ext>
            </a:extLst>
          </p:cNvPr>
          <p:cNvSpPr>
            <a:spLocks noGrp="1"/>
          </p:cNvSpPr>
          <p:nvPr>
            <p:ph type="ftr" sz="quarter" idx="11"/>
          </p:nvPr>
        </p:nvSpPr>
        <p:spPr/>
        <p:txBody>
          <a:bodyPr/>
          <a:lstStyle/>
          <a:p>
            <a:pPr>
              <a:defRPr/>
            </a:pPr>
            <a:r>
              <a:rPr lang="vi-VN"/>
              <a:t>Chương 2: Chủ nghĩa duy vật biện chứng</a:t>
            </a:r>
            <a:endParaRPr lang="en-US"/>
          </a:p>
        </p:txBody>
      </p:sp>
      <p:sp>
        <p:nvSpPr>
          <p:cNvPr id="153611" name="Slide Number Placeholder 19">
            <a:extLst>
              <a:ext uri="{FF2B5EF4-FFF2-40B4-BE49-F238E27FC236}">
                <a16:creationId xmlns:a16="http://schemas.microsoft.com/office/drawing/2014/main" id="{3C0E3C18-291A-EB4A-A0F0-808C176D29B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8C6FF8EA-8C48-5044-8247-3DE3C867511C}" type="slidenum">
              <a:rPr lang="en-US" altLang="vi-VN" smtClean="0">
                <a:solidFill>
                  <a:srgbClr val="000000"/>
                </a:solidFill>
              </a:rPr>
              <a:pPr/>
              <a:t>34</a:t>
            </a:fld>
            <a:endParaRPr lang="en-US" altLang="vi-VN">
              <a:solidFill>
                <a:srgbClr val="000000"/>
              </a:solidFill>
            </a:endParaRPr>
          </a:p>
        </p:txBody>
      </p:sp>
    </p:spTree>
    <p:extLst>
      <p:ext uri="{BB962C8B-B14F-4D97-AF65-F5344CB8AC3E}">
        <p14:creationId xmlns:p14="http://schemas.microsoft.com/office/powerpoint/2010/main" val="30578553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85661B9B-9A64-2743-9FC2-149E5F5A0202}"/>
              </a:ext>
            </a:extLst>
          </p:cNvPr>
          <p:cNvSpPr>
            <a:spLocks noGrp="1"/>
          </p:cNvSpPr>
          <p:nvPr>
            <p:ph type="title"/>
          </p:nvPr>
        </p:nvSpPr>
        <p:spPr>
          <a:xfrm>
            <a:off x="762000" y="1338263"/>
            <a:ext cx="10972800" cy="1143000"/>
          </a:xfrm>
        </p:spPr>
        <p:txBody>
          <a:bodyPr/>
          <a:lstStyle/>
          <a:p>
            <a:pPr eaLnBrk="1" hangingPunct="1"/>
            <a:r>
              <a:rPr lang="en-US" altLang="vi-VN" sz="3200" b="1">
                <a:latin typeface="Times New Roman" panose="02020603050405020304" pitchFamily="18" charset="0"/>
                <a:ea typeface="Times New Roman" panose="02020603050405020304" pitchFamily="18" charset="0"/>
                <a:cs typeface="Times New Roman" panose="02020603050405020304" pitchFamily="18" charset="0"/>
              </a:rPr>
              <a:t>Cày và cấy thủ công là hiện tượng</a:t>
            </a:r>
            <a:br>
              <a:rPr lang="en-US" altLang="vi-VN" sz="3200" b="1">
                <a:latin typeface="Times New Roman" panose="02020603050405020304" pitchFamily="18" charset="0"/>
                <a:ea typeface="Times New Roman" panose="02020603050405020304" pitchFamily="18" charset="0"/>
                <a:cs typeface="Times New Roman" panose="02020603050405020304" pitchFamily="18" charset="0"/>
              </a:rPr>
            </a:br>
            <a:r>
              <a:rPr lang="en-US" altLang="vi-VN" sz="3200" b="1">
                <a:latin typeface="Times New Roman" panose="02020603050405020304" pitchFamily="18" charset="0"/>
                <a:ea typeface="Times New Roman" panose="02020603050405020304" pitchFamily="18" charset="0"/>
                <a:cs typeface="Times New Roman" panose="02020603050405020304" pitchFamily="18" charset="0"/>
              </a:rPr>
              <a:t> Bản chất là sản xuất nhỏ</a:t>
            </a:r>
          </a:p>
        </p:txBody>
      </p:sp>
      <p:pic>
        <p:nvPicPr>
          <p:cNvPr id="154626" name="Picture 3" descr="trau cong cu san xuat phong kien">
            <a:extLst>
              <a:ext uri="{FF2B5EF4-FFF2-40B4-BE49-F238E27FC236}">
                <a16:creationId xmlns:a16="http://schemas.microsoft.com/office/drawing/2014/main" id="{F75FC812-C515-AB4C-90E6-A310A76836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903538"/>
            <a:ext cx="4648200" cy="300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7" name="Picture 4" descr="nong dan VN">
            <a:extLst>
              <a:ext uri="{FF2B5EF4-FFF2-40B4-BE49-F238E27FC236}">
                <a16:creationId xmlns:a16="http://schemas.microsoft.com/office/drawing/2014/main" id="{CFC13374-FCC3-1D4E-930A-E3B6D08240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2936875"/>
            <a:ext cx="4838700" cy="293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a:extLst>
              <a:ext uri="{FF2B5EF4-FFF2-40B4-BE49-F238E27FC236}">
                <a16:creationId xmlns:a16="http://schemas.microsoft.com/office/drawing/2014/main" id="{81E3250C-8126-714E-9D3A-CFE607ECF2D7}"/>
              </a:ext>
            </a:extLst>
          </p:cNvPr>
          <p:cNvCxnSpPr/>
          <p:nvPr/>
        </p:nvCxnSpPr>
        <p:spPr>
          <a:xfrm>
            <a:off x="1482725" y="26988"/>
            <a:ext cx="0" cy="1058862"/>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cxnSp>
        <p:nvCxnSpPr>
          <p:cNvPr id="8" name="Straight Connector 7">
            <a:extLst>
              <a:ext uri="{FF2B5EF4-FFF2-40B4-BE49-F238E27FC236}">
                <a16:creationId xmlns:a16="http://schemas.microsoft.com/office/drawing/2014/main" id="{CF151C75-C3DA-2C43-832B-46BA759DD7CC}"/>
              </a:ext>
            </a:extLst>
          </p:cNvPr>
          <p:cNvCxnSpPr/>
          <p:nvPr/>
        </p:nvCxnSpPr>
        <p:spPr>
          <a:xfrm>
            <a:off x="457200" y="954088"/>
            <a:ext cx="8686800" cy="0"/>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54630" name="Date Placeholder 1">
            <a:extLst>
              <a:ext uri="{FF2B5EF4-FFF2-40B4-BE49-F238E27FC236}">
                <a16:creationId xmlns:a16="http://schemas.microsoft.com/office/drawing/2014/main" id="{4C01DC01-E99B-2D4C-9091-327957B024B2}"/>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73EB6B82-F25B-8D48-B1AA-E424A29A036E}" type="datetime1">
              <a:rPr lang="vi-VN" altLang="vi-VN" smtClean="0">
                <a:solidFill>
                  <a:srgbClr val="898989"/>
                </a:solidFill>
                <a:latin typeface="Arial" panose="020B0604020202020204" pitchFamily="34" charset="0"/>
              </a:rPr>
              <a:pPr/>
              <a:t>11/07/2022</a:t>
            </a:fld>
            <a:endParaRPr lang="en-US" altLang="vi-VN">
              <a:solidFill>
                <a:srgbClr val="898989"/>
              </a:solidFill>
              <a:latin typeface="Arial" panose="020B0604020202020204" pitchFamily="34" charset="0"/>
            </a:endParaRPr>
          </a:p>
        </p:txBody>
      </p:sp>
      <p:sp>
        <p:nvSpPr>
          <p:cNvPr id="154631" name="Footer Placeholder 2">
            <a:extLst>
              <a:ext uri="{FF2B5EF4-FFF2-40B4-BE49-F238E27FC236}">
                <a16:creationId xmlns:a16="http://schemas.microsoft.com/office/drawing/2014/main" id="{6D79C9EE-A032-8B43-BF50-61E1BC4DF1E5}"/>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898989"/>
                </a:solidFill>
                <a:latin typeface="Arial" panose="020B0604020202020204" pitchFamily="34" charset="0"/>
              </a:rPr>
              <a:t>Chương 2: Chủ nghĩa duy vật biện chứng</a:t>
            </a:r>
            <a:endParaRPr lang="en-US" altLang="vi-VN">
              <a:solidFill>
                <a:srgbClr val="898989"/>
              </a:solidFill>
              <a:latin typeface="Arial" panose="020B0604020202020204" pitchFamily="34" charset="0"/>
            </a:endParaRPr>
          </a:p>
        </p:txBody>
      </p:sp>
      <p:sp>
        <p:nvSpPr>
          <p:cNvPr id="154632" name="Slide Number Placeholder 3">
            <a:extLst>
              <a:ext uri="{FF2B5EF4-FFF2-40B4-BE49-F238E27FC236}">
                <a16:creationId xmlns:a16="http://schemas.microsoft.com/office/drawing/2014/main" id="{B64C052D-3689-5C4E-9EA9-E38605FF5A7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C57F6E79-D031-4A47-B805-50B0FFDD53C1}" type="slidenum">
              <a:rPr lang="en-US" altLang="vi-VN" smtClean="0">
                <a:solidFill>
                  <a:srgbClr val="898989"/>
                </a:solidFill>
                <a:latin typeface="Arial" panose="020B0604020202020204" pitchFamily="34" charset="0"/>
              </a:rPr>
              <a:pPr/>
              <a:t>35</a:t>
            </a:fld>
            <a:endParaRPr lang="en-US" altLang="vi-VN">
              <a:solidFill>
                <a:srgbClr val="898989"/>
              </a:solidFill>
              <a:latin typeface="Arial" panose="020B0604020202020204" pitchFamily="34" charset="0"/>
            </a:endParaRPr>
          </a:p>
        </p:txBody>
      </p:sp>
    </p:spTree>
    <p:extLst>
      <p:ext uri="{BB962C8B-B14F-4D97-AF65-F5344CB8AC3E}">
        <p14:creationId xmlns:p14="http://schemas.microsoft.com/office/powerpoint/2010/main" val="636813124"/>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09570"/>
                                        </p:tgtEl>
                                        <p:attrNameLst>
                                          <p:attrName>style.visibility</p:attrName>
                                        </p:attrNameLst>
                                      </p:cBhvr>
                                      <p:to>
                                        <p:strVal val="visible"/>
                                      </p:to>
                                    </p:set>
                                    <p:animEffect transition="in" filter="diamond(in)">
                                      <p:cBhvr>
                                        <p:cTn id="7" dur="2000"/>
                                        <p:tgtEl>
                                          <p:spTgt spid="109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8C822B9C-4767-C04A-89EC-788ABF694FB1}"/>
              </a:ext>
            </a:extLst>
          </p:cNvPr>
          <p:cNvSpPr>
            <a:spLocks noChangeArrowheads="1"/>
          </p:cNvSpPr>
          <p:nvPr/>
        </p:nvSpPr>
        <p:spPr bwMode="auto">
          <a:xfrm>
            <a:off x="2187575" y="10795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7" tIns="45709" rIns="91417" bIns="45709"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a:t>
            </a:r>
            <a:r>
              <a:rPr lang="vi-VN" altLang="vi-VN" sz="2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ẢN</a:t>
            </a:r>
            <a:r>
              <a:rPr lang="en-US" altLang="vi-VN" sz="2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CH</a:t>
            </a:r>
            <a:r>
              <a:rPr lang="vi-VN" altLang="vi-VN" sz="2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ẤT</a:t>
            </a:r>
            <a:r>
              <a:rPr lang="en-US" altLang="vi-VN" sz="2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B</a:t>
            </a:r>
            <a:r>
              <a:rPr lang="vi-VN" altLang="vi-VN" sz="2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ÓC</a:t>
            </a:r>
            <a:r>
              <a:rPr lang="en-US" altLang="vi-VN" sz="2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L</a:t>
            </a:r>
            <a:r>
              <a:rPr lang="vi-VN" altLang="vi-VN" sz="2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ỘT</a:t>
            </a:r>
            <a:r>
              <a:rPr lang="en-US" altLang="vi-VN" sz="2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C</a:t>
            </a:r>
            <a:r>
              <a:rPr lang="vi-VN" altLang="vi-VN" sz="2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ỦA</a:t>
            </a:r>
            <a:r>
              <a:rPr lang="en-US" altLang="vi-VN" sz="2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a:t>
            </a:r>
            <a:r>
              <a:rPr lang="vi-VN" altLang="vi-VN" sz="2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Ư BẢN ĐỐI VỚI LAO ĐỘNG LÀM THUÊ</a:t>
            </a:r>
            <a:endParaRPr lang="en-US" altLang="vi-VN" sz="2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55650" name="Picture 3" descr="1905 American Children">
            <a:extLst>
              <a:ext uri="{FF2B5EF4-FFF2-40B4-BE49-F238E27FC236}">
                <a16:creationId xmlns:a16="http://schemas.microsoft.com/office/drawing/2014/main" id="{1192AC56-1A23-7743-9D07-67CCDAD3A8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630488"/>
            <a:ext cx="4848225" cy="344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1" name="Picture 4" descr="1932 New York">
            <a:extLst>
              <a:ext uri="{FF2B5EF4-FFF2-40B4-BE49-F238E27FC236}">
                <a16:creationId xmlns:a16="http://schemas.microsoft.com/office/drawing/2014/main" id="{F0C0F389-6097-A44F-B149-EBAED895EB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7775" y="2114550"/>
            <a:ext cx="4581525" cy="318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699FEF35-3238-5D40-A419-853A1B0A13F7}"/>
              </a:ext>
            </a:extLst>
          </p:cNvPr>
          <p:cNvCxnSpPr/>
          <p:nvPr/>
        </p:nvCxnSpPr>
        <p:spPr>
          <a:xfrm>
            <a:off x="1968500" y="61913"/>
            <a:ext cx="0" cy="1057275"/>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cxnSp>
        <p:nvCxnSpPr>
          <p:cNvPr id="7" name="Straight Connector 6">
            <a:extLst>
              <a:ext uri="{FF2B5EF4-FFF2-40B4-BE49-F238E27FC236}">
                <a16:creationId xmlns:a16="http://schemas.microsoft.com/office/drawing/2014/main" id="{B8BB0433-E415-3745-89B8-91CF28E8F9E4}"/>
              </a:ext>
            </a:extLst>
          </p:cNvPr>
          <p:cNvCxnSpPr/>
          <p:nvPr/>
        </p:nvCxnSpPr>
        <p:spPr>
          <a:xfrm>
            <a:off x="457200" y="954088"/>
            <a:ext cx="8686800" cy="0"/>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2" name="Date Placeholder 1">
            <a:extLst>
              <a:ext uri="{FF2B5EF4-FFF2-40B4-BE49-F238E27FC236}">
                <a16:creationId xmlns:a16="http://schemas.microsoft.com/office/drawing/2014/main" id="{A5893A85-E1BA-D04C-869A-4F32FD59F28D}"/>
              </a:ext>
            </a:extLst>
          </p:cNvPr>
          <p:cNvSpPr>
            <a:spLocks noGrp="1"/>
          </p:cNvSpPr>
          <p:nvPr>
            <p:ph type="dt" sz="quarter" idx="10"/>
          </p:nvPr>
        </p:nvSpPr>
        <p:spPr/>
        <p:txBody>
          <a:bodyPr/>
          <a:lstStyle/>
          <a:p>
            <a:pPr>
              <a:defRPr/>
            </a:pPr>
            <a:fld id="{77D3F77B-A757-BF4A-BBB7-77D0FC688D03}" type="datetime1">
              <a:rPr lang="vi-VN"/>
              <a:pPr>
                <a:defRPr/>
              </a:pPr>
              <a:t>11/07/2022</a:t>
            </a:fld>
            <a:endParaRPr lang="en-US"/>
          </a:p>
        </p:txBody>
      </p:sp>
      <p:sp>
        <p:nvSpPr>
          <p:cNvPr id="3" name="Footer Placeholder 2">
            <a:extLst>
              <a:ext uri="{FF2B5EF4-FFF2-40B4-BE49-F238E27FC236}">
                <a16:creationId xmlns:a16="http://schemas.microsoft.com/office/drawing/2014/main" id="{9F33E63C-06BA-C245-BEBA-3A8418972868}"/>
              </a:ext>
            </a:extLst>
          </p:cNvPr>
          <p:cNvSpPr>
            <a:spLocks noGrp="1"/>
          </p:cNvSpPr>
          <p:nvPr>
            <p:ph type="ftr" sz="quarter" idx="11"/>
          </p:nvPr>
        </p:nvSpPr>
        <p:spPr/>
        <p:txBody>
          <a:bodyPr/>
          <a:lstStyle/>
          <a:p>
            <a:pPr>
              <a:defRPr/>
            </a:pPr>
            <a:r>
              <a:rPr lang="vi-VN"/>
              <a:t>Chương 2: Chủ nghĩa duy vật biện chứng</a:t>
            </a:r>
            <a:endParaRPr lang="en-US"/>
          </a:p>
        </p:txBody>
      </p:sp>
      <p:sp>
        <p:nvSpPr>
          <p:cNvPr id="155656" name="Slide Number Placeholder 3">
            <a:extLst>
              <a:ext uri="{FF2B5EF4-FFF2-40B4-BE49-F238E27FC236}">
                <a16:creationId xmlns:a16="http://schemas.microsoft.com/office/drawing/2014/main" id="{32497383-710C-E54E-A04A-B3682483FB5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D56B4660-8762-4F4D-98BB-44AF1CD7AB58}" type="slidenum">
              <a:rPr lang="en-US" altLang="vi-VN" smtClean="0">
                <a:solidFill>
                  <a:srgbClr val="898989"/>
                </a:solidFill>
              </a:rPr>
              <a:pPr/>
              <a:t>36</a:t>
            </a:fld>
            <a:endParaRPr lang="en-US" altLang="vi-VN">
              <a:solidFill>
                <a:srgbClr val="898989"/>
              </a:solidFill>
            </a:endParaRPr>
          </a:p>
        </p:txBody>
      </p:sp>
    </p:spTree>
    <p:extLst>
      <p:ext uri="{BB962C8B-B14F-4D97-AF65-F5344CB8AC3E}">
        <p14:creationId xmlns:p14="http://schemas.microsoft.com/office/powerpoint/2010/main" val="3076836767"/>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0594"/>
                                        </p:tgtEl>
                                        <p:attrNameLst>
                                          <p:attrName>style.visibility</p:attrName>
                                        </p:attrNameLst>
                                      </p:cBhvr>
                                      <p:to>
                                        <p:strVal val="visible"/>
                                      </p:to>
                                    </p:set>
                                    <p:anim calcmode="lin" valueType="num">
                                      <p:cBhvr additive="base">
                                        <p:cTn id="7" dur="500" fill="hold"/>
                                        <p:tgtEl>
                                          <p:spTgt spid="110594"/>
                                        </p:tgtEl>
                                        <p:attrNameLst>
                                          <p:attrName>ppt_x</p:attrName>
                                        </p:attrNameLst>
                                      </p:cBhvr>
                                      <p:tavLst>
                                        <p:tav tm="0">
                                          <p:val>
                                            <p:strVal val="#ppt_x"/>
                                          </p:val>
                                        </p:tav>
                                        <p:tav tm="100000">
                                          <p:val>
                                            <p:strVal val="#ppt_x"/>
                                          </p:val>
                                        </p:tav>
                                      </p:tavLst>
                                    </p:anim>
                                    <p:anim calcmode="lin" valueType="num">
                                      <p:cBhvr additive="base">
                                        <p:cTn id="8" dur="500" fill="hold"/>
                                        <p:tgtEl>
                                          <p:spTgt spid="1105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3902913-0A92-8C45-AD7C-022C187530A5}"/>
              </a:ext>
            </a:extLst>
          </p:cNvPr>
          <p:cNvSpPr>
            <a:spLocks noChangeArrowheads="1"/>
          </p:cNvSpPr>
          <p:nvPr/>
        </p:nvSpPr>
        <p:spPr bwMode="auto">
          <a:xfrm>
            <a:off x="2274888" y="336550"/>
            <a:ext cx="8164512" cy="585788"/>
          </a:xfrm>
          <a:prstGeom prst="rect">
            <a:avLst/>
          </a:prstGeom>
          <a:solidFill>
            <a:sysClr val="window" lastClr="FFFFFF"/>
          </a:solidFill>
          <a:ln w="9525">
            <a:solidFill>
              <a:sysClr val="window" lastClr="FFFFFF"/>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9pPr>
          </a:lstStyle>
          <a:p>
            <a:pPr>
              <a:spcBef>
                <a:spcPct val="0"/>
              </a:spcBef>
              <a:buFontTx/>
              <a:buNone/>
              <a:defRPr/>
            </a:pPr>
            <a:r>
              <a:rPr lang="en-US" b="1" kern="0" dirty="0" err="1">
                <a:solidFill>
                  <a:prstClr val="black"/>
                </a:solidFill>
                <a:latin typeface="Times New Roman" panose="02020603050405020304" pitchFamily="18" charset="0"/>
                <a:cs typeface="Times New Roman" panose="02020603050405020304" pitchFamily="18" charset="0"/>
              </a:rPr>
              <a:t>Mối</a:t>
            </a:r>
            <a:r>
              <a:rPr lang="en-US" b="1" kern="0" dirty="0">
                <a:solidFill>
                  <a:prstClr val="black"/>
                </a:solidFill>
                <a:latin typeface="Times New Roman" panose="02020603050405020304" pitchFamily="18" charset="0"/>
                <a:cs typeface="Times New Roman" panose="02020603050405020304" pitchFamily="18" charset="0"/>
              </a:rPr>
              <a:t> </a:t>
            </a:r>
            <a:r>
              <a:rPr lang="en-US" b="1" kern="0" dirty="0" err="1">
                <a:solidFill>
                  <a:prstClr val="black"/>
                </a:solidFill>
                <a:latin typeface="Times New Roman" panose="02020603050405020304" pitchFamily="18" charset="0"/>
                <a:cs typeface="Times New Roman" panose="02020603050405020304" pitchFamily="18" charset="0"/>
              </a:rPr>
              <a:t>quan</a:t>
            </a:r>
            <a:r>
              <a:rPr lang="en-US" b="1" kern="0" dirty="0">
                <a:solidFill>
                  <a:prstClr val="black"/>
                </a:solidFill>
                <a:latin typeface="Times New Roman" panose="02020603050405020304" pitchFamily="18" charset="0"/>
                <a:cs typeface="Times New Roman" panose="02020603050405020304" pitchFamily="18" charset="0"/>
              </a:rPr>
              <a:t> </a:t>
            </a:r>
            <a:r>
              <a:rPr lang="en-US" b="1" kern="0" dirty="0" err="1">
                <a:solidFill>
                  <a:prstClr val="black"/>
                </a:solidFill>
                <a:latin typeface="Times New Roman" panose="02020603050405020304" pitchFamily="18" charset="0"/>
                <a:cs typeface="Times New Roman" panose="02020603050405020304" pitchFamily="18" charset="0"/>
              </a:rPr>
              <a:t>hệ</a:t>
            </a:r>
            <a:r>
              <a:rPr lang="en-US" b="1" kern="0" dirty="0">
                <a:solidFill>
                  <a:prstClr val="black"/>
                </a:solidFill>
                <a:latin typeface="Times New Roman" panose="02020603050405020304" pitchFamily="18" charset="0"/>
                <a:cs typeface="Times New Roman" panose="02020603050405020304" pitchFamily="18" charset="0"/>
              </a:rPr>
              <a:t> </a:t>
            </a:r>
            <a:r>
              <a:rPr lang="en-US" b="1" kern="0" dirty="0" err="1">
                <a:solidFill>
                  <a:prstClr val="black"/>
                </a:solidFill>
                <a:latin typeface="Times New Roman" panose="02020603050405020304" pitchFamily="18" charset="0"/>
                <a:cs typeface="Times New Roman" panose="02020603050405020304" pitchFamily="18" charset="0"/>
              </a:rPr>
              <a:t>giữa</a:t>
            </a:r>
            <a:r>
              <a:rPr lang="en-US" b="1" kern="0" dirty="0">
                <a:solidFill>
                  <a:prstClr val="black"/>
                </a:solidFill>
                <a:latin typeface="Times New Roman" panose="02020603050405020304" pitchFamily="18" charset="0"/>
                <a:cs typeface="Times New Roman" panose="02020603050405020304" pitchFamily="18" charset="0"/>
              </a:rPr>
              <a:t> </a:t>
            </a:r>
            <a:r>
              <a:rPr lang="en-US" b="1" kern="0" dirty="0" err="1">
                <a:solidFill>
                  <a:prstClr val="black"/>
                </a:solidFill>
                <a:latin typeface="Times New Roman" panose="02020603050405020304" pitchFamily="18" charset="0"/>
                <a:cs typeface="Times New Roman" panose="02020603050405020304" pitchFamily="18" charset="0"/>
              </a:rPr>
              <a:t>bản</a:t>
            </a:r>
            <a:r>
              <a:rPr lang="en-US" b="1" kern="0" dirty="0">
                <a:solidFill>
                  <a:prstClr val="black"/>
                </a:solidFill>
                <a:latin typeface="Times New Roman" panose="02020603050405020304" pitchFamily="18" charset="0"/>
                <a:cs typeface="Times New Roman" panose="02020603050405020304" pitchFamily="18" charset="0"/>
              </a:rPr>
              <a:t> </a:t>
            </a:r>
            <a:r>
              <a:rPr lang="en-US" b="1" kern="0" dirty="0" err="1">
                <a:solidFill>
                  <a:prstClr val="black"/>
                </a:solidFill>
                <a:latin typeface="Times New Roman" panose="02020603050405020304" pitchFamily="18" charset="0"/>
                <a:cs typeface="Times New Roman" panose="02020603050405020304" pitchFamily="18" charset="0"/>
              </a:rPr>
              <a:t>chất</a:t>
            </a:r>
            <a:r>
              <a:rPr lang="en-US" b="1" kern="0" dirty="0">
                <a:solidFill>
                  <a:prstClr val="black"/>
                </a:solidFill>
                <a:latin typeface="Times New Roman" panose="02020603050405020304" pitchFamily="18" charset="0"/>
                <a:cs typeface="Times New Roman" panose="02020603050405020304" pitchFamily="18" charset="0"/>
              </a:rPr>
              <a:t> </a:t>
            </a:r>
            <a:r>
              <a:rPr lang="en-US" b="1" kern="0" dirty="0" err="1">
                <a:solidFill>
                  <a:prstClr val="black"/>
                </a:solidFill>
                <a:latin typeface="Times New Roman" panose="02020603050405020304" pitchFamily="18" charset="0"/>
                <a:cs typeface="Times New Roman" panose="02020603050405020304" pitchFamily="18" charset="0"/>
              </a:rPr>
              <a:t>và</a:t>
            </a:r>
            <a:r>
              <a:rPr lang="en-US" b="1" kern="0" dirty="0">
                <a:solidFill>
                  <a:prstClr val="black"/>
                </a:solidFill>
                <a:latin typeface="Times New Roman" panose="02020603050405020304" pitchFamily="18" charset="0"/>
                <a:cs typeface="Times New Roman" panose="02020603050405020304" pitchFamily="18" charset="0"/>
              </a:rPr>
              <a:t> </a:t>
            </a:r>
            <a:r>
              <a:rPr lang="en-US" b="1" kern="0" dirty="0" err="1">
                <a:solidFill>
                  <a:prstClr val="black"/>
                </a:solidFill>
                <a:latin typeface="Times New Roman" panose="02020603050405020304" pitchFamily="18" charset="0"/>
                <a:cs typeface="Times New Roman" panose="02020603050405020304" pitchFamily="18" charset="0"/>
              </a:rPr>
              <a:t>hiện</a:t>
            </a:r>
            <a:r>
              <a:rPr lang="en-US" b="1" kern="0" dirty="0">
                <a:solidFill>
                  <a:prstClr val="black"/>
                </a:solidFill>
                <a:latin typeface="Times New Roman" panose="02020603050405020304" pitchFamily="18" charset="0"/>
                <a:cs typeface="Times New Roman" panose="02020603050405020304" pitchFamily="18" charset="0"/>
              </a:rPr>
              <a:t> </a:t>
            </a:r>
            <a:r>
              <a:rPr lang="en-US" b="1" kern="0" dirty="0" err="1">
                <a:solidFill>
                  <a:prstClr val="black"/>
                </a:solidFill>
                <a:latin typeface="Times New Roman" panose="02020603050405020304" pitchFamily="18" charset="0"/>
                <a:cs typeface="Times New Roman" panose="02020603050405020304" pitchFamily="18" charset="0"/>
              </a:rPr>
              <a:t>tượng</a:t>
            </a:r>
            <a:endParaRPr lang="en-US" b="1" kern="0" dirty="0">
              <a:solidFill>
                <a:prstClr val="black"/>
              </a:solidFill>
              <a:latin typeface="Arial" panose="020B0604020202020204" pitchFamily="34" charset="0"/>
            </a:endParaRPr>
          </a:p>
        </p:txBody>
      </p:sp>
      <p:graphicFrame>
        <p:nvGraphicFramePr>
          <p:cNvPr id="4" name="Content Placeholder 13">
            <a:extLst>
              <a:ext uri="{FF2B5EF4-FFF2-40B4-BE49-F238E27FC236}">
                <a16:creationId xmlns:a16="http://schemas.microsoft.com/office/drawing/2014/main" id="{AB615C3C-9E2B-D741-A51F-8570289503AF}"/>
              </a:ext>
            </a:extLst>
          </p:cNvPr>
          <p:cNvGraphicFramePr>
            <a:graphicFrameLocks noGrp="1"/>
          </p:cNvGraphicFramePr>
          <p:nvPr>
            <p:ph sz="half" idx="4294967295"/>
          </p:nvPr>
        </p:nvGraphicFramePr>
        <p:xfrm>
          <a:off x="1248229" y="1162276"/>
          <a:ext cx="4773159" cy="39512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15">
            <a:extLst>
              <a:ext uri="{FF2B5EF4-FFF2-40B4-BE49-F238E27FC236}">
                <a16:creationId xmlns:a16="http://schemas.microsoft.com/office/drawing/2014/main" id="{9BC73380-22D3-314F-9E0C-01075626E9DC}"/>
              </a:ext>
            </a:extLst>
          </p:cNvPr>
          <p:cNvGraphicFramePr>
            <a:graphicFrameLocks noGrp="1"/>
          </p:cNvGraphicFramePr>
          <p:nvPr>
            <p:ph sz="quarter" idx="4294967295"/>
          </p:nvPr>
        </p:nvGraphicFramePr>
        <p:xfrm>
          <a:off x="6169026" y="1162276"/>
          <a:ext cx="4861831" cy="39512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Rectangle 6">
            <a:extLst>
              <a:ext uri="{FF2B5EF4-FFF2-40B4-BE49-F238E27FC236}">
                <a16:creationId xmlns:a16="http://schemas.microsoft.com/office/drawing/2014/main" id="{A9D98A75-D008-414E-90FA-952F9DB78995}"/>
              </a:ext>
            </a:extLst>
          </p:cNvPr>
          <p:cNvSpPr>
            <a:spLocks noChangeArrowheads="1"/>
          </p:cNvSpPr>
          <p:nvPr/>
        </p:nvSpPr>
        <p:spPr bwMode="auto">
          <a:xfrm>
            <a:off x="288925" y="5218113"/>
            <a:ext cx="11514138" cy="9842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17" tIns="45709" rIns="91417" bIns="45709"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sz="2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BC – HT tồn tại khách quan, luôn có xu hướng phù hợp nhau</a:t>
            </a:r>
          </a:p>
          <a:p>
            <a:pPr algn="ctr">
              <a:spcBef>
                <a:spcPct val="0"/>
              </a:spcBef>
              <a:buFontTx/>
              <a:buNone/>
            </a:pPr>
            <a:r>
              <a:rPr lang="en-US" altLang="vi-VN" sz="26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BC bao giờ cũng bộc lộ ra qua HT, HT bao giờ cũng là sự biểu hiện của BC</a:t>
            </a:r>
          </a:p>
        </p:txBody>
      </p:sp>
      <p:cxnSp>
        <p:nvCxnSpPr>
          <p:cNvPr id="10" name="Straight Connector 9">
            <a:extLst>
              <a:ext uri="{FF2B5EF4-FFF2-40B4-BE49-F238E27FC236}">
                <a16:creationId xmlns:a16="http://schemas.microsoft.com/office/drawing/2014/main" id="{121B81BC-CDE3-474B-A20D-46D2052C54EF}"/>
              </a:ext>
            </a:extLst>
          </p:cNvPr>
          <p:cNvCxnSpPr/>
          <p:nvPr/>
        </p:nvCxnSpPr>
        <p:spPr>
          <a:xfrm>
            <a:off x="1968500" y="61913"/>
            <a:ext cx="0" cy="1057275"/>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2" name="Date Placeholder 1">
            <a:extLst>
              <a:ext uri="{FF2B5EF4-FFF2-40B4-BE49-F238E27FC236}">
                <a16:creationId xmlns:a16="http://schemas.microsoft.com/office/drawing/2014/main" id="{2791E3FD-4D32-1D41-B49D-B06D08D46839}"/>
              </a:ext>
            </a:extLst>
          </p:cNvPr>
          <p:cNvSpPr>
            <a:spLocks noGrp="1"/>
          </p:cNvSpPr>
          <p:nvPr>
            <p:ph type="dt" sz="quarter" idx="10"/>
          </p:nvPr>
        </p:nvSpPr>
        <p:spPr/>
        <p:txBody>
          <a:bodyPr/>
          <a:lstStyle/>
          <a:p>
            <a:pPr>
              <a:defRPr/>
            </a:pPr>
            <a:fld id="{B72448DC-06E2-E54B-B8BB-4E8FDFC06C49}" type="datetime1">
              <a:rPr lang="vi-VN">
                <a:solidFill>
                  <a:srgbClr val="000000"/>
                </a:solidFill>
              </a:rPr>
              <a:pPr>
                <a:defRPr/>
              </a:pPr>
              <a:t>11/07/2022</a:t>
            </a:fld>
            <a:endParaRPr lang="en-US">
              <a:solidFill>
                <a:srgbClr val="000000"/>
              </a:solidFill>
            </a:endParaRPr>
          </a:p>
        </p:txBody>
      </p:sp>
      <p:sp>
        <p:nvSpPr>
          <p:cNvPr id="8" name="Footer Placeholder 7">
            <a:extLst>
              <a:ext uri="{FF2B5EF4-FFF2-40B4-BE49-F238E27FC236}">
                <a16:creationId xmlns:a16="http://schemas.microsoft.com/office/drawing/2014/main" id="{E8274A9D-9B4F-DD42-937B-A74BC816CA17}"/>
              </a:ext>
            </a:extLst>
          </p:cNvPr>
          <p:cNvSpPr>
            <a:spLocks noGrp="1"/>
          </p:cNvSpPr>
          <p:nvPr>
            <p:ph type="ftr" sz="quarter" idx="11"/>
          </p:nvPr>
        </p:nvSpPr>
        <p:spPr/>
        <p:txBody>
          <a:bodyPr/>
          <a:lstStyle/>
          <a:p>
            <a:pPr>
              <a:defRPr/>
            </a:pPr>
            <a:r>
              <a:rPr lang="vi-VN">
                <a:solidFill>
                  <a:srgbClr val="000000"/>
                </a:solidFill>
              </a:rPr>
              <a:t>Chương 2: Chủ nghĩa duy vật biện chứng</a:t>
            </a:r>
            <a:endParaRPr lang="en-US">
              <a:solidFill>
                <a:srgbClr val="000000"/>
              </a:solidFill>
            </a:endParaRPr>
          </a:p>
        </p:txBody>
      </p:sp>
      <p:sp>
        <p:nvSpPr>
          <p:cNvPr id="156680" name="Slide Number Placeholder 10">
            <a:extLst>
              <a:ext uri="{FF2B5EF4-FFF2-40B4-BE49-F238E27FC236}">
                <a16:creationId xmlns:a16="http://schemas.microsoft.com/office/drawing/2014/main" id="{A84F1F1C-44B1-A04E-BF08-AACEC20021A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EA379FE2-3F8B-0E41-99F1-E05870C68F57}" type="slidenum">
              <a:rPr lang="en-US" altLang="vi-VN" smtClean="0">
                <a:solidFill>
                  <a:srgbClr val="000000"/>
                </a:solidFill>
              </a:rPr>
              <a:pPr/>
              <a:t>37</a:t>
            </a:fld>
            <a:endParaRPr lang="en-US" altLang="vi-VN">
              <a:solidFill>
                <a:srgbClr val="000000"/>
              </a:solidFill>
            </a:endParaRPr>
          </a:p>
        </p:txBody>
      </p:sp>
    </p:spTree>
    <p:extLst>
      <p:ext uri="{BB962C8B-B14F-4D97-AF65-F5344CB8AC3E}">
        <p14:creationId xmlns:p14="http://schemas.microsoft.com/office/powerpoint/2010/main" val="10715835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09FD0E83-F1A3-7E4F-9BCF-9C0FCF41B56E}"/>
              </a:ext>
            </a:extLst>
          </p:cNvPr>
          <p:cNvGraphicFramePr>
            <a:graphicFrameLocks noGrp="1"/>
          </p:cNvGraphicFramePr>
          <p:nvPr>
            <p:ph/>
          </p:nvPr>
        </p:nvGraphicFramePr>
        <p:xfrm>
          <a:off x="779928" y="1263317"/>
          <a:ext cx="10851777" cy="4932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B3320025-9516-984F-B679-AEAA5CB6A902}"/>
              </a:ext>
            </a:extLst>
          </p:cNvPr>
          <p:cNvSpPr>
            <a:spLocks noGrp="1"/>
          </p:cNvSpPr>
          <p:nvPr>
            <p:ph type="dt" sz="quarter" idx="10"/>
          </p:nvPr>
        </p:nvSpPr>
        <p:spPr/>
        <p:txBody>
          <a:bodyPr/>
          <a:lstStyle/>
          <a:p>
            <a:pPr>
              <a:defRPr/>
            </a:pPr>
            <a:fld id="{C0551420-D53F-9745-BC57-91742DB59D05}" type="datetime1">
              <a:rPr lang="vi-VN">
                <a:solidFill>
                  <a:srgbClr val="000000"/>
                </a:solidFill>
              </a:rPr>
              <a:pPr>
                <a:defRPr/>
              </a:pPr>
              <a:t>11/07/2022</a:t>
            </a:fld>
            <a:endParaRPr lang="en-US">
              <a:solidFill>
                <a:srgbClr val="000000"/>
              </a:solidFill>
            </a:endParaRPr>
          </a:p>
        </p:txBody>
      </p:sp>
      <p:sp>
        <p:nvSpPr>
          <p:cNvPr id="4" name="Footer Placeholder 3">
            <a:extLst>
              <a:ext uri="{FF2B5EF4-FFF2-40B4-BE49-F238E27FC236}">
                <a16:creationId xmlns:a16="http://schemas.microsoft.com/office/drawing/2014/main" id="{3035553D-21D2-804D-92CC-5DA5C554E757}"/>
              </a:ext>
            </a:extLst>
          </p:cNvPr>
          <p:cNvSpPr>
            <a:spLocks noGrp="1"/>
          </p:cNvSpPr>
          <p:nvPr>
            <p:ph type="ftr" sz="quarter" idx="11"/>
          </p:nvPr>
        </p:nvSpPr>
        <p:spPr/>
        <p:txBody>
          <a:bodyPr/>
          <a:lstStyle/>
          <a:p>
            <a:pPr>
              <a:defRPr/>
            </a:pPr>
            <a:r>
              <a:rPr lang="vi-VN">
                <a:solidFill>
                  <a:srgbClr val="000000"/>
                </a:solidFill>
              </a:rPr>
              <a:t>Chương 2: Chủ nghĩa duy vật biện chứng</a:t>
            </a:r>
            <a:endParaRPr lang="en-US">
              <a:solidFill>
                <a:srgbClr val="000000"/>
              </a:solidFill>
            </a:endParaRPr>
          </a:p>
        </p:txBody>
      </p:sp>
      <p:sp>
        <p:nvSpPr>
          <p:cNvPr id="157700" name="Text Box 2">
            <a:extLst>
              <a:ext uri="{FF2B5EF4-FFF2-40B4-BE49-F238E27FC236}">
                <a16:creationId xmlns:a16="http://schemas.microsoft.com/office/drawing/2014/main" id="{3A776A22-96E4-EC46-906F-03D8C6F3DD40}"/>
              </a:ext>
            </a:extLst>
          </p:cNvPr>
          <p:cNvSpPr txBox="1">
            <a:spLocks noChangeArrowheads="1"/>
          </p:cNvSpPr>
          <p:nvPr/>
        </p:nvSpPr>
        <p:spPr bwMode="auto">
          <a:xfrm>
            <a:off x="1506538" y="290513"/>
            <a:ext cx="67691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8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 Ý nghĩa phương pháp luận </a:t>
            </a:r>
          </a:p>
        </p:txBody>
      </p:sp>
      <p:cxnSp>
        <p:nvCxnSpPr>
          <p:cNvPr id="8" name="Straight Connector 7">
            <a:extLst>
              <a:ext uri="{FF2B5EF4-FFF2-40B4-BE49-F238E27FC236}">
                <a16:creationId xmlns:a16="http://schemas.microsoft.com/office/drawing/2014/main" id="{51F9832E-3823-594D-BCFA-2658BBE91C42}"/>
              </a:ext>
            </a:extLst>
          </p:cNvPr>
          <p:cNvCxnSpPr/>
          <p:nvPr/>
        </p:nvCxnSpPr>
        <p:spPr>
          <a:xfrm>
            <a:off x="1968500" y="61913"/>
            <a:ext cx="0" cy="1057275"/>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57702" name="Slide Number Placeholder 1">
            <a:extLst>
              <a:ext uri="{FF2B5EF4-FFF2-40B4-BE49-F238E27FC236}">
                <a16:creationId xmlns:a16="http://schemas.microsoft.com/office/drawing/2014/main" id="{494C9F2F-19B0-204D-B8CC-38ECCB87F9B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AA3311DF-DCE7-9A43-9797-7BDD66E6372E}" type="slidenum">
              <a:rPr lang="en-US" altLang="vi-VN" smtClean="0">
                <a:solidFill>
                  <a:srgbClr val="000000"/>
                </a:solidFill>
              </a:rPr>
              <a:pPr/>
              <a:t>38</a:t>
            </a:fld>
            <a:endParaRPr lang="en-US" altLang="vi-VN">
              <a:solidFill>
                <a:srgbClr val="000000"/>
              </a:solidFill>
            </a:endParaRPr>
          </a:p>
        </p:txBody>
      </p:sp>
    </p:spTree>
    <p:extLst>
      <p:ext uri="{BB962C8B-B14F-4D97-AF65-F5344CB8AC3E}">
        <p14:creationId xmlns:p14="http://schemas.microsoft.com/office/powerpoint/2010/main" val="2561063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C338234-E533-A344-AE6E-C2C042DEC37F}"/>
              </a:ext>
            </a:extLst>
          </p:cNvPr>
          <p:cNvSpPr txBox="1">
            <a:spLocks/>
          </p:cNvSpPr>
          <p:nvPr/>
        </p:nvSpPr>
        <p:spPr bwMode="black">
          <a:xfrm>
            <a:off x="1303338" y="-207963"/>
            <a:ext cx="9994900" cy="1206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r" rtl="0" eaLnBrk="0" fontAlgn="base" hangingPunct="0">
              <a:spcBef>
                <a:spcPct val="0"/>
              </a:spcBef>
              <a:spcAft>
                <a:spcPct val="0"/>
              </a:spcAft>
              <a:defRPr sz="2800" b="1" i="1" kern="1200">
                <a:solidFill>
                  <a:srgbClr val="1F5281"/>
                </a:solidFill>
                <a:latin typeface="+mj-lt"/>
                <a:ea typeface="+mj-ea"/>
                <a:cs typeface="+mj-cs"/>
              </a:defRPr>
            </a:lvl1pPr>
            <a:lvl2pPr algn="r" rtl="0" eaLnBrk="0" fontAlgn="base" hangingPunct="0">
              <a:spcBef>
                <a:spcPct val="0"/>
              </a:spcBef>
              <a:spcAft>
                <a:spcPct val="0"/>
              </a:spcAft>
              <a:defRPr sz="2800" b="1" i="1">
                <a:solidFill>
                  <a:srgbClr val="1F5281"/>
                </a:solidFill>
                <a:latin typeface="Verdana" panose="020B0604030504040204" pitchFamily="34" charset="0"/>
              </a:defRPr>
            </a:lvl2pPr>
            <a:lvl3pPr algn="r" rtl="0" eaLnBrk="0" fontAlgn="base" hangingPunct="0">
              <a:spcBef>
                <a:spcPct val="0"/>
              </a:spcBef>
              <a:spcAft>
                <a:spcPct val="0"/>
              </a:spcAft>
              <a:defRPr sz="2800" b="1" i="1">
                <a:solidFill>
                  <a:srgbClr val="1F5281"/>
                </a:solidFill>
                <a:latin typeface="Verdana" panose="020B0604030504040204" pitchFamily="34" charset="0"/>
              </a:defRPr>
            </a:lvl3pPr>
            <a:lvl4pPr algn="r" rtl="0" eaLnBrk="0" fontAlgn="base" hangingPunct="0">
              <a:spcBef>
                <a:spcPct val="0"/>
              </a:spcBef>
              <a:spcAft>
                <a:spcPct val="0"/>
              </a:spcAft>
              <a:defRPr sz="2800" b="1" i="1">
                <a:solidFill>
                  <a:srgbClr val="1F5281"/>
                </a:solidFill>
                <a:latin typeface="Verdana" panose="020B0604030504040204" pitchFamily="34" charset="0"/>
              </a:defRPr>
            </a:lvl4pPr>
            <a:lvl5pPr algn="r" rtl="0" eaLnBrk="0" fontAlgn="base" hangingPunct="0">
              <a:spcBef>
                <a:spcPct val="0"/>
              </a:spcBef>
              <a:spcAft>
                <a:spcPct val="0"/>
              </a:spcAft>
              <a:defRPr sz="2800" b="1" i="1">
                <a:solidFill>
                  <a:srgbClr val="1F5281"/>
                </a:solidFill>
                <a:latin typeface="Verdana" panose="020B0604030504040204" pitchFamily="34" charset="0"/>
              </a:defRPr>
            </a:lvl5pPr>
            <a:lvl6pPr marL="457200" algn="r" rtl="0" eaLnBrk="1" fontAlgn="base" hangingPunct="1">
              <a:spcBef>
                <a:spcPct val="0"/>
              </a:spcBef>
              <a:spcAft>
                <a:spcPct val="0"/>
              </a:spcAft>
              <a:defRPr sz="2800" b="1" i="1">
                <a:solidFill>
                  <a:srgbClr val="1F5281"/>
                </a:solidFill>
                <a:latin typeface="Verdana" panose="020B0604030504040204" pitchFamily="34" charset="0"/>
              </a:defRPr>
            </a:lvl6pPr>
            <a:lvl7pPr marL="914400" algn="r" rtl="0" eaLnBrk="1" fontAlgn="base" hangingPunct="1">
              <a:spcBef>
                <a:spcPct val="0"/>
              </a:spcBef>
              <a:spcAft>
                <a:spcPct val="0"/>
              </a:spcAft>
              <a:defRPr sz="2800" b="1" i="1">
                <a:solidFill>
                  <a:srgbClr val="1F5281"/>
                </a:solidFill>
                <a:latin typeface="Verdana" panose="020B0604030504040204" pitchFamily="34" charset="0"/>
              </a:defRPr>
            </a:lvl7pPr>
            <a:lvl8pPr marL="1371600" algn="r" rtl="0" eaLnBrk="1" fontAlgn="base" hangingPunct="1">
              <a:spcBef>
                <a:spcPct val="0"/>
              </a:spcBef>
              <a:spcAft>
                <a:spcPct val="0"/>
              </a:spcAft>
              <a:defRPr sz="2800" b="1" i="1">
                <a:solidFill>
                  <a:srgbClr val="1F5281"/>
                </a:solidFill>
                <a:latin typeface="Verdana" panose="020B0604030504040204" pitchFamily="34" charset="0"/>
              </a:defRPr>
            </a:lvl8pPr>
            <a:lvl9pPr marL="1828800" algn="r" rtl="0" eaLnBrk="1" fontAlgn="base" hangingPunct="1">
              <a:spcBef>
                <a:spcPct val="0"/>
              </a:spcBef>
              <a:spcAft>
                <a:spcPct val="0"/>
              </a:spcAft>
              <a:defRPr sz="2800" b="1" i="1">
                <a:solidFill>
                  <a:srgbClr val="1F5281"/>
                </a:solidFill>
                <a:latin typeface="Verdana" panose="020B0604030504040204" pitchFamily="34" charset="0"/>
              </a:defRPr>
            </a:lvl9pPr>
          </a:lstStyle>
          <a:p>
            <a:pPr algn="ctr" defTabSz="1778000" eaLnBrk="1" fontAlgn="auto" hangingPunct="1">
              <a:lnSpc>
                <a:spcPct val="90000"/>
              </a:lnSpc>
              <a:spcAft>
                <a:spcPct val="35000"/>
              </a:spcAft>
              <a:defRPr/>
            </a:pPr>
            <a:endParaRPr lang="en-US" sz="3600" i="0" dirty="0">
              <a:solidFill>
                <a:srgbClr val="000000"/>
              </a:solidFill>
              <a:latin typeface="Times New Roman" pitchFamily="18" charset="0"/>
              <a:ea typeface="Tahoma" pitchFamily="34" charset="0"/>
              <a:cs typeface="Times New Roman" pitchFamily="18" charset="0"/>
            </a:endParaRPr>
          </a:p>
          <a:p>
            <a:pPr algn="ctr" defTabSz="1778000" eaLnBrk="1" fontAlgn="auto" hangingPunct="1">
              <a:lnSpc>
                <a:spcPct val="90000"/>
              </a:lnSpc>
              <a:spcAft>
                <a:spcPct val="35000"/>
              </a:spcAft>
              <a:defRPr/>
            </a:pPr>
            <a:r>
              <a:rPr lang="en-US" sz="3200" i="0" dirty="0">
                <a:solidFill>
                  <a:srgbClr val="000000"/>
                </a:solidFill>
                <a:latin typeface="Times New Roman" pitchFamily="18" charset="0"/>
                <a:ea typeface="Tahoma" pitchFamily="34" charset="0"/>
                <a:cs typeface="Times New Roman" pitchFamily="18" charset="0"/>
              </a:rPr>
              <a:t>b. </a:t>
            </a:r>
            <a:r>
              <a:rPr lang="en-US" sz="3200" i="0" dirty="0" err="1">
                <a:solidFill>
                  <a:srgbClr val="000000"/>
                </a:solidFill>
                <a:latin typeface="Times New Roman" pitchFamily="18" charset="0"/>
                <a:ea typeface="Tahoma" pitchFamily="34" charset="0"/>
                <a:cs typeface="Times New Roman" pitchFamily="18" charset="0"/>
              </a:rPr>
              <a:t>Các</a:t>
            </a:r>
            <a:r>
              <a:rPr lang="en-US" sz="3200" i="0" dirty="0">
                <a:solidFill>
                  <a:srgbClr val="000000"/>
                </a:solidFill>
                <a:latin typeface="Times New Roman" pitchFamily="18" charset="0"/>
                <a:ea typeface="Tahoma" pitchFamily="34" charset="0"/>
                <a:cs typeface="Times New Roman" pitchFamily="18" charset="0"/>
              </a:rPr>
              <a:t> </a:t>
            </a:r>
            <a:r>
              <a:rPr lang="en-US" sz="3200" i="0" dirty="0" err="1">
                <a:solidFill>
                  <a:srgbClr val="000000"/>
                </a:solidFill>
                <a:latin typeface="Times New Roman" pitchFamily="18" charset="0"/>
                <a:ea typeface="Tahoma" pitchFamily="34" charset="0"/>
                <a:cs typeface="Times New Roman" pitchFamily="18" charset="0"/>
              </a:rPr>
              <a:t>cặp</a:t>
            </a:r>
            <a:r>
              <a:rPr lang="en-US" sz="3200" i="0" dirty="0">
                <a:solidFill>
                  <a:srgbClr val="000000"/>
                </a:solidFill>
                <a:latin typeface="Times New Roman" pitchFamily="18" charset="0"/>
                <a:ea typeface="Tahoma" pitchFamily="34" charset="0"/>
                <a:cs typeface="Times New Roman" pitchFamily="18" charset="0"/>
              </a:rPr>
              <a:t> </a:t>
            </a:r>
            <a:r>
              <a:rPr lang="en-US" sz="3200" i="0" dirty="0" err="1">
                <a:solidFill>
                  <a:srgbClr val="000000"/>
                </a:solidFill>
                <a:latin typeface="Times New Roman" pitchFamily="18" charset="0"/>
                <a:ea typeface="Tahoma" pitchFamily="34" charset="0"/>
                <a:cs typeface="Times New Roman" pitchFamily="18" charset="0"/>
              </a:rPr>
              <a:t>phạm</a:t>
            </a:r>
            <a:r>
              <a:rPr lang="en-US" sz="3200" i="0" dirty="0">
                <a:solidFill>
                  <a:srgbClr val="000000"/>
                </a:solidFill>
                <a:latin typeface="Times New Roman" pitchFamily="18" charset="0"/>
                <a:ea typeface="Tahoma" pitchFamily="34" charset="0"/>
                <a:cs typeface="Times New Roman" pitchFamily="18" charset="0"/>
              </a:rPr>
              <a:t> </a:t>
            </a:r>
            <a:r>
              <a:rPr lang="en-US" sz="3200" i="0" dirty="0" err="1">
                <a:solidFill>
                  <a:srgbClr val="000000"/>
                </a:solidFill>
                <a:latin typeface="Times New Roman" pitchFamily="18" charset="0"/>
                <a:ea typeface="Tahoma" pitchFamily="34" charset="0"/>
                <a:cs typeface="Times New Roman" pitchFamily="18" charset="0"/>
              </a:rPr>
              <a:t>trù</a:t>
            </a:r>
            <a:r>
              <a:rPr lang="en-US" sz="3200" i="0" dirty="0">
                <a:solidFill>
                  <a:srgbClr val="000000"/>
                </a:solidFill>
                <a:latin typeface="Times New Roman" pitchFamily="18" charset="0"/>
                <a:ea typeface="Tahoma" pitchFamily="34" charset="0"/>
                <a:cs typeface="Times New Roman" pitchFamily="18" charset="0"/>
              </a:rPr>
              <a:t> </a:t>
            </a:r>
            <a:r>
              <a:rPr lang="en-US" sz="3200" i="0" dirty="0" err="1">
                <a:solidFill>
                  <a:srgbClr val="000000"/>
                </a:solidFill>
                <a:latin typeface="Times New Roman" pitchFamily="18" charset="0"/>
                <a:ea typeface="Tahoma" pitchFamily="34" charset="0"/>
                <a:cs typeface="Times New Roman" pitchFamily="18" charset="0"/>
              </a:rPr>
              <a:t>cơ</a:t>
            </a:r>
            <a:r>
              <a:rPr lang="en-US" sz="3200" i="0" dirty="0">
                <a:solidFill>
                  <a:srgbClr val="000000"/>
                </a:solidFill>
                <a:latin typeface="Times New Roman" pitchFamily="18" charset="0"/>
                <a:ea typeface="Tahoma" pitchFamily="34" charset="0"/>
                <a:cs typeface="Times New Roman" pitchFamily="18" charset="0"/>
              </a:rPr>
              <a:t> </a:t>
            </a:r>
            <a:r>
              <a:rPr lang="en-US" sz="3200" i="0" dirty="0" err="1">
                <a:solidFill>
                  <a:srgbClr val="000000"/>
                </a:solidFill>
                <a:latin typeface="Times New Roman" pitchFamily="18" charset="0"/>
                <a:ea typeface="Tahoma" pitchFamily="34" charset="0"/>
                <a:cs typeface="Times New Roman" pitchFamily="18" charset="0"/>
              </a:rPr>
              <a:t>bản</a:t>
            </a:r>
            <a:r>
              <a:rPr lang="en-US" sz="3200" i="0" dirty="0">
                <a:solidFill>
                  <a:srgbClr val="000000"/>
                </a:solidFill>
                <a:latin typeface="Times New Roman" pitchFamily="18" charset="0"/>
                <a:ea typeface="Tahoma" pitchFamily="34" charset="0"/>
                <a:cs typeface="Times New Roman" pitchFamily="18" charset="0"/>
              </a:rPr>
              <a:t> </a:t>
            </a:r>
            <a:r>
              <a:rPr lang="en-US" sz="3200" i="0" dirty="0" err="1">
                <a:solidFill>
                  <a:srgbClr val="000000"/>
                </a:solidFill>
                <a:latin typeface="Times New Roman" pitchFamily="18" charset="0"/>
                <a:ea typeface="Tahoma" pitchFamily="34" charset="0"/>
                <a:cs typeface="Times New Roman" pitchFamily="18" charset="0"/>
              </a:rPr>
              <a:t>của</a:t>
            </a:r>
            <a:r>
              <a:rPr lang="en-US" sz="3200" i="0" dirty="0">
                <a:solidFill>
                  <a:srgbClr val="000000"/>
                </a:solidFill>
                <a:latin typeface="Times New Roman" pitchFamily="18" charset="0"/>
                <a:ea typeface="Tahoma" pitchFamily="34" charset="0"/>
                <a:cs typeface="Times New Roman" pitchFamily="18" charset="0"/>
              </a:rPr>
              <a:t> </a:t>
            </a:r>
            <a:r>
              <a:rPr lang="en-US" sz="3200" i="0" dirty="0" err="1">
                <a:solidFill>
                  <a:srgbClr val="000000"/>
                </a:solidFill>
                <a:latin typeface="Times New Roman" pitchFamily="18" charset="0"/>
                <a:ea typeface="Tahoma" pitchFamily="34" charset="0"/>
                <a:cs typeface="Times New Roman" pitchFamily="18" charset="0"/>
              </a:rPr>
              <a:t>phép</a:t>
            </a:r>
            <a:r>
              <a:rPr lang="en-US" sz="3200" i="0" dirty="0">
                <a:solidFill>
                  <a:srgbClr val="000000"/>
                </a:solidFill>
                <a:latin typeface="Times New Roman" pitchFamily="18" charset="0"/>
                <a:ea typeface="Tahoma" pitchFamily="34" charset="0"/>
                <a:cs typeface="Times New Roman" pitchFamily="18" charset="0"/>
              </a:rPr>
              <a:t> </a:t>
            </a:r>
            <a:r>
              <a:rPr lang="en-US" sz="3200" i="0" dirty="0" err="1">
                <a:solidFill>
                  <a:srgbClr val="000000"/>
                </a:solidFill>
                <a:latin typeface="Times New Roman" pitchFamily="18" charset="0"/>
                <a:ea typeface="Tahoma" pitchFamily="34" charset="0"/>
                <a:cs typeface="Times New Roman" pitchFamily="18" charset="0"/>
              </a:rPr>
              <a:t>biện</a:t>
            </a:r>
            <a:r>
              <a:rPr lang="en-US" sz="3200" i="0" dirty="0">
                <a:solidFill>
                  <a:srgbClr val="000000"/>
                </a:solidFill>
                <a:latin typeface="Times New Roman" pitchFamily="18" charset="0"/>
                <a:ea typeface="Tahoma" pitchFamily="34" charset="0"/>
                <a:cs typeface="Times New Roman" pitchFamily="18" charset="0"/>
              </a:rPr>
              <a:t> </a:t>
            </a:r>
            <a:r>
              <a:rPr lang="en-US" sz="3200" i="0" dirty="0" err="1">
                <a:solidFill>
                  <a:srgbClr val="000000"/>
                </a:solidFill>
                <a:latin typeface="Times New Roman" pitchFamily="18" charset="0"/>
                <a:ea typeface="Tahoma" pitchFamily="34" charset="0"/>
                <a:cs typeface="Times New Roman" pitchFamily="18" charset="0"/>
              </a:rPr>
              <a:t>chứng</a:t>
            </a:r>
            <a:r>
              <a:rPr lang="en-US" sz="3200" i="0" dirty="0">
                <a:solidFill>
                  <a:srgbClr val="000000"/>
                </a:solidFill>
                <a:latin typeface="Times New Roman" pitchFamily="18" charset="0"/>
                <a:ea typeface="Tahoma" pitchFamily="34" charset="0"/>
                <a:cs typeface="Times New Roman" pitchFamily="18" charset="0"/>
              </a:rPr>
              <a:t> </a:t>
            </a:r>
            <a:br>
              <a:rPr lang="en-US" sz="3600" i="0" dirty="0">
                <a:solidFill>
                  <a:srgbClr val="FF0000"/>
                </a:solidFill>
                <a:latin typeface="Arial"/>
                <a:ea typeface="+mn-ea"/>
                <a:cs typeface="+mn-cs"/>
              </a:rPr>
            </a:br>
            <a:endParaRPr lang="en-US" dirty="0">
              <a:solidFill>
                <a:srgbClr val="FF0000"/>
              </a:solidFill>
            </a:endParaRPr>
          </a:p>
        </p:txBody>
      </p:sp>
      <p:sp>
        <p:nvSpPr>
          <p:cNvPr id="158722" name="Text Box 2">
            <a:extLst>
              <a:ext uri="{FF2B5EF4-FFF2-40B4-BE49-F238E27FC236}">
                <a16:creationId xmlns:a16="http://schemas.microsoft.com/office/drawing/2014/main" id="{FC6DAB2A-7206-F84A-BF0A-E973EDD2B6FB}"/>
              </a:ext>
            </a:extLst>
          </p:cNvPr>
          <p:cNvSpPr txBox="1">
            <a:spLocks noChangeArrowheads="1"/>
          </p:cNvSpPr>
          <p:nvPr/>
        </p:nvSpPr>
        <p:spPr bwMode="auto">
          <a:xfrm>
            <a:off x="430213" y="998538"/>
            <a:ext cx="7245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8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 * Cặp phạm trù Tất nhiên và Ngẫu nhiên</a:t>
            </a:r>
          </a:p>
        </p:txBody>
      </p:sp>
      <p:sp>
        <p:nvSpPr>
          <p:cNvPr id="6" name="Rectangle 11">
            <a:extLst>
              <a:ext uri="{FF2B5EF4-FFF2-40B4-BE49-F238E27FC236}">
                <a16:creationId xmlns:a16="http://schemas.microsoft.com/office/drawing/2014/main" id="{3D88E48D-182A-4A4C-99D2-64AED3BA5516}"/>
              </a:ext>
            </a:extLst>
          </p:cNvPr>
          <p:cNvSpPr>
            <a:spLocks noChangeArrowheads="1"/>
          </p:cNvSpPr>
          <p:nvPr/>
        </p:nvSpPr>
        <p:spPr bwMode="auto">
          <a:xfrm>
            <a:off x="430213" y="1490663"/>
            <a:ext cx="8164512" cy="523875"/>
          </a:xfrm>
          <a:prstGeom prst="rect">
            <a:avLst/>
          </a:prstGeom>
          <a:solidFill>
            <a:sysClr val="window" lastClr="FFFFFF"/>
          </a:solidFill>
          <a:ln w="9525">
            <a:solidFill>
              <a:sysClr val="window" lastClr="FFFFFF"/>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9pPr>
          </a:lstStyle>
          <a:p>
            <a:pPr>
              <a:spcBef>
                <a:spcPct val="0"/>
              </a:spcBef>
              <a:buFontTx/>
              <a:buNone/>
              <a:defRPr/>
            </a:pPr>
            <a:r>
              <a:rPr lang="en-US" sz="2800" b="1" kern="0" dirty="0">
                <a:solidFill>
                  <a:prstClr val="black"/>
                </a:solidFill>
                <a:latin typeface="Times New Roman" panose="02020603050405020304" pitchFamily="18" charset="0"/>
                <a:cs typeface="Times New Roman" panose="02020603050405020304" pitchFamily="18" charset="0"/>
              </a:rPr>
              <a:t>- </a:t>
            </a:r>
            <a:r>
              <a:rPr lang="en-US" sz="2800" b="1" kern="0" dirty="0" err="1">
                <a:solidFill>
                  <a:prstClr val="black"/>
                </a:solidFill>
                <a:latin typeface="Times New Roman" panose="02020603050405020304" pitchFamily="18" charset="0"/>
                <a:cs typeface="Times New Roman" panose="02020603050405020304" pitchFamily="18" charset="0"/>
              </a:rPr>
              <a:t>Khái</a:t>
            </a:r>
            <a:r>
              <a:rPr lang="en-US" sz="2800" b="1" kern="0" dirty="0">
                <a:solidFill>
                  <a:prstClr val="black"/>
                </a:solidFill>
                <a:latin typeface="Times New Roman" panose="02020603050405020304" pitchFamily="18" charset="0"/>
                <a:cs typeface="Times New Roman" panose="02020603050405020304" pitchFamily="18" charset="0"/>
              </a:rPr>
              <a:t> </a:t>
            </a:r>
            <a:r>
              <a:rPr lang="en-US" sz="2800" b="1" kern="0" dirty="0" err="1">
                <a:solidFill>
                  <a:prstClr val="black"/>
                </a:solidFill>
                <a:latin typeface="Times New Roman" panose="02020603050405020304" pitchFamily="18" charset="0"/>
                <a:cs typeface="Times New Roman" panose="02020603050405020304" pitchFamily="18" charset="0"/>
              </a:rPr>
              <a:t>niệm</a:t>
            </a:r>
            <a:endParaRPr lang="en-US" sz="2800" b="1" kern="0" dirty="0">
              <a:solidFill>
                <a:prstClr val="black"/>
              </a:solidFill>
              <a:latin typeface="Arial" panose="020B0604020202020204" pitchFamily="34" charset="0"/>
            </a:endParaRPr>
          </a:p>
        </p:txBody>
      </p:sp>
      <p:grpSp>
        <p:nvGrpSpPr>
          <p:cNvPr id="158724" name="Group 6">
            <a:extLst>
              <a:ext uri="{FF2B5EF4-FFF2-40B4-BE49-F238E27FC236}">
                <a16:creationId xmlns:a16="http://schemas.microsoft.com/office/drawing/2014/main" id="{3262285A-CA0A-AF4D-97A9-3E412C70B743}"/>
              </a:ext>
            </a:extLst>
          </p:cNvPr>
          <p:cNvGrpSpPr>
            <a:grpSpLocks/>
          </p:cNvGrpSpPr>
          <p:nvPr/>
        </p:nvGrpSpPr>
        <p:grpSpPr bwMode="auto">
          <a:xfrm>
            <a:off x="625475" y="2228850"/>
            <a:ext cx="5186363" cy="3859213"/>
            <a:chOff x="229689" y="1524000"/>
            <a:chExt cx="4141270" cy="4876800"/>
          </a:xfrm>
        </p:grpSpPr>
        <p:sp>
          <p:nvSpPr>
            <p:cNvPr id="158735" name="Freeform 7">
              <a:extLst>
                <a:ext uri="{FF2B5EF4-FFF2-40B4-BE49-F238E27FC236}">
                  <a16:creationId xmlns:a16="http://schemas.microsoft.com/office/drawing/2014/main" id="{4F12DA28-3819-D74F-B4CF-3AAF10C0A12B}"/>
                </a:ext>
              </a:extLst>
            </p:cNvPr>
            <p:cNvSpPr>
              <a:spLocks/>
            </p:cNvSpPr>
            <p:nvPr/>
          </p:nvSpPr>
          <p:spPr bwMode="auto">
            <a:xfrm>
              <a:off x="229689" y="1524000"/>
              <a:ext cx="2968734" cy="768332"/>
            </a:xfrm>
            <a:custGeom>
              <a:avLst/>
              <a:gdLst>
                <a:gd name="T0" fmla="*/ 0 w 3961432"/>
                <a:gd name="T1" fmla="*/ 11561 h 1980716"/>
                <a:gd name="T2" fmla="*/ 83364 w 3961432"/>
                <a:gd name="T3" fmla="*/ 0 h 1980716"/>
                <a:gd name="T4" fmla="*/ 1583919 w 3961432"/>
                <a:gd name="T5" fmla="*/ 0 h 1980716"/>
                <a:gd name="T6" fmla="*/ 1667284 w 3961432"/>
                <a:gd name="T7" fmla="*/ 11561 h 1980716"/>
                <a:gd name="T8" fmla="*/ 1667284 w 3961432"/>
                <a:gd name="T9" fmla="*/ 104051 h 1980716"/>
                <a:gd name="T10" fmla="*/ 1583919 w 3961432"/>
                <a:gd name="T11" fmla="*/ 115612 h 1980716"/>
                <a:gd name="T12" fmla="*/ 83364 w 3961432"/>
                <a:gd name="T13" fmla="*/ 115612 h 1980716"/>
                <a:gd name="T14" fmla="*/ 0 w 3961432"/>
                <a:gd name="T15" fmla="*/ 104051 h 1980716"/>
                <a:gd name="T16" fmla="*/ 0 w 3961432"/>
                <a:gd name="T17" fmla="*/ 11561 h 19807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961432"/>
                <a:gd name="T28" fmla="*/ 0 h 1980716"/>
                <a:gd name="T29" fmla="*/ 3961432 w 3961432"/>
                <a:gd name="T30" fmla="*/ 1980716 h 19807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961432" h="1980716">
                  <a:moveTo>
                    <a:pt x="0" y="198072"/>
                  </a:moveTo>
                  <a:cubicBezTo>
                    <a:pt x="0" y="88680"/>
                    <a:pt x="88680" y="0"/>
                    <a:pt x="198072" y="0"/>
                  </a:cubicBezTo>
                  <a:lnTo>
                    <a:pt x="3763360" y="0"/>
                  </a:lnTo>
                  <a:cubicBezTo>
                    <a:pt x="3872752" y="0"/>
                    <a:pt x="3961432" y="88680"/>
                    <a:pt x="3961432" y="198072"/>
                  </a:cubicBezTo>
                  <a:lnTo>
                    <a:pt x="3961432" y="1782644"/>
                  </a:lnTo>
                  <a:cubicBezTo>
                    <a:pt x="3961432" y="1892036"/>
                    <a:pt x="3872752" y="1980716"/>
                    <a:pt x="3763360" y="1980716"/>
                  </a:cubicBezTo>
                  <a:lnTo>
                    <a:pt x="198072" y="1980716"/>
                  </a:lnTo>
                  <a:cubicBezTo>
                    <a:pt x="88680" y="1980716"/>
                    <a:pt x="0" y="1892036"/>
                    <a:pt x="0" y="1782644"/>
                  </a:cubicBezTo>
                  <a:lnTo>
                    <a:pt x="0" y="198072"/>
                  </a:lnTo>
                  <a:close/>
                </a:path>
              </a:pathLst>
            </a:custGeom>
            <a:solidFill>
              <a:srgbClr val="FFFFFF"/>
            </a:solidFill>
            <a:ln w="25400" algn="ctr">
              <a:solidFill>
                <a:srgbClr val="C0504D"/>
              </a:solidFill>
              <a:miter lim="800000"/>
              <a:headEnd/>
              <a:tailEnd/>
            </a:ln>
          </p:spPr>
          <p:txBody>
            <a:bodyPr lIns="176123" tIns="136753" rIns="176123" bIns="136753" anchor="ctr"/>
            <a:lstStyle>
              <a:lvl1pPr defTabSz="2755900">
                <a:defRPr>
                  <a:solidFill>
                    <a:schemeClr val="tx1"/>
                  </a:solidFill>
                  <a:latin typeface="VNI-Times" pitchFamily="2" charset="0"/>
                  <a:cs typeface="Arial" panose="020B0604020202020204" pitchFamily="34" charset="0"/>
                </a:defRPr>
              </a:lvl1pPr>
              <a:lvl2pPr marL="742950" indent="-285750" defTabSz="2755900">
                <a:defRPr>
                  <a:solidFill>
                    <a:schemeClr val="tx1"/>
                  </a:solidFill>
                  <a:latin typeface="VNI-Times" pitchFamily="2" charset="0"/>
                  <a:cs typeface="Arial" panose="020B0604020202020204" pitchFamily="34" charset="0"/>
                </a:defRPr>
              </a:lvl2pPr>
              <a:lvl3pPr marL="1143000" indent="-228600" defTabSz="2755900">
                <a:defRPr>
                  <a:solidFill>
                    <a:schemeClr val="tx1"/>
                  </a:solidFill>
                  <a:latin typeface="VNI-Times" pitchFamily="2" charset="0"/>
                  <a:cs typeface="Arial" panose="020B0604020202020204" pitchFamily="34" charset="0"/>
                </a:defRPr>
              </a:lvl3pPr>
              <a:lvl4pPr marL="1600200" indent="-228600" defTabSz="2755900">
                <a:defRPr>
                  <a:solidFill>
                    <a:schemeClr val="tx1"/>
                  </a:solidFill>
                  <a:latin typeface="VNI-Times" pitchFamily="2" charset="0"/>
                  <a:cs typeface="Arial" panose="020B0604020202020204" pitchFamily="34" charset="0"/>
                </a:defRPr>
              </a:lvl4pPr>
              <a:lvl5pPr marL="2057400" indent="-228600" defTabSz="2755900">
                <a:defRPr>
                  <a:solidFill>
                    <a:schemeClr val="tx1"/>
                  </a:solidFill>
                  <a:latin typeface="VNI-Times" pitchFamily="2" charset="0"/>
                  <a:cs typeface="Arial" panose="020B0604020202020204" pitchFamily="34" charset="0"/>
                </a:defRPr>
              </a:lvl5pPr>
              <a:lvl6pPr marL="2514600" indent="-228600" defTabSz="27559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27559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27559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27559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pPr>
              <a:r>
                <a:rPr lang="en-US" altLang="vi-VN" sz="3200" b="1">
                  <a:solidFill>
                    <a:srgbClr val="000000"/>
                  </a:solidFill>
                  <a:latin typeface="Times New Roman" panose="02020603050405020304" pitchFamily="18" charset="0"/>
                </a:rPr>
                <a:t>Tất nhiên</a:t>
              </a:r>
              <a:r>
                <a:rPr lang="vi-VN" altLang="vi-VN" sz="3200" b="1">
                  <a:solidFill>
                    <a:srgbClr val="000000"/>
                  </a:solidFill>
                  <a:latin typeface="Times New Roman" panose="02020603050405020304" pitchFamily="18" charset="0"/>
                </a:rPr>
                <a:t> </a:t>
              </a:r>
              <a:endParaRPr lang="en-US" altLang="vi-VN" sz="3200">
                <a:solidFill>
                  <a:srgbClr val="000000"/>
                </a:solidFill>
                <a:latin typeface="Calibri" panose="020F0502020204030204" pitchFamily="34" charset="0"/>
              </a:endParaRPr>
            </a:p>
          </p:txBody>
        </p:sp>
        <p:sp>
          <p:nvSpPr>
            <p:cNvPr id="158736" name="Freeform 8">
              <a:extLst>
                <a:ext uri="{FF2B5EF4-FFF2-40B4-BE49-F238E27FC236}">
                  <a16:creationId xmlns:a16="http://schemas.microsoft.com/office/drawing/2014/main" id="{D7B51E1C-1EF5-6F4B-AA48-3C472F81043D}"/>
                </a:ext>
              </a:extLst>
            </p:cNvPr>
            <p:cNvSpPr>
              <a:spLocks/>
            </p:cNvSpPr>
            <p:nvPr/>
          </p:nvSpPr>
          <p:spPr bwMode="auto">
            <a:xfrm>
              <a:off x="532986" y="2286000"/>
              <a:ext cx="396988" cy="1485900"/>
            </a:xfrm>
            <a:custGeom>
              <a:avLst/>
              <a:gdLst>
                <a:gd name="T0" fmla="*/ 0 w 396988"/>
                <a:gd name="T1" fmla="*/ 0 h 1485900"/>
                <a:gd name="T2" fmla="*/ 0 w 396988"/>
                <a:gd name="T3" fmla="*/ 1485537 h 1485900"/>
                <a:gd name="T4" fmla="*/ 396143 w 396988"/>
                <a:gd name="T5" fmla="*/ 1485537 h 1485900"/>
                <a:gd name="T6" fmla="*/ 0 60000 65536"/>
                <a:gd name="T7" fmla="*/ 0 60000 65536"/>
                <a:gd name="T8" fmla="*/ 0 60000 65536"/>
                <a:gd name="T9" fmla="*/ 0 w 396988"/>
                <a:gd name="T10" fmla="*/ 0 h 1485900"/>
                <a:gd name="T11" fmla="*/ 396988 w 396988"/>
                <a:gd name="T12" fmla="*/ 1485900 h 1485900"/>
              </a:gdLst>
              <a:ahLst/>
              <a:cxnLst>
                <a:cxn ang="T6">
                  <a:pos x="T0" y="T1"/>
                </a:cxn>
                <a:cxn ang="T7">
                  <a:pos x="T2" y="T3"/>
                </a:cxn>
                <a:cxn ang="T8">
                  <a:pos x="T4" y="T5"/>
                </a:cxn>
              </a:cxnLst>
              <a:rect l="T9" t="T10" r="T11" b="T12"/>
              <a:pathLst>
                <a:path w="396988" h="1485900">
                  <a:moveTo>
                    <a:pt x="0" y="0"/>
                  </a:moveTo>
                  <a:lnTo>
                    <a:pt x="0" y="1485537"/>
                  </a:lnTo>
                  <a:lnTo>
                    <a:pt x="396143" y="1485537"/>
                  </a:lnTo>
                </a:path>
              </a:pathLst>
            </a:custGeom>
            <a:noFill/>
            <a:ln w="25400" cap="flat" cmpd="sng" algn="ctr">
              <a:solidFill>
                <a:srgbClr val="3D669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vi-VN"/>
            </a:p>
          </p:txBody>
        </p:sp>
        <p:sp>
          <p:nvSpPr>
            <p:cNvPr id="10" name="Freeform 9">
              <a:extLst>
                <a:ext uri="{FF2B5EF4-FFF2-40B4-BE49-F238E27FC236}">
                  <a16:creationId xmlns:a16="http://schemas.microsoft.com/office/drawing/2014/main" id="{CE548A15-1C9A-9749-9553-0012AFF77AAB}"/>
                </a:ext>
              </a:extLst>
            </p:cNvPr>
            <p:cNvSpPr/>
            <p:nvPr/>
          </p:nvSpPr>
          <p:spPr>
            <a:xfrm>
              <a:off x="838140" y="2743701"/>
              <a:ext cx="3532819" cy="3657099"/>
            </a:xfrm>
            <a:custGeom>
              <a:avLst/>
              <a:gdLst>
                <a:gd name="connsiteX0" fmla="*/ 0 w 3169146"/>
                <a:gd name="connsiteY0" fmla="*/ 198072 h 1980716"/>
                <a:gd name="connsiteX1" fmla="*/ 198072 w 3169146"/>
                <a:gd name="connsiteY1" fmla="*/ 0 h 1980716"/>
                <a:gd name="connsiteX2" fmla="*/ 2971074 w 3169146"/>
                <a:gd name="connsiteY2" fmla="*/ 0 h 1980716"/>
                <a:gd name="connsiteX3" fmla="*/ 3169146 w 3169146"/>
                <a:gd name="connsiteY3" fmla="*/ 198072 h 1980716"/>
                <a:gd name="connsiteX4" fmla="*/ 3169146 w 3169146"/>
                <a:gd name="connsiteY4" fmla="*/ 1782644 h 1980716"/>
                <a:gd name="connsiteX5" fmla="*/ 2971074 w 3169146"/>
                <a:gd name="connsiteY5" fmla="*/ 1980716 h 1980716"/>
                <a:gd name="connsiteX6" fmla="*/ 198072 w 3169146"/>
                <a:gd name="connsiteY6" fmla="*/ 1980716 h 1980716"/>
                <a:gd name="connsiteX7" fmla="*/ 0 w 3169146"/>
                <a:gd name="connsiteY7" fmla="*/ 1782644 h 1980716"/>
                <a:gd name="connsiteX8" fmla="*/ 0 w 3169146"/>
                <a:gd name="connsiteY8" fmla="*/ 198072 h 198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9146" h="1980716">
                  <a:moveTo>
                    <a:pt x="0" y="198072"/>
                  </a:moveTo>
                  <a:cubicBezTo>
                    <a:pt x="0" y="88680"/>
                    <a:pt x="88680" y="0"/>
                    <a:pt x="198072" y="0"/>
                  </a:cubicBezTo>
                  <a:lnTo>
                    <a:pt x="2971074" y="0"/>
                  </a:lnTo>
                  <a:cubicBezTo>
                    <a:pt x="3080466" y="0"/>
                    <a:pt x="3169146" y="88680"/>
                    <a:pt x="3169146" y="198072"/>
                  </a:cubicBezTo>
                  <a:lnTo>
                    <a:pt x="3169146" y="1782644"/>
                  </a:lnTo>
                  <a:cubicBezTo>
                    <a:pt x="3169146" y="1892036"/>
                    <a:pt x="3080466" y="1980716"/>
                    <a:pt x="2971074" y="1980716"/>
                  </a:cubicBezTo>
                  <a:lnTo>
                    <a:pt x="198072" y="1980716"/>
                  </a:lnTo>
                  <a:cubicBezTo>
                    <a:pt x="88680" y="1980716"/>
                    <a:pt x="0" y="1892036"/>
                    <a:pt x="0" y="1782644"/>
                  </a:cubicBezTo>
                  <a:lnTo>
                    <a:pt x="0" y="198072"/>
                  </a:lnTo>
                  <a:close/>
                </a:path>
              </a:pathLst>
            </a:custGeo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p:spPr>
          <p:txBody>
            <a:bodyPr lIns="99923" tIns="85953" rIns="99923" bIns="85953" spcCol="1270" anchor="ctr"/>
            <a:lstStyle/>
            <a:p>
              <a:pPr algn="just" defTabSz="977900">
                <a:lnSpc>
                  <a:spcPct val="90000"/>
                </a:lnSpc>
                <a:spcAft>
                  <a:spcPct val="35000"/>
                </a:spcAft>
                <a:defRPr/>
              </a:pPr>
              <a:endParaRPr lang="en-US" sz="3200" kern="0" dirty="0">
                <a:solidFill>
                  <a:prstClr val="black">
                    <a:hueOff val="0"/>
                    <a:satOff val="0"/>
                    <a:lumOff val="0"/>
                    <a:alphaOff val="0"/>
                  </a:prstClr>
                </a:solidFill>
                <a:latin typeface="Calibri"/>
              </a:endParaRPr>
            </a:p>
          </p:txBody>
        </p:sp>
      </p:grpSp>
      <p:grpSp>
        <p:nvGrpSpPr>
          <p:cNvPr id="158725" name="Group 10">
            <a:extLst>
              <a:ext uri="{FF2B5EF4-FFF2-40B4-BE49-F238E27FC236}">
                <a16:creationId xmlns:a16="http://schemas.microsoft.com/office/drawing/2014/main" id="{4A3F5DB6-2662-884B-B22B-251FF35EDB7D}"/>
              </a:ext>
            </a:extLst>
          </p:cNvPr>
          <p:cNvGrpSpPr>
            <a:grpSpLocks/>
          </p:cNvGrpSpPr>
          <p:nvPr/>
        </p:nvGrpSpPr>
        <p:grpSpPr bwMode="auto">
          <a:xfrm>
            <a:off x="6248400" y="2206625"/>
            <a:ext cx="5049838" cy="3925888"/>
            <a:chOff x="4724400" y="1524000"/>
            <a:chExt cx="5048496" cy="4571537"/>
          </a:xfrm>
        </p:grpSpPr>
        <p:sp>
          <p:nvSpPr>
            <p:cNvPr id="12" name="Freeform 11">
              <a:extLst>
                <a:ext uri="{FF2B5EF4-FFF2-40B4-BE49-F238E27FC236}">
                  <a16:creationId xmlns:a16="http://schemas.microsoft.com/office/drawing/2014/main" id="{0C3906E4-B86C-4B4D-A51A-F46D42B3B7B6}"/>
                </a:ext>
              </a:extLst>
            </p:cNvPr>
            <p:cNvSpPr/>
            <p:nvPr/>
          </p:nvSpPr>
          <p:spPr>
            <a:xfrm>
              <a:off x="4724400" y="1524000"/>
              <a:ext cx="3656628" cy="769009"/>
            </a:xfrm>
            <a:custGeom>
              <a:avLst/>
              <a:gdLst>
                <a:gd name="connsiteX0" fmla="*/ 0 w 3961432"/>
                <a:gd name="connsiteY0" fmla="*/ 198072 h 1980716"/>
                <a:gd name="connsiteX1" fmla="*/ 198072 w 3961432"/>
                <a:gd name="connsiteY1" fmla="*/ 0 h 1980716"/>
                <a:gd name="connsiteX2" fmla="*/ 3763360 w 3961432"/>
                <a:gd name="connsiteY2" fmla="*/ 0 h 1980716"/>
                <a:gd name="connsiteX3" fmla="*/ 3961432 w 3961432"/>
                <a:gd name="connsiteY3" fmla="*/ 198072 h 1980716"/>
                <a:gd name="connsiteX4" fmla="*/ 3961432 w 3961432"/>
                <a:gd name="connsiteY4" fmla="*/ 1782644 h 1980716"/>
                <a:gd name="connsiteX5" fmla="*/ 3763360 w 3961432"/>
                <a:gd name="connsiteY5" fmla="*/ 1980716 h 1980716"/>
                <a:gd name="connsiteX6" fmla="*/ 198072 w 3961432"/>
                <a:gd name="connsiteY6" fmla="*/ 1980716 h 1980716"/>
                <a:gd name="connsiteX7" fmla="*/ 0 w 3961432"/>
                <a:gd name="connsiteY7" fmla="*/ 1782644 h 1980716"/>
                <a:gd name="connsiteX8" fmla="*/ 0 w 3961432"/>
                <a:gd name="connsiteY8" fmla="*/ 198072 h 198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1432" h="1980716">
                  <a:moveTo>
                    <a:pt x="0" y="198072"/>
                  </a:moveTo>
                  <a:cubicBezTo>
                    <a:pt x="0" y="88680"/>
                    <a:pt x="88680" y="0"/>
                    <a:pt x="198072" y="0"/>
                  </a:cubicBezTo>
                  <a:lnTo>
                    <a:pt x="3763360" y="0"/>
                  </a:lnTo>
                  <a:cubicBezTo>
                    <a:pt x="3872752" y="0"/>
                    <a:pt x="3961432" y="88680"/>
                    <a:pt x="3961432" y="198072"/>
                  </a:cubicBezTo>
                  <a:lnTo>
                    <a:pt x="3961432" y="1782644"/>
                  </a:lnTo>
                  <a:cubicBezTo>
                    <a:pt x="3961432" y="1892036"/>
                    <a:pt x="3872752" y="1980716"/>
                    <a:pt x="3763360" y="1980716"/>
                  </a:cubicBezTo>
                  <a:lnTo>
                    <a:pt x="198072" y="1980716"/>
                  </a:lnTo>
                  <a:cubicBezTo>
                    <a:pt x="88680" y="1980716"/>
                    <a:pt x="0" y="1892036"/>
                    <a:pt x="0" y="1782644"/>
                  </a:cubicBezTo>
                  <a:lnTo>
                    <a:pt x="0" y="198072"/>
                  </a:lnTo>
                  <a:close/>
                </a:path>
              </a:pathLst>
            </a:custGeom>
            <a:solidFill>
              <a:sysClr val="window" lastClr="FFFFFF"/>
            </a:solidFill>
            <a:ln w="25400" cap="flat" cmpd="sng" algn="ctr">
              <a:solidFill>
                <a:sysClr val="windowText" lastClr="000000"/>
              </a:solidFill>
              <a:prstDash val="solid"/>
            </a:ln>
            <a:effectLst/>
          </p:spPr>
          <p:txBody>
            <a:bodyPr lIns="176123" tIns="136753" rIns="176123" bIns="136753" spcCol="1270" anchor="ctr"/>
            <a:lstStyle/>
            <a:p>
              <a:pPr algn="ctr" defTabSz="2755900">
                <a:lnSpc>
                  <a:spcPct val="90000"/>
                </a:lnSpc>
                <a:spcAft>
                  <a:spcPct val="35000"/>
                </a:spcAft>
                <a:defRPr/>
              </a:pPr>
              <a:r>
                <a:rPr lang="en-US" sz="3200" b="1" kern="0" dirty="0" err="1">
                  <a:solidFill>
                    <a:prstClr val="black"/>
                  </a:solidFill>
                  <a:latin typeface="Calibri"/>
                </a:rPr>
                <a:t>Ngẫu</a:t>
              </a:r>
              <a:r>
                <a:rPr lang="en-US" sz="3200" b="1" kern="0" dirty="0">
                  <a:solidFill>
                    <a:prstClr val="black"/>
                  </a:solidFill>
                  <a:latin typeface="Calibri"/>
                </a:rPr>
                <a:t> </a:t>
              </a:r>
              <a:r>
                <a:rPr lang="en-US" sz="3200" b="1" kern="0" dirty="0" err="1">
                  <a:solidFill>
                    <a:prstClr val="black"/>
                  </a:solidFill>
                  <a:latin typeface="Calibri"/>
                </a:rPr>
                <a:t>nhiên</a:t>
              </a:r>
              <a:endParaRPr lang="en-US" sz="3200" b="1" kern="0" dirty="0">
                <a:solidFill>
                  <a:prstClr val="black"/>
                </a:solidFill>
                <a:latin typeface="Calibri"/>
              </a:endParaRPr>
            </a:p>
          </p:txBody>
        </p:sp>
        <p:sp>
          <p:nvSpPr>
            <p:cNvPr id="158733" name="Freeform 12">
              <a:extLst>
                <a:ext uri="{FF2B5EF4-FFF2-40B4-BE49-F238E27FC236}">
                  <a16:creationId xmlns:a16="http://schemas.microsoft.com/office/drawing/2014/main" id="{D4A03114-775E-7B40-B1CA-9D469E6B6251}"/>
                </a:ext>
              </a:extLst>
            </p:cNvPr>
            <p:cNvSpPr>
              <a:spLocks/>
            </p:cNvSpPr>
            <p:nvPr/>
          </p:nvSpPr>
          <p:spPr bwMode="auto">
            <a:xfrm>
              <a:off x="5105343" y="2286433"/>
              <a:ext cx="396816" cy="3809104"/>
            </a:xfrm>
            <a:custGeom>
              <a:avLst/>
              <a:gdLst>
                <a:gd name="T0" fmla="*/ 0 w 396816"/>
                <a:gd name="T1" fmla="*/ 0 h 3809104"/>
                <a:gd name="T2" fmla="*/ 0 w 396816"/>
                <a:gd name="T3" fmla="*/ 1485537 h 3809104"/>
                <a:gd name="T4" fmla="*/ 396143 w 396816"/>
                <a:gd name="T5" fmla="*/ 1485537 h 3809104"/>
                <a:gd name="T6" fmla="*/ 0 60000 65536"/>
                <a:gd name="T7" fmla="*/ 0 60000 65536"/>
                <a:gd name="T8" fmla="*/ 0 60000 65536"/>
                <a:gd name="T9" fmla="*/ 0 w 396816"/>
                <a:gd name="T10" fmla="*/ 0 h 3809104"/>
                <a:gd name="T11" fmla="*/ 396816 w 396816"/>
                <a:gd name="T12" fmla="*/ 3809104 h 3809104"/>
              </a:gdLst>
              <a:ahLst/>
              <a:cxnLst>
                <a:cxn ang="T6">
                  <a:pos x="T0" y="T1"/>
                </a:cxn>
                <a:cxn ang="T7">
                  <a:pos x="T2" y="T3"/>
                </a:cxn>
                <a:cxn ang="T8">
                  <a:pos x="T4" y="T5"/>
                </a:cxn>
              </a:cxnLst>
              <a:rect l="T9" t="T10" r="T11" b="T12"/>
              <a:pathLst>
                <a:path w="396816" h="3809104">
                  <a:moveTo>
                    <a:pt x="0" y="0"/>
                  </a:moveTo>
                  <a:lnTo>
                    <a:pt x="0" y="1485537"/>
                  </a:lnTo>
                  <a:lnTo>
                    <a:pt x="396143" y="1485537"/>
                  </a:lnTo>
                </a:path>
              </a:pathLst>
            </a:custGeom>
            <a:noFill/>
            <a:ln w="25400" cap="flat" cmpd="sng" algn="ctr">
              <a:solidFill>
                <a:srgbClr val="3D669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vi-VN"/>
            </a:p>
          </p:txBody>
        </p:sp>
        <p:sp>
          <p:nvSpPr>
            <p:cNvPr id="14" name="Freeform 13">
              <a:extLst>
                <a:ext uri="{FF2B5EF4-FFF2-40B4-BE49-F238E27FC236}">
                  <a16:creationId xmlns:a16="http://schemas.microsoft.com/office/drawing/2014/main" id="{6D47B2AF-5B89-2145-8520-CD51294B3612}"/>
                </a:ext>
              </a:extLst>
            </p:cNvPr>
            <p:cNvSpPr/>
            <p:nvPr/>
          </p:nvSpPr>
          <p:spPr>
            <a:xfrm>
              <a:off x="5333838" y="2590631"/>
              <a:ext cx="4439058" cy="3453146"/>
            </a:xfrm>
            <a:custGeom>
              <a:avLst/>
              <a:gdLst>
                <a:gd name="connsiteX0" fmla="*/ 0 w 3169146"/>
                <a:gd name="connsiteY0" fmla="*/ 198072 h 1980716"/>
                <a:gd name="connsiteX1" fmla="*/ 198072 w 3169146"/>
                <a:gd name="connsiteY1" fmla="*/ 0 h 1980716"/>
                <a:gd name="connsiteX2" fmla="*/ 2971074 w 3169146"/>
                <a:gd name="connsiteY2" fmla="*/ 0 h 1980716"/>
                <a:gd name="connsiteX3" fmla="*/ 3169146 w 3169146"/>
                <a:gd name="connsiteY3" fmla="*/ 198072 h 1980716"/>
                <a:gd name="connsiteX4" fmla="*/ 3169146 w 3169146"/>
                <a:gd name="connsiteY4" fmla="*/ 1782644 h 1980716"/>
                <a:gd name="connsiteX5" fmla="*/ 2971074 w 3169146"/>
                <a:gd name="connsiteY5" fmla="*/ 1980716 h 1980716"/>
                <a:gd name="connsiteX6" fmla="*/ 198072 w 3169146"/>
                <a:gd name="connsiteY6" fmla="*/ 1980716 h 1980716"/>
                <a:gd name="connsiteX7" fmla="*/ 0 w 3169146"/>
                <a:gd name="connsiteY7" fmla="*/ 1782644 h 1980716"/>
                <a:gd name="connsiteX8" fmla="*/ 0 w 3169146"/>
                <a:gd name="connsiteY8" fmla="*/ 198072 h 198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9146" h="1980716">
                  <a:moveTo>
                    <a:pt x="0" y="198072"/>
                  </a:moveTo>
                  <a:cubicBezTo>
                    <a:pt x="0" y="88680"/>
                    <a:pt x="88680" y="0"/>
                    <a:pt x="198072" y="0"/>
                  </a:cubicBezTo>
                  <a:lnTo>
                    <a:pt x="2971074" y="0"/>
                  </a:lnTo>
                  <a:cubicBezTo>
                    <a:pt x="3080466" y="0"/>
                    <a:pt x="3169146" y="88680"/>
                    <a:pt x="3169146" y="198072"/>
                  </a:cubicBezTo>
                  <a:lnTo>
                    <a:pt x="3169146" y="1782644"/>
                  </a:lnTo>
                  <a:cubicBezTo>
                    <a:pt x="3169146" y="1892036"/>
                    <a:pt x="3080466" y="1980716"/>
                    <a:pt x="2971074" y="1980716"/>
                  </a:cubicBezTo>
                  <a:lnTo>
                    <a:pt x="198072" y="1980716"/>
                  </a:lnTo>
                  <a:cubicBezTo>
                    <a:pt x="88680" y="1980716"/>
                    <a:pt x="0" y="1892036"/>
                    <a:pt x="0" y="1782644"/>
                  </a:cubicBezTo>
                  <a:lnTo>
                    <a:pt x="0" y="198072"/>
                  </a:lnTo>
                  <a:close/>
                </a:path>
              </a:pathLst>
            </a:custGeo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p:spPr>
          <p:txBody>
            <a:bodyPr lIns="99923" tIns="85953" rIns="99923" bIns="85953" spcCol="1270" anchor="ctr"/>
            <a:lstStyle/>
            <a:p>
              <a:pPr algn="ctr" defTabSz="977900">
                <a:lnSpc>
                  <a:spcPct val="90000"/>
                </a:lnSpc>
                <a:spcAft>
                  <a:spcPct val="35000"/>
                </a:spcAft>
                <a:defRPr/>
              </a:pPr>
              <a:endParaRPr lang="en-US" sz="3200" kern="0" dirty="0">
                <a:solidFill>
                  <a:prstClr val="black">
                    <a:hueOff val="0"/>
                    <a:satOff val="0"/>
                    <a:lumOff val="0"/>
                    <a:alphaOff val="0"/>
                  </a:prstClr>
                </a:solidFill>
                <a:latin typeface="Calibri"/>
              </a:endParaRPr>
            </a:p>
          </p:txBody>
        </p:sp>
      </p:grpSp>
      <p:sp>
        <p:nvSpPr>
          <p:cNvPr id="158726" name="Rectangle 14">
            <a:extLst>
              <a:ext uri="{FF2B5EF4-FFF2-40B4-BE49-F238E27FC236}">
                <a16:creationId xmlns:a16="http://schemas.microsoft.com/office/drawing/2014/main" id="{1E5434DE-19C4-B146-8DFB-A9E0B0F87230}"/>
              </a:ext>
            </a:extLst>
          </p:cNvPr>
          <p:cNvSpPr>
            <a:spLocks noChangeArrowheads="1"/>
          </p:cNvSpPr>
          <p:nvPr/>
        </p:nvSpPr>
        <p:spPr bwMode="auto">
          <a:xfrm>
            <a:off x="1539875" y="3192463"/>
            <a:ext cx="4117975"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buFont typeface="Wingdings" pitchFamily="2" charset="2"/>
              <a:buChar char="Æ"/>
            </a:pPr>
            <a:r>
              <a:rPr lang="en-US" altLang="vi-VN" sz="2800" b="1">
                <a:solidFill>
                  <a:srgbClr val="000000"/>
                </a:solidFill>
                <a:latin typeface="Times New Roman" panose="02020603050405020304" pitchFamily="18" charset="0"/>
              </a:rPr>
              <a:t>Là tổng hợp tất cả những mặt, những mối liên hệ </a:t>
            </a:r>
            <a:r>
              <a:rPr lang="en-US" altLang="vi-VN" sz="2800" b="1" u="sng">
                <a:solidFill>
                  <a:srgbClr val="C00000"/>
                </a:solidFill>
                <a:latin typeface="Times New Roman" panose="02020603050405020304" pitchFamily="18" charset="0"/>
              </a:rPr>
              <a:t>tất nhiên</a:t>
            </a:r>
            <a:r>
              <a:rPr lang="en-US" altLang="vi-VN" sz="2800" b="1">
                <a:solidFill>
                  <a:srgbClr val="C00000"/>
                </a:solidFill>
                <a:latin typeface="Times New Roman" panose="02020603050405020304" pitchFamily="18" charset="0"/>
              </a:rPr>
              <a:t>, </a:t>
            </a:r>
            <a:r>
              <a:rPr lang="en-US" altLang="vi-VN" sz="2800" b="1" u="sng">
                <a:solidFill>
                  <a:srgbClr val="C00000"/>
                </a:solidFill>
                <a:latin typeface="Times New Roman" panose="02020603050405020304" pitchFamily="18" charset="0"/>
              </a:rPr>
              <a:t>tương đối ổn định</a:t>
            </a:r>
            <a:r>
              <a:rPr lang="en-US" altLang="vi-VN" sz="2800" b="1">
                <a:solidFill>
                  <a:srgbClr val="C00000"/>
                </a:solidFill>
                <a:latin typeface="Times New Roman" panose="02020603050405020304" pitchFamily="18" charset="0"/>
              </a:rPr>
              <a:t> </a:t>
            </a:r>
            <a:r>
              <a:rPr lang="en-US" altLang="vi-VN" sz="2800" b="1">
                <a:solidFill>
                  <a:srgbClr val="000000"/>
                </a:solidFill>
                <a:latin typeface="Times New Roman" panose="02020603050405020304" pitchFamily="18" charset="0"/>
              </a:rPr>
              <a:t>ở bên trong SV,</a:t>
            </a:r>
            <a:r>
              <a:rPr lang="en-US" altLang="vi-VN" sz="2800" b="1">
                <a:solidFill>
                  <a:srgbClr val="C00000"/>
                </a:solidFill>
                <a:latin typeface="Times New Roman" panose="02020603050405020304" pitchFamily="18" charset="0"/>
              </a:rPr>
              <a:t> </a:t>
            </a:r>
            <a:r>
              <a:rPr lang="en-US" altLang="vi-VN" sz="2800" b="1" u="sng">
                <a:solidFill>
                  <a:srgbClr val="C00000"/>
                </a:solidFill>
                <a:latin typeface="Times New Roman" panose="02020603050405020304" pitchFamily="18" charset="0"/>
              </a:rPr>
              <a:t>quyết định sự vận động và PT</a:t>
            </a:r>
            <a:r>
              <a:rPr lang="en-US" altLang="vi-VN" sz="2800" b="1">
                <a:solidFill>
                  <a:srgbClr val="C00000"/>
                </a:solidFill>
                <a:latin typeface="Times New Roman" panose="02020603050405020304" pitchFamily="18" charset="0"/>
              </a:rPr>
              <a:t> của SV đó.</a:t>
            </a:r>
          </a:p>
        </p:txBody>
      </p:sp>
      <p:sp>
        <p:nvSpPr>
          <p:cNvPr id="158727" name="Rectangle 1">
            <a:extLst>
              <a:ext uri="{FF2B5EF4-FFF2-40B4-BE49-F238E27FC236}">
                <a16:creationId xmlns:a16="http://schemas.microsoft.com/office/drawing/2014/main" id="{48953538-741E-2B4E-A59B-9DF26460F92B}"/>
              </a:ext>
            </a:extLst>
          </p:cNvPr>
          <p:cNvSpPr>
            <a:spLocks noChangeArrowheads="1"/>
          </p:cNvSpPr>
          <p:nvPr/>
        </p:nvSpPr>
        <p:spPr bwMode="auto">
          <a:xfrm>
            <a:off x="6872288" y="3265488"/>
            <a:ext cx="4289425"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r>
              <a:rPr lang="en-US" altLang="vi-VN" sz="3200" b="1">
                <a:solidFill>
                  <a:srgbClr val="000000"/>
                </a:solidFill>
                <a:latin typeface="Times New Roman" panose="02020603050405020304" pitchFamily="18" charset="0"/>
              </a:rPr>
              <a:t>Là sự </a:t>
            </a:r>
            <a:r>
              <a:rPr lang="en-US" altLang="vi-VN" sz="3200" b="1">
                <a:solidFill>
                  <a:srgbClr val="FF0000"/>
                </a:solidFill>
                <a:latin typeface="Times New Roman" panose="02020603050405020304" pitchFamily="18" charset="0"/>
              </a:rPr>
              <a:t>biểu hiện </a:t>
            </a:r>
            <a:r>
              <a:rPr lang="en-US" altLang="vi-VN" sz="3200" b="1">
                <a:solidFill>
                  <a:srgbClr val="000000"/>
                </a:solidFill>
                <a:latin typeface="Times New Roman" panose="02020603050405020304" pitchFamily="18" charset="0"/>
              </a:rPr>
              <a:t>của</a:t>
            </a:r>
            <a:r>
              <a:rPr lang="en-US" altLang="vi-VN" sz="3200" b="1">
                <a:solidFill>
                  <a:srgbClr val="FF0000"/>
                </a:solidFill>
                <a:latin typeface="Times New Roman" panose="02020603050405020304" pitchFamily="18" charset="0"/>
              </a:rPr>
              <a:t> những mặt, những mối liên hệ </a:t>
            </a:r>
            <a:r>
              <a:rPr lang="en-US" altLang="vi-VN" sz="3200" b="1">
                <a:solidFill>
                  <a:srgbClr val="000000"/>
                </a:solidFill>
                <a:latin typeface="Times New Roman" panose="02020603050405020304" pitchFamily="18" charset="0"/>
              </a:rPr>
              <a:t>ấy ra</a:t>
            </a:r>
            <a:r>
              <a:rPr lang="en-US" altLang="vi-VN" sz="3200" b="1">
                <a:solidFill>
                  <a:srgbClr val="FF0000"/>
                </a:solidFill>
                <a:latin typeface="Times New Roman" panose="02020603050405020304" pitchFamily="18" charset="0"/>
              </a:rPr>
              <a:t> bên ngoài</a:t>
            </a:r>
            <a:r>
              <a:rPr lang="en-US" altLang="vi-VN" sz="3200" b="1">
                <a:solidFill>
                  <a:srgbClr val="000000"/>
                </a:solidFill>
                <a:latin typeface="Times New Roman" panose="02020603050405020304" pitchFamily="18" charset="0"/>
              </a:rPr>
              <a:t>. Hiện tượng là biểu hiện của bản chất.</a:t>
            </a:r>
          </a:p>
        </p:txBody>
      </p:sp>
      <p:cxnSp>
        <p:nvCxnSpPr>
          <p:cNvPr id="17" name="Straight Connector 16">
            <a:extLst>
              <a:ext uri="{FF2B5EF4-FFF2-40B4-BE49-F238E27FC236}">
                <a16:creationId xmlns:a16="http://schemas.microsoft.com/office/drawing/2014/main" id="{86B5729F-7BB0-7C4A-9E43-69E8BECD5203}"/>
              </a:ext>
            </a:extLst>
          </p:cNvPr>
          <p:cNvCxnSpPr/>
          <p:nvPr/>
        </p:nvCxnSpPr>
        <p:spPr>
          <a:xfrm>
            <a:off x="2016125" y="171450"/>
            <a:ext cx="0" cy="1058863"/>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3" name="Date Placeholder 2">
            <a:extLst>
              <a:ext uri="{FF2B5EF4-FFF2-40B4-BE49-F238E27FC236}">
                <a16:creationId xmlns:a16="http://schemas.microsoft.com/office/drawing/2014/main" id="{8C37CBD8-5ACD-C945-88BD-8CFB6ED0894C}"/>
              </a:ext>
            </a:extLst>
          </p:cNvPr>
          <p:cNvSpPr>
            <a:spLocks noGrp="1"/>
          </p:cNvSpPr>
          <p:nvPr>
            <p:ph type="dt" sz="quarter" idx="10"/>
          </p:nvPr>
        </p:nvSpPr>
        <p:spPr/>
        <p:txBody>
          <a:bodyPr/>
          <a:lstStyle/>
          <a:p>
            <a:pPr>
              <a:defRPr/>
            </a:pPr>
            <a:fld id="{9E154DB8-40B1-F644-A8DB-9C8EFCC2A085}" type="datetime1">
              <a:rPr lang="vi-VN"/>
              <a:pPr>
                <a:defRPr/>
              </a:pPr>
              <a:t>11/07/2022</a:t>
            </a:fld>
            <a:endParaRPr lang="en-US"/>
          </a:p>
        </p:txBody>
      </p:sp>
      <p:sp>
        <p:nvSpPr>
          <p:cNvPr id="19" name="Footer Placeholder 18">
            <a:extLst>
              <a:ext uri="{FF2B5EF4-FFF2-40B4-BE49-F238E27FC236}">
                <a16:creationId xmlns:a16="http://schemas.microsoft.com/office/drawing/2014/main" id="{C4D55C33-084A-5B46-8DDE-2C93DEB535DB}"/>
              </a:ext>
            </a:extLst>
          </p:cNvPr>
          <p:cNvSpPr>
            <a:spLocks noGrp="1"/>
          </p:cNvSpPr>
          <p:nvPr>
            <p:ph type="ftr" sz="quarter" idx="11"/>
          </p:nvPr>
        </p:nvSpPr>
        <p:spPr/>
        <p:txBody>
          <a:bodyPr/>
          <a:lstStyle/>
          <a:p>
            <a:pPr>
              <a:defRPr/>
            </a:pPr>
            <a:r>
              <a:rPr lang="vi-VN"/>
              <a:t>Chương 2: Chủ nghĩa duy vật biện chứng</a:t>
            </a:r>
            <a:endParaRPr lang="en-US"/>
          </a:p>
        </p:txBody>
      </p:sp>
      <p:sp>
        <p:nvSpPr>
          <p:cNvPr id="158731" name="Slide Number Placeholder 19">
            <a:extLst>
              <a:ext uri="{FF2B5EF4-FFF2-40B4-BE49-F238E27FC236}">
                <a16:creationId xmlns:a16="http://schemas.microsoft.com/office/drawing/2014/main" id="{54E291AF-A5BC-E241-91E7-81C6D42961D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FB091368-6CEA-604A-BA0A-279A8FB596DE}" type="slidenum">
              <a:rPr lang="en-US" altLang="vi-VN" smtClean="0">
                <a:solidFill>
                  <a:srgbClr val="000000"/>
                </a:solidFill>
              </a:rPr>
              <a:pPr/>
              <a:t>39</a:t>
            </a:fld>
            <a:endParaRPr lang="en-US" altLang="vi-VN">
              <a:solidFill>
                <a:srgbClr val="000000"/>
              </a:solidFill>
            </a:endParaRPr>
          </a:p>
        </p:txBody>
      </p:sp>
    </p:spTree>
    <p:extLst>
      <p:ext uri="{BB962C8B-B14F-4D97-AF65-F5344CB8AC3E}">
        <p14:creationId xmlns:p14="http://schemas.microsoft.com/office/powerpoint/2010/main" val="448689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73A86-B6DE-D74B-BD82-9FCC30BEB792}"/>
              </a:ext>
            </a:extLst>
          </p:cNvPr>
          <p:cNvSpPr>
            <a:spLocks noGrp="1"/>
          </p:cNvSpPr>
          <p:nvPr>
            <p:ph type="title"/>
          </p:nvPr>
        </p:nvSpPr>
        <p:spPr/>
        <p:txBody>
          <a:bodyPr/>
          <a:lstStyle/>
          <a:p>
            <a:pPr defTabSz="1778000" eaLnBrk="1" fontAlgn="auto" hangingPunct="1">
              <a:lnSpc>
                <a:spcPct val="90000"/>
              </a:lnSpc>
              <a:spcAft>
                <a:spcPct val="35000"/>
              </a:spcAft>
              <a:defRPr/>
            </a:pPr>
            <a:br>
              <a:rPr lang="en-US" dirty="0">
                <a:solidFill>
                  <a:srgbClr val="000000"/>
                </a:solidFill>
                <a:latin typeface="Times New Roman" pitchFamily="18" charset="0"/>
                <a:ea typeface="Tahoma" pitchFamily="34" charset="0"/>
                <a:cs typeface="Times New Roman" pitchFamily="18" charset="0"/>
              </a:rPr>
            </a:br>
            <a:r>
              <a:rPr lang="en-US" dirty="0">
                <a:solidFill>
                  <a:srgbClr val="FF0000"/>
                </a:solidFill>
                <a:latin typeface="Times New Roman" pitchFamily="18" charset="0"/>
                <a:ea typeface="Tahoma" pitchFamily="34" charset="0"/>
                <a:cs typeface="Times New Roman" pitchFamily="18" charset="0"/>
              </a:rPr>
              <a:t>2. </a:t>
            </a:r>
            <a:r>
              <a:rPr lang="en-US" dirty="0" err="1">
                <a:solidFill>
                  <a:srgbClr val="FF0000"/>
                </a:solidFill>
                <a:latin typeface="Times New Roman" pitchFamily="18" charset="0"/>
                <a:ea typeface="Tahoma" pitchFamily="34" charset="0"/>
                <a:cs typeface="Times New Roman" pitchFamily="18" charset="0"/>
              </a:rPr>
              <a:t>Nội</a:t>
            </a:r>
            <a:r>
              <a:rPr lang="en-US" dirty="0">
                <a:solidFill>
                  <a:srgbClr val="FF0000"/>
                </a:solidFill>
                <a:latin typeface="Times New Roman" pitchFamily="18" charset="0"/>
                <a:ea typeface="Tahoma" pitchFamily="34" charset="0"/>
                <a:cs typeface="Times New Roman" pitchFamily="18" charset="0"/>
              </a:rPr>
              <a:t> dung </a:t>
            </a:r>
            <a:r>
              <a:rPr lang="en-US" dirty="0" err="1">
                <a:solidFill>
                  <a:srgbClr val="FF0000"/>
                </a:solidFill>
                <a:latin typeface="Times New Roman" pitchFamily="18" charset="0"/>
                <a:ea typeface="Tahoma" pitchFamily="34" charset="0"/>
                <a:cs typeface="Times New Roman" pitchFamily="18" charset="0"/>
              </a:rPr>
              <a:t>của</a:t>
            </a:r>
            <a:r>
              <a:rPr lang="en-US" dirty="0">
                <a:solidFill>
                  <a:srgbClr val="FF0000"/>
                </a:solidFill>
                <a:latin typeface="Times New Roman" pitchFamily="18" charset="0"/>
                <a:ea typeface="Tahoma" pitchFamily="34" charset="0"/>
                <a:cs typeface="Times New Roman" pitchFamily="18" charset="0"/>
              </a:rPr>
              <a:t> </a:t>
            </a:r>
            <a:r>
              <a:rPr lang="en-US" dirty="0" err="1">
                <a:solidFill>
                  <a:srgbClr val="FF0000"/>
                </a:solidFill>
                <a:latin typeface="Times New Roman" pitchFamily="18" charset="0"/>
                <a:ea typeface="Tahoma" pitchFamily="34" charset="0"/>
                <a:cs typeface="Times New Roman" pitchFamily="18" charset="0"/>
              </a:rPr>
              <a:t>phép</a:t>
            </a:r>
            <a:r>
              <a:rPr lang="en-US" dirty="0">
                <a:solidFill>
                  <a:srgbClr val="FF0000"/>
                </a:solidFill>
                <a:latin typeface="Times New Roman" pitchFamily="18" charset="0"/>
                <a:ea typeface="Tahoma" pitchFamily="34" charset="0"/>
                <a:cs typeface="Times New Roman" pitchFamily="18" charset="0"/>
              </a:rPr>
              <a:t> </a:t>
            </a:r>
            <a:r>
              <a:rPr lang="en-US" dirty="0" err="1">
                <a:solidFill>
                  <a:srgbClr val="FF0000"/>
                </a:solidFill>
                <a:latin typeface="Times New Roman" pitchFamily="18" charset="0"/>
                <a:ea typeface="Tahoma" pitchFamily="34" charset="0"/>
                <a:cs typeface="Times New Roman" pitchFamily="18" charset="0"/>
              </a:rPr>
              <a:t>biện</a:t>
            </a:r>
            <a:r>
              <a:rPr lang="en-US" dirty="0">
                <a:solidFill>
                  <a:srgbClr val="FF0000"/>
                </a:solidFill>
                <a:latin typeface="Times New Roman" pitchFamily="18" charset="0"/>
                <a:ea typeface="Tahoma" pitchFamily="34" charset="0"/>
                <a:cs typeface="Times New Roman" pitchFamily="18" charset="0"/>
              </a:rPr>
              <a:t> </a:t>
            </a:r>
            <a:r>
              <a:rPr lang="en-US" dirty="0" err="1">
                <a:solidFill>
                  <a:srgbClr val="FF0000"/>
                </a:solidFill>
                <a:latin typeface="Times New Roman" pitchFamily="18" charset="0"/>
                <a:ea typeface="Tahoma" pitchFamily="34" charset="0"/>
                <a:cs typeface="Times New Roman" pitchFamily="18" charset="0"/>
              </a:rPr>
              <a:t>chứng</a:t>
            </a:r>
            <a:br>
              <a:rPr lang="en-US" dirty="0">
                <a:solidFill>
                  <a:srgbClr val="FF0000"/>
                </a:solidFill>
                <a:latin typeface="Arial"/>
                <a:ea typeface="+mn-ea"/>
                <a:cs typeface="+mn-cs"/>
              </a:rPr>
            </a:br>
            <a:endParaRPr lang="en-US" dirty="0">
              <a:solidFill>
                <a:srgbClr val="FF0000"/>
              </a:solidFill>
            </a:endParaRPr>
          </a:p>
        </p:txBody>
      </p:sp>
      <p:graphicFrame>
        <p:nvGraphicFramePr>
          <p:cNvPr id="5" name="Diagram 4">
            <a:extLst>
              <a:ext uri="{FF2B5EF4-FFF2-40B4-BE49-F238E27FC236}">
                <a16:creationId xmlns:a16="http://schemas.microsoft.com/office/drawing/2014/main" id="{35F50B2A-CFAE-3847-9599-22D1FDBB37C5}"/>
              </a:ext>
            </a:extLst>
          </p:cNvPr>
          <p:cNvGraphicFramePr/>
          <p:nvPr/>
        </p:nvGraphicFramePr>
        <p:xfrm>
          <a:off x="1251285" y="1772816"/>
          <a:ext cx="9396662" cy="41587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2883" name="Date Placeholder 2">
            <a:extLst>
              <a:ext uri="{FF2B5EF4-FFF2-40B4-BE49-F238E27FC236}">
                <a16:creationId xmlns:a16="http://schemas.microsoft.com/office/drawing/2014/main" id="{A8BFBE3C-6CB5-CE45-BEBC-11347260D6CD}"/>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4B8A58EE-BA31-5A4B-8DE2-4BA4C87C8F74}"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22884" name="Footer Placeholder 3">
            <a:extLst>
              <a:ext uri="{FF2B5EF4-FFF2-40B4-BE49-F238E27FC236}">
                <a16:creationId xmlns:a16="http://schemas.microsoft.com/office/drawing/2014/main" id="{D21C1458-8418-7349-AFA1-A14764ACD5CD}"/>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22885" name="Slide Number Placeholder 5">
            <a:extLst>
              <a:ext uri="{FF2B5EF4-FFF2-40B4-BE49-F238E27FC236}">
                <a16:creationId xmlns:a16="http://schemas.microsoft.com/office/drawing/2014/main" id="{3433BD69-9516-7C46-8557-EE0123FFCB75}"/>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E51B655C-ECFC-AC47-A9B6-09E5D52FFC41}" type="slidenum">
              <a:rPr lang="en-US" altLang="vi-VN" smtClean="0">
                <a:solidFill>
                  <a:srgbClr val="1F5281"/>
                </a:solidFill>
                <a:latin typeface="Arial" panose="020B0604020202020204" pitchFamily="34" charset="0"/>
              </a:rPr>
              <a:pPr algn="ctr"/>
              <a:t>4</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5437882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C3089B98-A2D1-0149-B982-85CD7DFD3F6B}"/>
              </a:ext>
            </a:extLst>
          </p:cNvPr>
          <p:cNvGraphicFramePr>
            <a:graphicFrameLocks noGrp="1"/>
          </p:cNvGraphicFramePr>
          <p:nvPr>
            <p:ph idx="1"/>
          </p:nvPr>
        </p:nvGraphicFramePr>
        <p:xfrm>
          <a:off x="446088" y="1082675"/>
          <a:ext cx="11299825" cy="5276936"/>
        </p:xfrm>
        <a:graphic>
          <a:graphicData uri="http://schemas.openxmlformats.org/drawingml/2006/table">
            <a:tbl>
              <a:tblPr/>
              <a:tblGrid>
                <a:gridCol w="1565275">
                  <a:extLst>
                    <a:ext uri="{9D8B030D-6E8A-4147-A177-3AD203B41FA5}">
                      <a16:colId xmlns:a16="http://schemas.microsoft.com/office/drawing/2014/main" val="4236064023"/>
                    </a:ext>
                  </a:extLst>
                </a:gridCol>
                <a:gridCol w="4656137">
                  <a:extLst>
                    <a:ext uri="{9D8B030D-6E8A-4147-A177-3AD203B41FA5}">
                      <a16:colId xmlns:a16="http://schemas.microsoft.com/office/drawing/2014/main" val="2256293982"/>
                    </a:ext>
                  </a:extLst>
                </a:gridCol>
                <a:gridCol w="5078413">
                  <a:extLst>
                    <a:ext uri="{9D8B030D-6E8A-4147-A177-3AD203B41FA5}">
                      <a16:colId xmlns:a16="http://schemas.microsoft.com/office/drawing/2014/main" val="1709227283"/>
                    </a:ext>
                  </a:extLst>
                </a:gridCol>
              </a:tblGrid>
              <a:tr h="640054">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vi-VN" altLang="vi-VN" sz="1800" b="1" i="0" u="none" strike="noStrike" cap="none" normalizeH="0" baseline="0">
                        <a:ln>
                          <a:noFill/>
                        </a:ln>
                        <a:solidFill>
                          <a:schemeClr val="tx1"/>
                        </a:solidFill>
                        <a:effectLst/>
                        <a:latin typeface="Calibri" panose="020F0502020204030204" pitchFamily="34" charset="0"/>
                        <a:cs typeface="Arial" panose="020B0604020202020204" pitchFamily="34" charset="0"/>
                      </a:endParaRPr>
                    </a:p>
                  </a:txBody>
                  <a:tcPr marT="45714" marB="45714"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25400" cap="flat" cmpd="sng" algn="ctr">
                      <a:solidFill>
                        <a:srgbClr val="F79646"/>
                      </a:solidFill>
                      <a:prstDash val="solid"/>
                      <a:round/>
                      <a:headEnd type="none" w="med" len="med"/>
                      <a:tailEnd type="none" w="med" len="med"/>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altLang="vi-VN" sz="3600" b="1" i="0" u="none" strike="noStrike" cap="none" normalizeH="0" baseline="0">
                          <a:ln>
                            <a:noFill/>
                          </a:ln>
                          <a:solidFill>
                            <a:schemeClr val="tx1"/>
                          </a:solidFill>
                          <a:effectLst/>
                          <a:latin typeface="Calibri" panose="020F0502020204030204" pitchFamily="34" charset="0"/>
                          <a:cs typeface="Arial" panose="020B0604020202020204" pitchFamily="34" charset="0"/>
                        </a:rPr>
                        <a:t>TẤT NHIÊN</a:t>
                      </a:r>
                      <a:endParaRPr kumimoji="0" lang="en-US" altLang="vi-VN" sz="3600" b="1" i="0" u="none" strike="noStrike" cap="none" normalizeH="0" baseline="0">
                        <a:ln>
                          <a:noFill/>
                        </a:ln>
                        <a:solidFill>
                          <a:schemeClr val="tx1"/>
                        </a:solidFill>
                        <a:effectLst/>
                        <a:latin typeface="Times New Roman" panose="02020603050405020304" pitchFamily="18" charset="0"/>
                        <a:cs typeface="Arial" panose="020B0604020202020204" pitchFamily="34" charset="0"/>
                      </a:endParaRPr>
                    </a:p>
                  </a:txBody>
                  <a:tcPr marT="45714" marB="45714"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25400" cap="flat" cmpd="sng" algn="ctr">
                      <a:solidFill>
                        <a:srgbClr val="F79646"/>
                      </a:solidFill>
                      <a:prstDash val="solid"/>
                      <a:round/>
                      <a:headEnd type="none" w="med" len="med"/>
                      <a:tailEnd type="none" w="med" len="med"/>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altLang="vi-VN" sz="3600" b="1" i="0" u="none" strike="noStrike" cap="none" normalizeH="0" baseline="0">
                          <a:ln>
                            <a:noFill/>
                          </a:ln>
                          <a:solidFill>
                            <a:schemeClr val="tx1"/>
                          </a:solidFill>
                          <a:effectLst/>
                          <a:latin typeface="Calibri" panose="020F0502020204030204" pitchFamily="34" charset="0"/>
                          <a:cs typeface="Arial" panose="020B0604020202020204" pitchFamily="34" charset="0"/>
                        </a:rPr>
                        <a:t>NGẪU NHIÊN</a:t>
                      </a:r>
                      <a:endParaRPr kumimoji="0" lang="en-US" altLang="vi-VN" sz="3600" b="1" i="0" u="none" strike="noStrike" cap="none" normalizeH="0" baseline="0">
                        <a:ln>
                          <a:noFill/>
                        </a:ln>
                        <a:solidFill>
                          <a:schemeClr val="tx1"/>
                        </a:solidFill>
                        <a:effectLst/>
                        <a:latin typeface="Times New Roman" panose="02020603050405020304" pitchFamily="18" charset="0"/>
                        <a:cs typeface="Arial" panose="020B0604020202020204" pitchFamily="34" charset="0"/>
                      </a:endParaRPr>
                    </a:p>
                  </a:txBody>
                  <a:tcPr marT="45714" marB="45714"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25400" cap="flat" cmpd="sng" algn="ctr">
                      <a:solidFill>
                        <a:srgbClr val="F7964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11000029"/>
                  </a:ext>
                </a:extLst>
              </a:tr>
              <a:tr h="1588892">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altLang="vi-VN" sz="2800" b="0" i="0" u="none" strike="noStrike" cap="none" normalizeH="0" baseline="0">
                          <a:ln>
                            <a:noFill/>
                          </a:ln>
                          <a:solidFill>
                            <a:schemeClr val="tx1"/>
                          </a:solidFill>
                          <a:effectLst/>
                          <a:latin typeface="Calibri" panose="020F0502020204030204" pitchFamily="34" charset="0"/>
                          <a:cs typeface="Arial" panose="020B0604020202020204" pitchFamily="34" charset="0"/>
                        </a:rPr>
                        <a:t>Khái niệm</a:t>
                      </a:r>
                      <a:endParaRPr kumimoji="0" lang="en-US" altLang="vi-VN" sz="2800" b="1" i="0" u="none" strike="noStrike" cap="none" normalizeH="0" baseline="0">
                        <a:ln>
                          <a:noFill/>
                        </a:ln>
                        <a:solidFill>
                          <a:schemeClr val="tx2"/>
                        </a:solidFill>
                        <a:effectLst/>
                        <a:latin typeface="Times New Roman" panose="02020603050405020304" pitchFamily="18" charset="0"/>
                        <a:cs typeface="Arial" panose="020B0604020202020204" pitchFamily="34" charset="0"/>
                      </a:endParaRPr>
                    </a:p>
                  </a:txBody>
                  <a:tcPr marT="45714" marB="45714"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254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lnTlToBr>
                      <a:noFill/>
                    </a:lnTlToBr>
                    <a:lnBlToTr>
                      <a:noFill/>
                    </a:lnBlToTr>
                    <a:solidFill>
                      <a:srgbClr val="F79646">
                        <a:alpha val="20000"/>
                      </a:srgbClr>
                    </a:solid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just" defTabSz="912813" rtl="0" eaLnBrk="1" fontAlgn="base" latinLnBrk="0" hangingPunct="1">
                        <a:lnSpc>
                          <a:spcPct val="100000"/>
                        </a:lnSpc>
                        <a:spcBef>
                          <a:spcPct val="0"/>
                        </a:spcBef>
                        <a:spcAft>
                          <a:spcPct val="0"/>
                        </a:spcAft>
                        <a:buClrTx/>
                        <a:buSzTx/>
                        <a:buFontTx/>
                        <a:buNone/>
                        <a:tabLst/>
                      </a:pPr>
                      <a:r>
                        <a:rPr kumimoji="0" lang="en-US" altLang="vi-VN" sz="2000" b="0" i="0" u="none" strike="noStrike" cap="none" normalizeH="0" baseline="0">
                          <a:ln>
                            <a:noFill/>
                          </a:ln>
                          <a:solidFill>
                            <a:schemeClr val="tx1"/>
                          </a:solidFill>
                          <a:effectLst/>
                          <a:latin typeface="Calibri" panose="020F0502020204030204" pitchFamily="34" charset="0"/>
                          <a:cs typeface="Arial" panose="020B0604020202020204" pitchFamily="34" charset="0"/>
                        </a:rPr>
                        <a:t>- Là phạm trù chỉ MLH bản chất, do nguyên nhân cơ bản bên trong SV, HT quy định và </a:t>
                      </a:r>
                      <a:r>
                        <a:rPr kumimoji="0" lang="en-US" altLang="vi-VN" sz="2000" b="1" i="0" u="none" strike="noStrike" cap="none" normalizeH="0" baseline="0">
                          <a:ln>
                            <a:noFill/>
                          </a:ln>
                          <a:solidFill>
                            <a:srgbClr val="FF0000"/>
                          </a:solidFill>
                          <a:effectLst/>
                          <a:latin typeface="Calibri" panose="020F0502020204030204" pitchFamily="34" charset="0"/>
                          <a:cs typeface="Arial" panose="020B0604020202020204" pitchFamily="34" charset="0"/>
                        </a:rPr>
                        <a:t>trong điều kiện nhất định phải xảy ra</a:t>
                      </a:r>
                      <a:r>
                        <a:rPr kumimoji="0" lang="en-US" altLang="vi-VN" sz="2000" b="0" i="0" u="none" strike="noStrike" cap="none" normalizeH="0" baseline="0">
                          <a:ln>
                            <a:noFill/>
                          </a:ln>
                          <a:solidFill>
                            <a:schemeClr val="tx1"/>
                          </a:solidFill>
                          <a:effectLst/>
                          <a:latin typeface="Calibri" panose="020F0502020204030204" pitchFamily="34" charset="0"/>
                          <a:cs typeface="Arial" panose="020B0604020202020204" pitchFamily="34" charset="0"/>
                        </a:rPr>
                        <a:t> đúng như thế chứ không khác được</a:t>
                      </a:r>
                      <a:endParaRPr kumimoji="0" lang="en-US" altLang="vi-VN" sz="2000" b="1" i="0" u="none" strike="noStrike" cap="none" normalizeH="0" baseline="0">
                        <a:ln>
                          <a:noFill/>
                        </a:ln>
                        <a:solidFill>
                          <a:schemeClr val="tx2"/>
                        </a:solidFill>
                        <a:effectLst/>
                        <a:latin typeface="Times New Roman" panose="02020603050405020304" pitchFamily="18" charset="0"/>
                        <a:cs typeface="Arial" panose="020B0604020202020204" pitchFamily="34" charset="0"/>
                      </a:endParaRPr>
                    </a:p>
                  </a:txBody>
                  <a:tcPr marT="45714" marB="45714"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254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lnTlToBr>
                      <a:noFill/>
                    </a:lnTlToBr>
                    <a:lnBlToTr>
                      <a:noFill/>
                    </a:lnBlToTr>
                    <a:solidFill>
                      <a:srgbClr val="F79646">
                        <a:alpha val="20000"/>
                      </a:srgbClr>
                    </a:solid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just" defTabSz="912813" rtl="0" eaLnBrk="1" fontAlgn="base" latinLnBrk="0" hangingPunct="1">
                        <a:lnSpc>
                          <a:spcPct val="100000"/>
                        </a:lnSpc>
                        <a:spcBef>
                          <a:spcPct val="0"/>
                        </a:spcBef>
                        <a:spcAft>
                          <a:spcPct val="0"/>
                        </a:spcAft>
                        <a:buClrTx/>
                        <a:buSzTx/>
                        <a:buFontTx/>
                        <a:buNone/>
                        <a:tabLst/>
                      </a:pPr>
                      <a:r>
                        <a:rPr kumimoji="0" lang="en-US" altLang="vi-VN" sz="2400" b="0" i="0" u="none" strike="noStrike" cap="none" normalizeH="0" baseline="0">
                          <a:ln>
                            <a:noFill/>
                          </a:ln>
                          <a:solidFill>
                            <a:schemeClr val="tx1"/>
                          </a:solidFill>
                          <a:effectLst/>
                          <a:latin typeface="Calibri" panose="020F0502020204030204" pitchFamily="34" charset="0"/>
                          <a:cs typeface="Arial" panose="020B0604020202020204" pitchFamily="34" charset="0"/>
                        </a:rPr>
                        <a:t>- </a:t>
                      </a:r>
                      <a:r>
                        <a:rPr kumimoji="0" lang="en-US" altLang="vi-VN" sz="2000" b="0" i="0" u="none" strike="noStrike" cap="none" normalizeH="0" baseline="0">
                          <a:ln>
                            <a:noFill/>
                          </a:ln>
                          <a:solidFill>
                            <a:schemeClr val="tx1"/>
                          </a:solidFill>
                          <a:effectLst/>
                          <a:latin typeface="Calibri" panose="020F0502020204030204" pitchFamily="34" charset="0"/>
                          <a:cs typeface="Arial" panose="020B0604020202020204" pitchFamily="34" charset="0"/>
                        </a:rPr>
                        <a:t>Là phạm trù chỉ MLH không bản chất, do nguyên nhân hoàn cảnh bên ngoài quy định, nên </a:t>
                      </a:r>
                      <a:r>
                        <a:rPr kumimoji="0" lang="en-US" altLang="vi-VN" sz="2000" b="1" i="0" u="none" strike="noStrike" cap="none" normalizeH="0" baseline="0">
                          <a:ln>
                            <a:noFill/>
                          </a:ln>
                          <a:solidFill>
                            <a:srgbClr val="FF0000"/>
                          </a:solidFill>
                          <a:effectLst/>
                          <a:latin typeface="Calibri" panose="020F0502020204030204" pitchFamily="34" charset="0"/>
                          <a:cs typeface="Arial" panose="020B0604020202020204" pitchFamily="34" charset="0"/>
                        </a:rPr>
                        <a:t>có thể xuất hiện, hoặc không xuất hiện, có thể xuất hiện thế này hoặc thế khác</a:t>
                      </a:r>
                      <a:r>
                        <a:rPr kumimoji="0" lang="en-US" altLang="vi-VN" sz="2000" b="0" i="0" u="none" strike="noStrike" cap="none" normalizeH="0" baseline="0">
                          <a:ln>
                            <a:noFill/>
                          </a:ln>
                          <a:solidFill>
                            <a:schemeClr val="tx1"/>
                          </a:solidFill>
                          <a:effectLst/>
                          <a:latin typeface="Calibri" panose="020F0502020204030204" pitchFamily="34" charset="0"/>
                          <a:cs typeface="Arial" panose="020B0604020202020204" pitchFamily="34" charset="0"/>
                        </a:rPr>
                        <a:t>.</a:t>
                      </a:r>
                      <a:endParaRPr kumimoji="0" lang="en-US" altLang="vi-VN" sz="2000" b="1" i="0" u="none" strike="noStrike" cap="none" normalizeH="0" baseline="0">
                        <a:ln>
                          <a:noFill/>
                        </a:ln>
                        <a:solidFill>
                          <a:schemeClr val="tx2"/>
                        </a:solidFill>
                        <a:effectLst/>
                        <a:latin typeface="Times New Roman" panose="02020603050405020304" pitchFamily="18" charset="0"/>
                        <a:cs typeface="Arial" panose="020B0604020202020204" pitchFamily="34" charset="0"/>
                      </a:endParaRPr>
                    </a:p>
                  </a:txBody>
                  <a:tcPr marT="45714" marB="45714"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254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lnTlToBr>
                      <a:noFill/>
                    </a:lnTlToBr>
                    <a:lnBlToTr>
                      <a:noFill/>
                    </a:lnBlToTr>
                    <a:solidFill>
                      <a:srgbClr val="F79646">
                        <a:alpha val="20000"/>
                      </a:srgbClr>
                    </a:solidFill>
                  </a:tcPr>
                </a:tc>
                <a:extLst>
                  <a:ext uri="{0D108BD9-81ED-4DB2-BD59-A6C34878D82A}">
                    <a16:rowId xmlns:a16="http://schemas.microsoft.com/office/drawing/2014/main" val="168108588"/>
                  </a:ext>
                </a:extLst>
              </a:tr>
              <a:tr h="1310597">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altLang="vi-VN" sz="2400" b="0" i="0" u="none" strike="noStrike" cap="none" normalizeH="0" baseline="0">
                          <a:ln>
                            <a:noFill/>
                          </a:ln>
                          <a:solidFill>
                            <a:schemeClr val="tx1"/>
                          </a:solidFill>
                          <a:effectLst/>
                          <a:latin typeface="Calibri" panose="020F0502020204030204" pitchFamily="34" charset="0"/>
                          <a:cs typeface="Arial" panose="020B0604020202020204" pitchFamily="34" charset="0"/>
                        </a:rPr>
                        <a:t>Mối quan hệ biện chứng</a:t>
                      </a:r>
                      <a:endParaRPr kumimoji="0" lang="en-US" altLang="vi-VN" sz="2400" b="1" i="0" u="none" strike="noStrike" cap="none" normalizeH="0" baseline="0">
                        <a:ln>
                          <a:noFill/>
                        </a:ln>
                        <a:solidFill>
                          <a:schemeClr val="tx2"/>
                        </a:solidFill>
                        <a:effectLst/>
                        <a:latin typeface="Times New Roman" panose="02020603050405020304" pitchFamily="18" charset="0"/>
                        <a:cs typeface="Arial" panose="020B0604020202020204" pitchFamily="34" charset="0"/>
                      </a:endParaRPr>
                    </a:p>
                  </a:txBody>
                  <a:tcPr marT="45714" marB="45714"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lnTlToBr>
                      <a:noFill/>
                    </a:lnTlToBr>
                    <a:lnBlToTr>
                      <a:noFill/>
                    </a:lnBlToTr>
                    <a:noFill/>
                  </a:tcPr>
                </a:tc>
                <a:tc gridSpan="2">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vi-VN" sz="2000" b="0" i="0" u="none" strike="noStrike" cap="none" normalizeH="0" baseline="0">
                          <a:ln>
                            <a:noFill/>
                          </a:ln>
                          <a:solidFill>
                            <a:schemeClr val="tx1"/>
                          </a:solidFill>
                          <a:effectLst/>
                          <a:latin typeface="Calibri" panose="020F0502020204030204" pitchFamily="34" charset="0"/>
                          <a:cs typeface="Arial" panose="020B0604020202020204" pitchFamily="34" charset="0"/>
                        </a:rPr>
                        <a:t>- TN -NN: tồn tại khách quan trong sự thống nhất hữu cơ giữa chúng</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vi-VN" sz="2000" b="0" i="0" u="none" strike="noStrike" cap="none" normalizeH="0" baseline="0">
                          <a:ln>
                            <a:noFill/>
                          </a:ln>
                          <a:solidFill>
                            <a:schemeClr val="tx1"/>
                          </a:solidFill>
                          <a:effectLst/>
                          <a:latin typeface="Calibri" panose="020F0502020204030204" pitchFamily="34" charset="0"/>
                          <a:cs typeface="Arial" panose="020B0604020202020204" pitchFamily="34" charset="0"/>
                        </a:rPr>
                        <a:t>- TN bao giời cũng vạch đường đi cho mình qua vô số cái NN, NN là hình thức biểu hiện Tn, bổ sung cho TN</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vi-VN" sz="2000" b="0" i="0" u="none" strike="noStrike" cap="none" normalizeH="0" baseline="0">
                          <a:ln>
                            <a:noFill/>
                          </a:ln>
                          <a:solidFill>
                            <a:schemeClr val="tx1"/>
                          </a:solidFill>
                          <a:effectLst/>
                          <a:latin typeface="Calibri" panose="020F0502020204030204" pitchFamily="34" charset="0"/>
                          <a:cs typeface="Arial" panose="020B0604020202020204" pitchFamily="34" charset="0"/>
                        </a:rPr>
                        <a:t>- TN -TN đều có vai trò nhất định trong sự phát triển của SV, HT</a:t>
                      </a:r>
                      <a:endParaRPr kumimoji="0" lang="en-US" altLang="vi-VN" sz="2000" b="1" i="0" u="none" strike="noStrike" cap="none" normalizeH="0" baseline="0">
                        <a:ln>
                          <a:noFill/>
                        </a:ln>
                        <a:solidFill>
                          <a:schemeClr val="tx2"/>
                        </a:solidFill>
                        <a:effectLst/>
                        <a:latin typeface="Times New Roman" panose="02020603050405020304" pitchFamily="18" charset="0"/>
                        <a:cs typeface="Arial" panose="020B0604020202020204" pitchFamily="34" charset="0"/>
                      </a:endParaRPr>
                    </a:p>
                  </a:txBody>
                  <a:tcPr marT="45714" marB="45714"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740806802"/>
                  </a:ext>
                </a:extLst>
              </a:tr>
              <a:tr h="1737307">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altLang="vi-VN" sz="2800" b="0" i="0" u="none" strike="noStrike" cap="none" normalizeH="0" baseline="0">
                          <a:ln>
                            <a:noFill/>
                          </a:ln>
                          <a:solidFill>
                            <a:schemeClr val="tx1"/>
                          </a:solidFill>
                          <a:effectLst/>
                          <a:latin typeface="Calibri" panose="020F0502020204030204" pitchFamily="34" charset="0"/>
                          <a:cs typeface="Arial" panose="020B0604020202020204" pitchFamily="34" charset="0"/>
                        </a:rPr>
                        <a:t>Ý nghĩa PP luận</a:t>
                      </a:r>
                      <a:endParaRPr kumimoji="0" lang="en-US" altLang="vi-VN" sz="2800" b="1" i="0" u="none" strike="noStrike" cap="none" normalizeH="0" baseline="0">
                        <a:ln>
                          <a:noFill/>
                        </a:ln>
                        <a:solidFill>
                          <a:schemeClr val="tx2"/>
                        </a:solidFill>
                        <a:effectLst/>
                        <a:latin typeface="Times New Roman" panose="02020603050405020304" pitchFamily="18" charset="0"/>
                        <a:cs typeface="Arial" panose="020B0604020202020204" pitchFamily="34" charset="0"/>
                      </a:endParaRPr>
                    </a:p>
                  </a:txBody>
                  <a:tcPr marT="45714" marB="45714"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lnTlToBr>
                      <a:noFill/>
                    </a:lnTlToBr>
                    <a:lnBlToTr>
                      <a:noFill/>
                    </a:lnBlToTr>
                    <a:solidFill>
                      <a:srgbClr val="F79646">
                        <a:alpha val="20000"/>
                      </a:srgbClr>
                    </a:solidFill>
                  </a:tcPr>
                </a:tc>
                <a:tc gridSpan="2">
                  <a:txBody>
                    <a:bodyPr/>
                    <a:lstStyle>
                      <a:lvl1pPr marL="342900" indent="-342900"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342900" marR="0" lvl="0" indent="-342900" algn="just" defTabSz="912813" rtl="0" eaLnBrk="1" fontAlgn="base" latinLnBrk="0" hangingPunct="1">
                        <a:lnSpc>
                          <a:spcPct val="100000"/>
                        </a:lnSpc>
                        <a:spcBef>
                          <a:spcPct val="0"/>
                        </a:spcBef>
                        <a:spcAft>
                          <a:spcPct val="0"/>
                        </a:spcAft>
                        <a:buClrTx/>
                        <a:buSzTx/>
                        <a:buFontTx/>
                        <a:buChar char="-"/>
                        <a:tabLst/>
                      </a:pPr>
                      <a:r>
                        <a:rPr kumimoji="0" lang="en-US" altLang="vi-VN"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TN nhất định phải xảy ra đúng như thế, nên trong hoạt động TT cần dựa vào cái TN, không dựa vào NN.</a:t>
                      </a:r>
                    </a:p>
                    <a:p>
                      <a:pPr marL="342900" marR="0" lvl="0" indent="-342900" algn="just" defTabSz="912813" rtl="0" eaLnBrk="1" fontAlgn="base" latinLnBrk="0" hangingPunct="1">
                        <a:lnSpc>
                          <a:spcPct val="100000"/>
                        </a:lnSpc>
                        <a:spcBef>
                          <a:spcPct val="0"/>
                        </a:spcBef>
                        <a:spcAft>
                          <a:spcPct val="0"/>
                        </a:spcAft>
                        <a:buClrTx/>
                        <a:buSzTx/>
                        <a:buFontTx/>
                        <a:buChar char="-"/>
                        <a:tabLst/>
                      </a:pPr>
                      <a:r>
                        <a:rPr kumimoji="0" lang="en-US" altLang="vi-VN"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Trong hoạt động nhận thức: chỉ ra TN bằng cách nghiên cứu NN mà TN phải đi qua</a:t>
                      </a:r>
                    </a:p>
                    <a:p>
                      <a:pPr marL="342900" marR="0" lvl="0" indent="-342900" algn="just" defTabSz="912813" rtl="0" eaLnBrk="1" fontAlgn="base" latinLnBrk="0" hangingPunct="1">
                        <a:lnSpc>
                          <a:spcPct val="100000"/>
                        </a:lnSpc>
                        <a:spcBef>
                          <a:spcPct val="0"/>
                        </a:spcBef>
                        <a:spcAft>
                          <a:spcPct val="0"/>
                        </a:spcAft>
                        <a:buClrTx/>
                        <a:buSzTx/>
                        <a:buFontTx/>
                        <a:buChar char="-"/>
                        <a:tabLst/>
                      </a:pPr>
                      <a:r>
                        <a:rPr kumimoji="0" lang="en-US" altLang="vi-VN"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NN thường xảy ra bất ngờ nên trong sự phát triển của SV luôn có phương án dự phòng…</a:t>
                      </a:r>
                    </a:p>
                    <a:p>
                      <a:pPr marL="342900" marR="0" lvl="0" indent="-342900" algn="just" defTabSz="912813" rtl="0" eaLnBrk="1" fontAlgn="base" latinLnBrk="0" hangingPunct="1">
                        <a:lnSpc>
                          <a:spcPct val="100000"/>
                        </a:lnSpc>
                        <a:spcBef>
                          <a:spcPct val="0"/>
                        </a:spcBef>
                        <a:spcAft>
                          <a:spcPct val="0"/>
                        </a:spcAft>
                        <a:buClrTx/>
                        <a:buSzTx/>
                        <a:buFontTx/>
                        <a:buChar char="-"/>
                        <a:tabLst/>
                      </a:pPr>
                      <a:r>
                        <a:rPr kumimoji="0" lang="en-US" altLang="vi-VN"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TN và NN có thể chuyển hóa cho nhau trong những ĐK nhất định, trong TT cần tạo ra những ĐK hoặc ngăn cản hoặc thúc đẩy sự chuyển hóa theo hướng có lợi cho con người.</a:t>
                      </a:r>
                      <a:endParaRPr kumimoji="0" lang="en-US" altLang="vi-VN" sz="1800" b="1" i="0" u="none" strike="noStrike" cap="none" normalizeH="0" baseline="0">
                        <a:ln>
                          <a:noFill/>
                        </a:ln>
                        <a:solidFill>
                          <a:schemeClr val="tx2"/>
                        </a:solidFill>
                        <a:effectLst/>
                        <a:latin typeface="Times New Roman" panose="02020603050405020304" pitchFamily="18" charset="0"/>
                        <a:cs typeface="Arial" panose="020B0604020202020204" pitchFamily="34" charset="0"/>
                      </a:endParaRPr>
                    </a:p>
                  </a:txBody>
                  <a:tcPr marT="45714" marB="45714"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lnTlToBr>
                      <a:noFill/>
                    </a:lnTlToBr>
                    <a:lnBlToTr>
                      <a:noFill/>
                    </a:lnBlToTr>
                    <a:solidFill>
                      <a:srgbClr val="F79646">
                        <a:alpha val="20000"/>
                      </a:srgbClr>
                    </a:solidFill>
                  </a:tcPr>
                </a:tc>
                <a:tc hMerge="1">
                  <a:txBody>
                    <a:bodyPr/>
                    <a:lstStyle/>
                    <a:p>
                      <a:endParaRPr lang="vi-VN"/>
                    </a:p>
                  </a:txBody>
                  <a:tcPr/>
                </a:tc>
                <a:extLst>
                  <a:ext uri="{0D108BD9-81ED-4DB2-BD59-A6C34878D82A}">
                    <a16:rowId xmlns:a16="http://schemas.microsoft.com/office/drawing/2014/main" val="1495416516"/>
                  </a:ext>
                </a:extLst>
              </a:tr>
            </a:tbl>
          </a:graphicData>
        </a:graphic>
      </p:graphicFrame>
      <p:sp>
        <p:nvSpPr>
          <p:cNvPr id="159765" name="Text Box 2">
            <a:extLst>
              <a:ext uri="{FF2B5EF4-FFF2-40B4-BE49-F238E27FC236}">
                <a16:creationId xmlns:a16="http://schemas.microsoft.com/office/drawing/2014/main" id="{64C2DC89-C941-5D44-B0FC-CF3EF2EEFF3F}"/>
              </a:ext>
            </a:extLst>
          </p:cNvPr>
          <p:cNvSpPr txBox="1">
            <a:spLocks noChangeArrowheads="1"/>
          </p:cNvSpPr>
          <p:nvPr/>
        </p:nvSpPr>
        <p:spPr bwMode="auto">
          <a:xfrm>
            <a:off x="2528888" y="136525"/>
            <a:ext cx="68405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8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 Cặp phạm trù tất nhiên và ngẫu nhiên</a:t>
            </a:r>
          </a:p>
        </p:txBody>
      </p:sp>
      <p:cxnSp>
        <p:nvCxnSpPr>
          <p:cNvPr id="4" name="Straight Connector 3">
            <a:extLst>
              <a:ext uri="{FF2B5EF4-FFF2-40B4-BE49-F238E27FC236}">
                <a16:creationId xmlns:a16="http://schemas.microsoft.com/office/drawing/2014/main" id="{CE58742B-4D3C-514E-ACB3-E2DE8F7B9330}"/>
              </a:ext>
            </a:extLst>
          </p:cNvPr>
          <p:cNvCxnSpPr/>
          <p:nvPr/>
        </p:nvCxnSpPr>
        <p:spPr>
          <a:xfrm>
            <a:off x="1968500" y="-141288"/>
            <a:ext cx="0" cy="1057276"/>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cxnSp>
        <p:nvCxnSpPr>
          <p:cNvPr id="8" name="Straight Connector 7">
            <a:extLst>
              <a:ext uri="{FF2B5EF4-FFF2-40B4-BE49-F238E27FC236}">
                <a16:creationId xmlns:a16="http://schemas.microsoft.com/office/drawing/2014/main" id="{1299F357-963A-A849-BEF1-646AF3817829}"/>
              </a:ext>
            </a:extLst>
          </p:cNvPr>
          <p:cNvCxnSpPr/>
          <p:nvPr/>
        </p:nvCxnSpPr>
        <p:spPr>
          <a:xfrm>
            <a:off x="457200" y="750888"/>
            <a:ext cx="8686800" cy="0"/>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59768" name="Date Placeholder 1">
            <a:extLst>
              <a:ext uri="{FF2B5EF4-FFF2-40B4-BE49-F238E27FC236}">
                <a16:creationId xmlns:a16="http://schemas.microsoft.com/office/drawing/2014/main" id="{B0DE3173-4957-9844-90F7-B742BC8F8807}"/>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44BAE859-B1AB-994A-9EF8-FDE7FBB10487}" type="datetime1">
              <a:rPr lang="vi-VN" altLang="vi-VN" smtClean="0">
                <a:solidFill>
                  <a:srgbClr val="898989"/>
                </a:solidFill>
                <a:latin typeface="Arial" panose="020B0604020202020204" pitchFamily="34" charset="0"/>
              </a:rPr>
              <a:pPr/>
              <a:t>11/07/2022</a:t>
            </a:fld>
            <a:endParaRPr lang="en-US" altLang="vi-VN">
              <a:solidFill>
                <a:srgbClr val="898989"/>
              </a:solidFill>
              <a:latin typeface="Arial" panose="020B0604020202020204" pitchFamily="34" charset="0"/>
            </a:endParaRPr>
          </a:p>
        </p:txBody>
      </p:sp>
      <p:sp>
        <p:nvSpPr>
          <p:cNvPr id="159769" name="Footer Placeholder 2">
            <a:extLst>
              <a:ext uri="{FF2B5EF4-FFF2-40B4-BE49-F238E27FC236}">
                <a16:creationId xmlns:a16="http://schemas.microsoft.com/office/drawing/2014/main" id="{C7748055-6A58-B847-BD2F-5A61DF9BD5B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898989"/>
                </a:solidFill>
                <a:latin typeface="Arial" panose="020B0604020202020204" pitchFamily="34" charset="0"/>
              </a:rPr>
              <a:t>Chương 2: Chủ nghĩa duy vật biện chứng</a:t>
            </a:r>
            <a:endParaRPr lang="en-US" altLang="vi-VN">
              <a:solidFill>
                <a:srgbClr val="898989"/>
              </a:solidFill>
              <a:latin typeface="Arial" panose="020B0604020202020204" pitchFamily="34" charset="0"/>
            </a:endParaRPr>
          </a:p>
        </p:txBody>
      </p:sp>
      <p:sp>
        <p:nvSpPr>
          <p:cNvPr id="159770" name="Slide Number Placeholder 9">
            <a:extLst>
              <a:ext uri="{FF2B5EF4-FFF2-40B4-BE49-F238E27FC236}">
                <a16:creationId xmlns:a16="http://schemas.microsoft.com/office/drawing/2014/main" id="{000D37A3-E65F-4442-9523-1AC40198F6A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1600F045-303D-5746-A12A-C0F1F87185CC}" type="slidenum">
              <a:rPr lang="en-US" altLang="vi-VN" smtClean="0">
                <a:solidFill>
                  <a:srgbClr val="898989"/>
                </a:solidFill>
                <a:latin typeface="Arial" panose="020B0604020202020204" pitchFamily="34" charset="0"/>
              </a:rPr>
              <a:pPr/>
              <a:t>40</a:t>
            </a:fld>
            <a:endParaRPr lang="en-US" altLang="vi-VN">
              <a:solidFill>
                <a:srgbClr val="898989"/>
              </a:solidFill>
              <a:latin typeface="Arial" panose="020B0604020202020204" pitchFamily="34" charset="0"/>
            </a:endParaRPr>
          </a:p>
        </p:txBody>
      </p:sp>
    </p:spTree>
    <p:extLst>
      <p:ext uri="{BB962C8B-B14F-4D97-AF65-F5344CB8AC3E}">
        <p14:creationId xmlns:p14="http://schemas.microsoft.com/office/powerpoint/2010/main" val="19190731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BB8434A9-3516-DF43-AE57-8F214EF74D6B}"/>
              </a:ext>
            </a:extLst>
          </p:cNvPr>
          <p:cNvGraphicFramePr>
            <a:graphicFrameLocks noGrp="1"/>
          </p:cNvGraphicFramePr>
          <p:nvPr>
            <p:ph idx="1"/>
          </p:nvPr>
        </p:nvGraphicFramePr>
        <p:xfrm>
          <a:off x="342900" y="1042988"/>
          <a:ext cx="11487150" cy="5357813"/>
        </p:xfrm>
        <a:graphic>
          <a:graphicData uri="http://schemas.openxmlformats.org/drawingml/2006/table">
            <a:tbl>
              <a:tblPr/>
              <a:tblGrid>
                <a:gridCol w="1590675">
                  <a:extLst>
                    <a:ext uri="{9D8B030D-6E8A-4147-A177-3AD203B41FA5}">
                      <a16:colId xmlns:a16="http://schemas.microsoft.com/office/drawing/2014/main" val="1361704407"/>
                    </a:ext>
                  </a:extLst>
                </a:gridCol>
                <a:gridCol w="4733925">
                  <a:extLst>
                    <a:ext uri="{9D8B030D-6E8A-4147-A177-3AD203B41FA5}">
                      <a16:colId xmlns:a16="http://schemas.microsoft.com/office/drawing/2014/main" val="4010749459"/>
                    </a:ext>
                  </a:extLst>
                </a:gridCol>
                <a:gridCol w="5162550">
                  <a:extLst>
                    <a:ext uri="{9D8B030D-6E8A-4147-A177-3AD203B41FA5}">
                      <a16:colId xmlns:a16="http://schemas.microsoft.com/office/drawing/2014/main" val="617170194"/>
                    </a:ext>
                  </a:extLst>
                </a:gridCol>
              </a:tblGrid>
              <a:tr h="688975">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vi-VN" altLang="vi-VN" sz="1800" b="1" i="0" u="none" strike="noStrike" cap="none" normalizeH="0" baseline="0">
                        <a:ln>
                          <a:noFill/>
                        </a:ln>
                        <a:solidFill>
                          <a:schemeClr val="tx1"/>
                        </a:solidFill>
                        <a:effectLst/>
                        <a:latin typeface="Calibri" panose="020F0502020204030204" pitchFamily="34" charset="0"/>
                        <a:cs typeface="Arial" panose="020B0604020202020204" pitchFamily="34" charset="0"/>
                      </a:endParaRPr>
                    </a:p>
                  </a:txBody>
                  <a:tcP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25400" cap="flat" cmpd="sng" algn="ctr">
                      <a:solidFill>
                        <a:srgbClr val="F79646"/>
                      </a:solidFill>
                      <a:prstDash val="solid"/>
                      <a:round/>
                      <a:headEnd type="none" w="med" len="med"/>
                      <a:tailEnd type="none" w="med" len="med"/>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altLang="vi-VN" sz="3600" b="1" i="0" u="none" strike="noStrike" cap="none" normalizeH="0" baseline="0">
                          <a:ln>
                            <a:noFill/>
                          </a:ln>
                          <a:solidFill>
                            <a:schemeClr val="tx1"/>
                          </a:solidFill>
                          <a:effectLst/>
                          <a:latin typeface="Calibri" panose="020F0502020204030204" pitchFamily="34" charset="0"/>
                          <a:cs typeface="Arial" panose="020B0604020202020204" pitchFamily="34" charset="0"/>
                        </a:rPr>
                        <a:t>NỘI DUNG</a:t>
                      </a:r>
                      <a:endParaRPr kumimoji="0" lang="en-US" altLang="vi-VN" sz="3600" b="1" i="0" u="none" strike="noStrike" cap="none" normalizeH="0" baseline="0">
                        <a:ln>
                          <a:noFill/>
                        </a:ln>
                        <a:solidFill>
                          <a:schemeClr val="tx1"/>
                        </a:solidFill>
                        <a:effectLst/>
                        <a:latin typeface="Times New Roman" panose="02020603050405020304" pitchFamily="18" charset="0"/>
                        <a:cs typeface="Arial" panose="020B0604020202020204" pitchFamily="34" charset="0"/>
                      </a:endParaRPr>
                    </a:p>
                  </a:txBody>
                  <a:tcP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25400" cap="flat" cmpd="sng" algn="ctr">
                      <a:solidFill>
                        <a:srgbClr val="F79646"/>
                      </a:solidFill>
                      <a:prstDash val="solid"/>
                      <a:round/>
                      <a:headEnd type="none" w="med" len="med"/>
                      <a:tailEnd type="none" w="med" len="med"/>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altLang="vi-VN" sz="3600" b="1" i="0" u="none" strike="noStrike" cap="none" normalizeH="0" baseline="0">
                          <a:ln>
                            <a:noFill/>
                          </a:ln>
                          <a:solidFill>
                            <a:schemeClr val="tx1"/>
                          </a:solidFill>
                          <a:effectLst/>
                          <a:latin typeface="Calibri" panose="020F0502020204030204" pitchFamily="34" charset="0"/>
                          <a:cs typeface="Arial" panose="020B0604020202020204" pitchFamily="34" charset="0"/>
                        </a:rPr>
                        <a:t>HÌNH THỨC</a:t>
                      </a:r>
                      <a:endParaRPr kumimoji="0" lang="en-US" altLang="vi-VN" sz="3600" b="1" i="0" u="none" strike="noStrike" cap="none" normalizeH="0" baseline="0">
                        <a:ln>
                          <a:noFill/>
                        </a:ln>
                        <a:solidFill>
                          <a:schemeClr val="tx1"/>
                        </a:solidFill>
                        <a:effectLst/>
                        <a:latin typeface="Times New Roman" panose="02020603050405020304" pitchFamily="18" charset="0"/>
                        <a:cs typeface="Arial" panose="020B0604020202020204" pitchFamily="34" charset="0"/>
                      </a:endParaRPr>
                    </a:p>
                  </a:txBody>
                  <a:tcP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25400" cap="flat" cmpd="sng" algn="ctr">
                      <a:solidFill>
                        <a:srgbClr val="F7964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27746010"/>
                  </a:ext>
                </a:extLst>
              </a:tr>
              <a:tr h="1279525">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altLang="vi-VN" sz="2800" b="0" i="0" u="none" strike="noStrike" cap="none" normalizeH="0" baseline="0">
                          <a:ln>
                            <a:noFill/>
                          </a:ln>
                          <a:solidFill>
                            <a:schemeClr val="tx1"/>
                          </a:solidFill>
                          <a:effectLst/>
                          <a:latin typeface="Calibri" panose="020F0502020204030204" pitchFamily="34" charset="0"/>
                          <a:cs typeface="Arial" panose="020B0604020202020204" pitchFamily="34" charset="0"/>
                        </a:rPr>
                        <a:t>Khái niệm</a:t>
                      </a:r>
                      <a:endParaRPr kumimoji="0" lang="en-US" altLang="vi-VN" sz="2800" b="1" i="0" u="none" strike="noStrike" cap="none" normalizeH="0" baseline="0">
                        <a:ln>
                          <a:noFill/>
                        </a:ln>
                        <a:solidFill>
                          <a:schemeClr val="tx2"/>
                        </a:solidFill>
                        <a:effectLst/>
                        <a:latin typeface="Times New Roman" panose="02020603050405020304" pitchFamily="18" charset="0"/>
                        <a:cs typeface="Arial" panose="020B0604020202020204" pitchFamily="34" charset="0"/>
                      </a:endParaRPr>
                    </a:p>
                  </a:txBody>
                  <a:tcP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254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lnTlToBr>
                      <a:noFill/>
                    </a:lnTlToBr>
                    <a:lnBlToTr>
                      <a:noFill/>
                    </a:lnBlToTr>
                    <a:solidFill>
                      <a:srgbClr val="F79646">
                        <a:alpha val="20000"/>
                      </a:srgbClr>
                    </a:solid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altLang="vi-VN" sz="2400" b="0" i="0" u="none" strike="noStrike" cap="none" normalizeH="0" baseline="0">
                          <a:ln>
                            <a:noFill/>
                          </a:ln>
                          <a:solidFill>
                            <a:schemeClr val="tx1"/>
                          </a:solidFill>
                          <a:effectLst/>
                          <a:latin typeface="Calibri" panose="020F0502020204030204" pitchFamily="34" charset="0"/>
                          <a:cs typeface="Arial" panose="020B0604020202020204" pitchFamily="34" charset="0"/>
                        </a:rPr>
                        <a:t>Là phạm trù chỉ </a:t>
                      </a:r>
                      <a:r>
                        <a:rPr kumimoji="0" lang="en-US" altLang="vi-VN" sz="2400" b="0" i="0" u="sng" strike="noStrike" cap="none" normalizeH="0" baseline="0">
                          <a:ln>
                            <a:noFill/>
                          </a:ln>
                          <a:solidFill>
                            <a:schemeClr val="tx1"/>
                          </a:solidFill>
                          <a:effectLst/>
                          <a:latin typeface="Calibri" panose="020F0502020204030204" pitchFamily="34" charset="0"/>
                          <a:cs typeface="Arial" panose="020B0604020202020204" pitchFamily="34" charset="0"/>
                        </a:rPr>
                        <a:t>tổng thể </a:t>
                      </a:r>
                      <a:r>
                        <a:rPr kumimoji="0" lang="en-US" altLang="vi-VN" sz="2400" b="0" i="0" u="none" strike="noStrike" cap="none" normalizeH="0" baseline="0">
                          <a:ln>
                            <a:noFill/>
                          </a:ln>
                          <a:solidFill>
                            <a:schemeClr val="tx1"/>
                          </a:solidFill>
                          <a:effectLst/>
                          <a:latin typeface="Calibri" panose="020F0502020204030204" pitchFamily="34" charset="0"/>
                          <a:cs typeface="Arial" panose="020B0604020202020204" pitchFamily="34" charset="0"/>
                        </a:rPr>
                        <a:t>tất cả các mặt, yếu tố tạo nên sự vật, hiện tượng.</a:t>
                      </a:r>
                      <a:endParaRPr kumimoji="0" lang="en-US" altLang="vi-VN" sz="2400" b="1" i="0" u="none" strike="noStrike" cap="none" normalizeH="0" baseline="0">
                        <a:ln>
                          <a:noFill/>
                        </a:ln>
                        <a:solidFill>
                          <a:schemeClr val="tx2"/>
                        </a:solidFill>
                        <a:effectLst/>
                        <a:latin typeface="Times New Roman" panose="02020603050405020304" pitchFamily="18" charset="0"/>
                        <a:cs typeface="Arial" panose="020B0604020202020204" pitchFamily="34" charset="0"/>
                      </a:endParaRPr>
                    </a:p>
                  </a:txBody>
                  <a:tcP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254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lnTlToBr>
                      <a:noFill/>
                    </a:lnTlToBr>
                    <a:lnBlToTr>
                      <a:noFill/>
                    </a:lnBlToTr>
                    <a:solidFill>
                      <a:srgbClr val="F79646">
                        <a:alpha val="20000"/>
                      </a:srgbClr>
                    </a:solid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altLang="vi-VN" sz="2400" b="0" i="0" u="none" strike="noStrike" cap="none" normalizeH="0" baseline="0">
                          <a:ln>
                            <a:noFill/>
                          </a:ln>
                          <a:solidFill>
                            <a:schemeClr val="tx1"/>
                          </a:solidFill>
                          <a:effectLst/>
                          <a:latin typeface="Calibri" panose="020F0502020204030204" pitchFamily="34" charset="0"/>
                          <a:cs typeface="Arial" panose="020B0604020202020204" pitchFamily="34" charset="0"/>
                        </a:rPr>
                        <a:t>Là phạm trù dùng chỉ </a:t>
                      </a:r>
                      <a:r>
                        <a:rPr kumimoji="0" lang="en-US" altLang="vi-VN" sz="2400" b="0" i="0" u="sng" strike="noStrike" cap="none" normalizeH="0" baseline="0">
                          <a:ln>
                            <a:noFill/>
                          </a:ln>
                          <a:solidFill>
                            <a:schemeClr val="tx1"/>
                          </a:solidFill>
                          <a:effectLst/>
                          <a:latin typeface="Calibri" panose="020F0502020204030204" pitchFamily="34" charset="0"/>
                          <a:cs typeface="Arial" panose="020B0604020202020204" pitchFamily="34" charset="0"/>
                        </a:rPr>
                        <a:t>phương thức</a:t>
                      </a:r>
                      <a:r>
                        <a:rPr kumimoji="0" lang="en-US" altLang="vi-VN" sz="2400" b="0" i="0" u="none" strike="noStrike" cap="none" normalizeH="0" baseline="0">
                          <a:ln>
                            <a:noFill/>
                          </a:ln>
                          <a:solidFill>
                            <a:schemeClr val="tx1"/>
                          </a:solidFill>
                          <a:effectLst/>
                          <a:latin typeface="Calibri" panose="020F0502020204030204" pitchFamily="34" charset="0"/>
                          <a:cs typeface="Arial" panose="020B0604020202020204" pitchFamily="34" charset="0"/>
                        </a:rPr>
                        <a:t> tồn tại, biểu hiện và phát triển của SV, HT.</a:t>
                      </a:r>
                      <a:endParaRPr kumimoji="0" lang="en-US" altLang="vi-VN" sz="2400" b="1" i="0" u="none" strike="noStrike" cap="none" normalizeH="0" baseline="0">
                        <a:ln>
                          <a:noFill/>
                        </a:ln>
                        <a:solidFill>
                          <a:schemeClr val="tx2"/>
                        </a:solidFill>
                        <a:effectLst/>
                        <a:latin typeface="Times New Roman" panose="02020603050405020304" pitchFamily="18" charset="0"/>
                        <a:cs typeface="Arial" panose="020B0604020202020204" pitchFamily="34" charset="0"/>
                      </a:endParaRPr>
                    </a:p>
                  </a:txBody>
                  <a:tcP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254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lnTlToBr>
                      <a:noFill/>
                    </a:lnTlToBr>
                    <a:lnBlToTr>
                      <a:noFill/>
                    </a:lnBlToTr>
                    <a:solidFill>
                      <a:srgbClr val="F79646">
                        <a:alpha val="20000"/>
                      </a:srgbClr>
                    </a:solidFill>
                  </a:tcPr>
                </a:tc>
                <a:extLst>
                  <a:ext uri="{0D108BD9-81ED-4DB2-BD59-A6C34878D82A}">
                    <a16:rowId xmlns:a16="http://schemas.microsoft.com/office/drawing/2014/main" val="1046065450"/>
                  </a:ext>
                </a:extLst>
              </a:tr>
              <a:tr h="1936750">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altLang="vi-VN" sz="2800" b="0" i="0" u="none" strike="noStrike" cap="none" normalizeH="0" baseline="0">
                          <a:ln>
                            <a:noFill/>
                          </a:ln>
                          <a:solidFill>
                            <a:schemeClr val="tx1"/>
                          </a:solidFill>
                          <a:effectLst/>
                          <a:latin typeface="Calibri" panose="020F0502020204030204" pitchFamily="34" charset="0"/>
                          <a:cs typeface="Arial" panose="020B0604020202020204" pitchFamily="34" charset="0"/>
                        </a:rPr>
                        <a:t>Mối quan hệ biện chứng</a:t>
                      </a:r>
                      <a:endParaRPr kumimoji="0" lang="en-US" altLang="vi-VN" sz="2800" b="1" i="0" u="none" strike="noStrike" cap="none" normalizeH="0" baseline="0">
                        <a:ln>
                          <a:noFill/>
                        </a:ln>
                        <a:solidFill>
                          <a:schemeClr val="tx2"/>
                        </a:solidFill>
                        <a:effectLst/>
                        <a:latin typeface="Times New Roman" panose="02020603050405020304" pitchFamily="18" charset="0"/>
                        <a:cs typeface="Arial" panose="020B0604020202020204" pitchFamily="34" charset="0"/>
                      </a:endParaRPr>
                    </a:p>
                  </a:txBody>
                  <a:tcP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lnTlToBr>
                      <a:noFill/>
                    </a:lnTlToBr>
                    <a:lnBlToTr>
                      <a:noFill/>
                    </a:lnBlToTr>
                    <a:noFill/>
                  </a:tcPr>
                </a:tc>
                <a:tc gridSpan="2">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vi-VN" sz="2000" b="0" i="0" u="none" strike="noStrike" cap="none" normalizeH="0" baseline="0">
                          <a:ln>
                            <a:noFill/>
                          </a:ln>
                          <a:solidFill>
                            <a:schemeClr val="tx1"/>
                          </a:solidFill>
                          <a:effectLst/>
                          <a:latin typeface="Calibri" panose="020F0502020204030204" pitchFamily="34" charset="0"/>
                          <a:cs typeface="Arial" panose="020B0604020202020204" pitchFamily="34" charset="0"/>
                        </a:rPr>
                        <a:t>- Một HT luôn chỉ chứa đựng một ND, một ND có nhiều HT thể hiện và ngược lại.</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vi-VN" sz="2000" b="0" i="0" u="none" strike="noStrike" cap="none" normalizeH="0" baseline="0">
                          <a:ln>
                            <a:noFill/>
                          </a:ln>
                          <a:solidFill>
                            <a:schemeClr val="tx1"/>
                          </a:solidFill>
                          <a:effectLst/>
                          <a:latin typeface="Calibri" panose="020F0502020204030204" pitchFamily="34" charset="0"/>
                          <a:cs typeface="Arial" panose="020B0604020202020204" pitchFamily="34" charset="0"/>
                        </a:rPr>
                        <a:t>- Khuynh hướng chủ đạo của ND là biến đổi, khuynh hướng chủ đạo của HT tương đối ổn định.</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vi-VN" sz="2000" b="0" i="0" u="none" strike="noStrike" cap="none" normalizeH="0" baseline="0">
                          <a:ln>
                            <a:noFill/>
                          </a:ln>
                          <a:solidFill>
                            <a:schemeClr val="tx1"/>
                          </a:solidFill>
                          <a:effectLst/>
                          <a:latin typeface="Calibri" panose="020F0502020204030204" pitchFamily="34" charset="0"/>
                          <a:cs typeface="Arial" panose="020B0604020202020204" pitchFamily="34" charset="0"/>
                        </a:rPr>
                        <a:t>- HT phù hợp ND thúc đẩy ND phát triển,  HT không phù hợp với ND kìm hãm, ngăn cản sự phát triển của ND</a:t>
                      </a:r>
                      <a:endParaRPr kumimoji="0" lang="en-US" altLang="vi-VN" sz="2000" b="1" i="0" u="none" strike="noStrike" cap="none" normalizeH="0" baseline="0">
                        <a:ln>
                          <a:noFill/>
                        </a:ln>
                        <a:solidFill>
                          <a:schemeClr val="tx2"/>
                        </a:solidFill>
                        <a:effectLst/>
                        <a:latin typeface="Times New Roman" panose="02020603050405020304" pitchFamily="18" charset="0"/>
                        <a:cs typeface="Arial" panose="020B0604020202020204" pitchFamily="34" charset="0"/>
                      </a:endParaRPr>
                    </a:p>
                  </a:txBody>
                  <a:tcP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3052915431"/>
                  </a:ext>
                </a:extLst>
              </a:tr>
              <a:tr h="1452563">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altLang="vi-VN" sz="2800" b="0" i="0" u="none" strike="noStrike" cap="none" normalizeH="0" baseline="0">
                          <a:ln>
                            <a:noFill/>
                          </a:ln>
                          <a:solidFill>
                            <a:schemeClr val="tx1"/>
                          </a:solidFill>
                          <a:effectLst/>
                          <a:latin typeface="Calibri" panose="020F0502020204030204" pitchFamily="34" charset="0"/>
                          <a:cs typeface="Arial" panose="020B0604020202020204" pitchFamily="34" charset="0"/>
                        </a:rPr>
                        <a:t>Ý nghĩa PP luận</a:t>
                      </a:r>
                      <a:endParaRPr kumimoji="0" lang="en-US" altLang="vi-VN" sz="2800" b="1" i="0" u="none" strike="noStrike" cap="none" normalizeH="0" baseline="0">
                        <a:ln>
                          <a:noFill/>
                        </a:ln>
                        <a:solidFill>
                          <a:schemeClr val="tx2"/>
                        </a:solidFill>
                        <a:effectLst/>
                        <a:latin typeface="Times New Roman" panose="02020603050405020304" pitchFamily="18" charset="0"/>
                        <a:cs typeface="Arial" panose="020B0604020202020204" pitchFamily="34" charset="0"/>
                      </a:endParaRPr>
                    </a:p>
                  </a:txBody>
                  <a:tcP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lnTlToBr>
                      <a:noFill/>
                    </a:lnTlToBr>
                    <a:lnBlToTr>
                      <a:noFill/>
                    </a:lnBlToTr>
                    <a:solidFill>
                      <a:srgbClr val="F79646">
                        <a:alpha val="20000"/>
                      </a:srgbClr>
                    </a:solidFill>
                  </a:tcPr>
                </a:tc>
                <a:tc gridSpan="2">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2813"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vi-VN" sz="2000" b="0" i="0" u="none" strike="noStrike" cap="none" normalizeH="0" baseline="0">
                          <a:ln>
                            <a:noFill/>
                          </a:ln>
                          <a:solidFill>
                            <a:schemeClr val="tx1"/>
                          </a:solidFill>
                          <a:effectLst/>
                          <a:latin typeface="Calibri" panose="020F0502020204030204" pitchFamily="34" charset="0"/>
                          <a:cs typeface="Arial" panose="020B0604020202020204" pitchFamily="34" charset="0"/>
                        </a:rPr>
                        <a:t>* Muốn biến đổi SV, HT trước hết cần tác động thay đổi ND</a:t>
                      </a:r>
                    </a:p>
                    <a:p>
                      <a:pPr marL="0" marR="0" lvl="0" indent="0" algn="l" defTabSz="912813"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vi-VN" sz="2000" b="0" i="0" u="none" strike="noStrike" cap="none" normalizeH="0" baseline="0">
                          <a:ln>
                            <a:noFill/>
                          </a:ln>
                          <a:solidFill>
                            <a:schemeClr val="tx1"/>
                          </a:solidFill>
                          <a:effectLst/>
                          <a:latin typeface="Calibri" panose="020F0502020204030204" pitchFamily="34" charset="0"/>
                          <a:cs typeface="Arial" panose="020B0604020202020204" pitchFamily="34" charset="0"/>
                        </a:rPr>
                        <a:t>* Hình thức chỉ thúc đẩy ND phát triển khi nó phù hợp với ND</a:t>
                      </a:r>
                    </a:p>
                    <a:p>
                      <a:pPr marL="0" marR="0" lvl="0" indent="0" algn="l" defTabSz="912813"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vi-VN" sz="2000" b="0" i="0" u="none" strike="noStrike" cap="none" normalizeH="0" baseline="0">
                          <a:ln>
                            <a:noFill/>
                          </a:ln>
                          <a:solidFill>
                            <a:schemeClr val="tx1"/>
                          </a:solidFill>
                          <a:effectLst/>
                          <a:latin typeface="Calibri" panose="020F0502020204030204" pitchFamily="34" charset="0"/>
                          <a:cs typeface="Arial" panose="020B0604020202020204" pitchFamily="34" charset="0"/>
                        </a:rPr>
                        <a:t>* Cần phê phán thái độ thừa nhận HT cũ sẽ dẫn đến  trì trệ, bảo thủ, đồng thời phê phán thái độ phụ nhận vai trò HT cũ dẫn đến chủ quan, nóng vội</a:t>
                      </a:r>
                      <a:endParaRPr kumimoji="0" lang="en-US" altLang="vi-VN" sz="2000" b="1" i="0" u="none" strike="noStrike" cap="none" normalizeH="0" baseline="0">
                        <a:ln>
                          <a:noFill/>
                        </a:ln>
                        <a:solidFill>
                          <a:schemeClr val="tx2"/>
                        </a:solidFill>
                        <a:effectLst/>
                        <a:latin typeface="Times New Roman" panose="02020603050405020304" pitchFamily="18" charset="0"/>
                        <a:cs typeface="Arial" panose="020B0604020202020204" pitchFamily="34" charset="0"/>
                      </a:endParaRPr>
                    </a:p>
                  </a:txBody>
                  <a:tcPr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lnTlToBr>
                      <a:noFill/>
                    </a:lnTlToBr>
                    <a:lnBlToTr>
                      <a:noFill/>
                    </a:lnBlToTr>
                    <a:solidFill>
                      <a:srgbClr val="F79646">
                        <a:alpha val="20000"/>
                      </a:srgbClr>
                    </a:solidFill>
                  </a:tcPr>
                </a:tc>
                <a:tc hMerge="1">
                  <a:txBody>
                    <a:bodyPr/>
                    <a:lstStyle/>
                    <a:p>
                      <a:endParaRPr lang="vi-VN"/>
                    </a:p>
                  </a:txBody>
                  <a:tcPr/>
                </a:tc>
                <a:extLst>
                  <a:ext uri="{0D108BD9-81ED-4DB2-BD59-A6C34878D82A}">
                    <a16:rowId xmlns:a16="http://schemas.microsoft.com/office/drawing/2014/main" val="3647966370"/>
                  </a:ext>
                </a:extLst>
              </a:tr>
            </a:tbl>
          </a:graphicData>
        </a:graphic>
      </p:graphicFrame>
      <p:sp>
        <p:nvSpPr>
          <p:cNvPr id="160789" name="Text Box 2">
            <a:extLst>
              <a:ext uri="{FF2B5EF4-FFF2-40B4-BE49-F238E27FC236}">
                <a16:creationId xmlns:a16="http://schemas.microsoft.com/office/drawing/2014/main" id="{76B9B7FD-2E95-5B4D-922A-2915C714949D}"/>
              </a:ext>
            </a:extLst>
          </p:cNvPr>
          <p:cNvSpPr txBox="1">
            <a:spLocks noChangeArrowheads="1"/>
          </p:cNvSpPr>
          <p:nvPr/>
        </p:nvSpPr>
        <p:spPr bwMode="auto">
          <a:xfrm>
            <a:off x="2163763" y="284163"/>
            <a:ext cx="68389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8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 Cặp phạm trù nội dung và hình thức</a:t>
            </a:r>
          </a:p>
        </p:txBody>
      </p:sp>
      <p:cxnSp>
        <p:nvCxnSpPr>
          <p:cNvPr id="4" name="Straight Connector 3">
            <a:extLst>
              <a:ext uri="{FF2B5EF4-FFF2-40B4-BE49-F238E27FC236}">
                <a16:creationId xmlns:a16="http://schemas.microsoft.com/office/drawing/2014/main" id="{462DDD8A-1BB8-5341-A005-B45C693E3FCD}"/>
              </a:ext>
            </a:extLst>
          </p:cNvPr>
          <p:cNvCxnSpPr/>
          <p:nvPr/>
        </p:nvCxnSpPr>
        <p:spPr>
          <a:xfrm>
            <a:off x="1968500" y="61913"/>
            <a:ext cx="0" cy="1057275"/>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cxnSp>
        <p:nvCxnSpPr>
          <p:cNvPr id="8" name="Straight Connector 7">
            <a:extLst>
              <a:ext uri="{FF2B5EF4-FFF2-40B4-BE49-F238E27FC236}">
                <a16:creationId xmlns:a16="http://schemas.microsoft.com/office/drawing/2014/main" id="{827E7C86-B3BA-F84A-8077-B708731B16A4}"/>
              </a:ext>
            </a:extLst>
          </p:cNvPr>
          <p:cNvCxnSpPr/>
          <p:nvPr/>
        </p:nvCxnSpPr>
        <p:spPr>
          <a:xfrm>
            <a:off x="457200" y="954088"/>
            <a:ext cx="8686800" cy="0"/>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60792" name="Date Placeholder 1">
            <a:extLst>
              <a:ext uri="{FF2B5EF4-FFF2-40B4-BE49-F238E27FC236}">
                <a16:creationId xmlns:a16="http://schemas.microsoft.com/office/drawing/2014/main" id="{894A650D-A621-4E49-8156-C066971EC72D}"/>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4B050432-E95E-F949-A402-773B9F7D4501}" type="datetime1">
              <a:rPr lang="vi-VN" altLang="vi-VN" smtClean="0">
                <a:solidFill>
                  <a:srgbClr val="898989"/>
                </a:solidFill>
                <a:latin typeface="Arial" panose="020B0604020202020204" pitchFamily="34" charset="0"/>
              </a:rPr>
              <a:pPr/>
              <a:t>11/07/2022</a:t>
            </a:fld>
            <a:endParaRPr lang="en-US" altLang="vi-VN">
              <a:solidFill>
                <a:srgbClr val="898989"/>
              </a:solidFill>
              <a:latin typeface="Arial" panose="020B0604020202020204" pitchFamily="34" charset="0"/>
            </a:endParaRPr>
          </a:p>
        </p:txBody>
      </p:sp>
      <p:sp>
        <p:nvSpPr>
          <p:cNvPr id="160793" name="Footer Placeholder 2">
            <a:extLst>
              <a:ext uri="{FF2B5EF4-FFF2-40B4-BE49-F238E27FC236}">
                <a16:creationId xmlns:a16="http://schemas.microsoft.com/office/drawing/2014/main" id="{ADF46B93-2679-FA42-B522-A1660099D5A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898989"/>
                </a:solidFill>
                <a:latin typeface="Arial" panose="020B0604020202020204" pitchFamily="34" charset="0"/>
              </a:rPr>
              <a:t>Chương 2: Chủ nghĩa duy vật biện chứng</a:t>
            </a:r>
            <a:endParaRPr lang="en-US" altLang="vi-VN">
              <a:solidFill>
                <a:srgbClr val="898989"/>
              </a:solidFill>
              <a:latin typeface="Arial" panose="020B0604020202020204" pitchFamily="34" charset="0"/>
            </a:endParaRPr>
          </a:p>
        </p:txBody>
      </p:sp>
      <p:sp>
        <p:nvSpPr>
          <p:cNvPr id="160794" name="Slide Number Placeholder 9">
            <a:extLst>
              <a:ext uri="{FF2B5EF4-FFF2-40B4-BE49-F238E27FC236}">
                <a16:creationId xmlns:a16="http://schemas.microsoft.com/office/drawing/2014/main" id="{C4A218C3-4CB0-4640-BF02-618F267FBD0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AA7C68B9-AC5B-1D48-8CE1-A1F26D7385AD}" type="slidenum">
              <a:rPr lang="en-US" altLang="vi-VN" smtClean="0">
                <a:solidFill>
                  <a:srgbClr val="898989"/>
                </a:solidFill>
                <a:latin typeface="Arial" panose="020B0604020202020204" pitchFamily="34" charset="0"/>
              </a:rPr>
              <a:pPr/>
              <a:t>41</a:t>
            </a:fld>
            <a:endParaRPr lang="en-US" altLang="vi-VN">
              <a:solidFill>
                <a:srgbClr val="898989"/>
              </a:solidFill>
              <a:latin typeface="Arial" panose="020B0604020202020204" pitchFamily="34" charset="0"/>
            </a:endParaRPr>
          </a:p>
        </p:txBody>
      </p:sp>
    </p:spTree>
    <p:extLst>
      <p:ext uri="{BB962C8B-B14F-4D97-AF65-F5344CB8AC3E}">
        <p14:creationId xmlns:p14="http://schemas.microsoft.com/office/powerpoint/2010/main" val="3514573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2440D1C2-F891-5D46-AAC4-CF2BA687ACE0}"/>
              </a:ext>
            </a:extLst>
          </p:cNvPr>
          <p:cNvGraphicFramePr>
            <a:graphicFrameLocks noGrp="1"/>
          </p:cNvGraphicFramePr>
          <p:nvPr>
            <p:ph idx="1"/>
          </p:nvPr>
        </p:nvGraphicFramePr>
        <p:xfrm>
          <a:off x="331788" y="1042988"/>
          <a:ext cx="11509375" cy="5426076"/>
        </p:xfrm>
        <a:graphic>
          <a:graphicData uri="http://schemas.openxmlformats.org/drawingml/2006/table">
            <a:tbl>
              <a:tblPr firstRow="1" bandRow="1">
                <a:tableStyleId>{5940675A-B579-460E-94D1-54222C63F5DA}</a:tableStyleId>
              </a:tblPr>
              <a:tblGrid>
                <a:gridCol w="1594145">
                  <a:extLst>
                    <a:ext uri="{9D8B030D-6E8A-4147-A177-3AD203B41FA5}">
                      <a16:colId xmlns:a16="http://schemas.microsoft.com/office/drawing/2014/main" val="20000"/>
                    </a:ext>
                  </a:extLst>
                </a:gridCol>
                <a:gridCol w="4743019">
                  <a:extLst>
                    <a:ext uri="{9D8B030D-6E8A-4147-A177-3AD203B41FA5}">
                      <a16:colId xmlns:a16="http://schemas.microsoft.com/office/drawing/2014/main" val="20001"/>
                    </a:ext>
                  </a:extLst>
                </a:gridCol>
                <a:gridCol w="5172211">
                  <a:extLst>
                    <a:ext uri="{9D8B030D-6E8A-4147-A177-3AD203B41FA5}">
                      <a16:colId xmlns:a16="http://schemas.microsoft.com/office/drawing/2014/main" val="20002"/>
                    </a:ext>
                  </a:extLst>
                </a:gridCol>
              </a:tblGrid>
              <a:tr h="579179">
                <a:tc>
                  <a:txBody>
                    <a:bodyPr/>
                    <a:lstStyle/>
                    <a:p>
                      <a:endParaRPr lang="en-US" sz="1800" dirty="0"/>
                    </a:p>
                  </a:txBody>
                  <a:tcPr marL="91435" marR="91435" marT="45718" marB="45718"/>
                </a:tc>
                <a:tc>
                  <a:txBody>
                    <a:bodyPr/>
                    <a:lstStyle/>
                    <a:p>
                      <a:pPr algn="ctr"/>
                      <a:r>
                        <a:rPr lang="en-US" sz="3200" dirty="0"/>
                        <a:t>KHẢ</a:t>
                      </a:r>
                      <a:r>
                        <a:rPr lang="en-US" sz="3200" baseline="0" dirty="0"/>
                        <a:t> NĂNG</a:t>
                      </a:r>
                      <a:endParaRPr lang="en-US" sz="3200" dirty="0">
                        <a:latin typeface="Times New Roman" panose="02020603050405020304" pitchFamily="18" charset="0"/>
                        <a:cs typeface="Times New Roman" panose="02020603050405020304" pitchFamily="18" charset="0"/>
                      </a:endParaRPr>
                    </a:p>
                  </a:txBody>
                  <a:tcPr marL="91435" marR="91435" marT="45718" marB="45718"/>
                </a:tc>
                <a:tc>
                  <a:txBody>
                    <a:bodyPr/>
                    <a:lstStyle/>
                    <a:p>
                      <a:pPr algn="ctr"/>
                      <a:r>
                        <a:rPr lang="en-US" sz="3200" dirty="0"/>
                        <a:t>HIỆN</a:t>
                      </a:r>
                      <a:r>
                        <a:rPr lang="en-US" sz="3200" baseline="0" dirty="0"/>
                        <a:t> THỰC</a:t>
                      </a:r>
                      <a:endParaRPr lang="en-US" sz="3200" dirty="0">
                        <a:latin typeface="Times New Roman" panose="02020603050405020304" pitchFamily="18" charset="0"/>
                        <a:cs typeface="Times New Roman" panose="02020603050405020304" pitchFamily="18" charset="0"/>
                      </a:endParaRPr>
                    </a:p>
                  </a:txBody>
                  <a:tcPr marL="91435" marR="91435" marT="45718" marB="45718"/>
                </a:tc>
                <a:extLst>
                  <a:ext uri="{0D108BD9-81ED-4DB2-BD59-A6C34878D82A}">
                    <a16:rowId xmlns:a16="http://schemas.microsoft.com/office/drawing/2014/main" val="10000"/>
                  </a:ext>
                </a:extLst>
              </a:tr>
              <a:tr h="1005954">
                <a:tc>
                  <a:txBody>
                    <a:bodyPr/>
                    <a:lstStyle/>
                    <a:p>
                      <a:r>
                        <a:rPr lang="en-US" sz="2800" dirty="0" err="1"/>
                        <a:t>Khái</a:t>
                      </a:r>
                      <a:r>
                        <a:rPr lang="en-US" sz="2800" baseline="0" dirty="0"/>
                        <a:t> </a:t>
                      </a:r>
                      <a:r>
                        <a:rPr lang="en-US" sz="2800" baseline="0" dirty="0" err="1"/>
                        <a:t>niệm</a:t>
                      </a:r>
                      <a:endParaRPr lang="en-US" sz="2800" b="1" dirty="0">
                        <a:solidFill>
                          <a:schemeClr val="tx2"/>
                        </a:solidFill>
                        <a:latin typeface="Times New Roman" panose="02020603050405020304" pitchFamily="18" charset="0"/>
                        <a:cs typeface="Times New Roman" panose="02020603050405020304" pitchFamily="18" charset="0"/>
                      </a:endParaRPr>
                    </a:p>
                  </a:txBody>
                  <a:tcPr marL="91435" marR="91435" marT="45718" marB="45718"/>
                </a:tc>
                <a:tc>
                  <a:txBody>
                    <a:bodyPr/>
                    <a:lstStyle/>
                    <a:p>
                      <a:pPr algn="just"/>
                      <a:r>
                        <a:rPr lang="en-US" sz="2000" dirty="0"/>
                        <a:t>- </a:t>
                      </a:r>
                      <a:r>
                        <a:rPr lang="en-US" sz="2000" dirty="0" err="1"/>
                        <a:t>Là</a:t>
                      </a:r>
                      <a:r>
                        <a:rPr lang="en-US" sz="2000" baseline="0" dirty="0"/>
                        <a:t> </a:t>
                      </a:r>
                      <a:r>
                        <a:rPr lang="en-US" sz="2000" baseline="0" dirty="0" err="1"/>
                        <a:t>cái</a:t>
                      </a:r>
                      <a:r>
                        <a:rPr lang="en-US" sz="2000" baseline="0" dirty="0"/>
                        <a:t> </a:t>
                      </a:r>
                      <a:r>
                        <a:rPr lang="en-US" sz="2000" baseline="0" dirty="0" err="1"/>
                        <a:t>hiện</a:t>
                      </a:r>
                      <a:r>
                        <a:rPr lang="en-US" sz="2000" baseline="0" dirty="0"/>
                        <a:t> </a:t>
                      </a:r>
                      <a:r>
                        <a:rPr lang="en-US" sz="2000" baseline="0" dirty="0" err="1"/>
                        <a:t>chưa</a:t>
                      </a:r>
                      <a:r>
                        <a:rPr lang="en-US" sz="2000" baseline="0" dirty="0"/>
                        <a:t> </a:t>
                      </a:r>
                      <a:r>
                        <a:rPr lang="en-US" sz="2000" baseline="0" dirty="0" err="1"/>
                        <a:t>xảy</a:t>
                      </a:r>
                      <a:r>
                        <a:rPr lang="en-US" sz="2000" baseline="0" dirty="0"/>
                        <a:t> </a:t>
                      </a:r>
                      <a:r>
                        <a:rPr lang="en-US" sz="2000" baseline="0" dirty="0" err="1"/>
                        <a:t>ra</a:t>
                      </a:r>
                      <a:r>
                        <a:rPr lang="en-US" sz="2000" baseline="0" dirty="0"/>
                        <a:t>, </a:t>
                      </a:r>
                      <a:r>
                        <a:rPr lang="en-US" sz="2000" baseline="0" dirty="0" err="1"/>
                        <a:t>nhưng</a:t>
                      </a:r>
                      <a:r>
                        <a:rPr lang="en-US" sz="2000" baseline="0" dirty="0"/>
                        <a:t> </a:t>
                      </a:r>
                      <a:r>
                        <a:rPr lang="en-US" sz="2000" baseline="0" dirty="0" err="1"/>
                        <a:t>nhất</a:t>
                      </a:r>
                      <a:r>
                        <a:rPr lang="en-US" sz="2000" baseline="0" dirty="0"/>
                        <a:t> </a:t>
                      </a:r>
                      <a:r>
                        <a:rPr lang="en-US" sz="2000" baseline="0" dirty="0" err="1"/>
                        <a:t>định</a:t>
                      </a:r>
                      <a:r>
                        <a:rPr lang="en-US" sz="2000" baseline="0" dirty="0"/>
                        <a:t> </a:t>
                      </a:r>
                      <a:r>
                        <a:rPr lang="en-US" sz="2000" baseline="0" dirty="0" err="1"/>
                        <a:t>sẽ</a:t>
                      </a:r>
                      <a:r>
                        <a:rPr lang="en-US" sz="2000" baseline="0" dirty="0"/>
                        <a:t> </a:t>
                      </a:r>
                      <a:r>
                        <a:rPr lang="en-US" sz="2000" baseline="0" dirty="0" err="1"/>
                        <a:t>xảy</a:t>
                      </a:r>
                      <a:r>
                        <a:rPr lang="en-US" sz="2000" baseline="0" dirty="0"/>
                        <a:t> </a:t>
                      </a:r>
                      <a:r>
                        <a:rPr lang="en-US" sz="2000" baseline="0" dirty="0" err="1"/>
                        <a:t>ra</a:t>
                      </a:r>
                      <a:r>
                        <a:rPr lang="en-US" sz="2000" baseline="0" dirty="0"/>
                        <a:t> </a:t>
                      </a:r>
                      <a:r>
                        <a:rPr lang="en-US" sz="2000" baseline="0" dirty="0" err="1"/>
                        <a:t>khi</a:t>
                      </a:r>
                      <a:r>
                        <a:rPr lang="en-US" sz="2000" baseline="0" dirty="0"/>
                        <a:t> </a:t>
                      </a:r>
                      <a:r>
                        <a:rPr lang="en-US" sz="2000" baseline="0" dirty="0" err="1"/>
                        <a:t>có</a:t>
                      </a:r>
                      <a:r>
                        <a:rPr lang="en-US" sz="2000" baseline="0" dirty="0"/>
                        <a:t> </a:t>
                      </a:r>
                      <a:r>
                        <a:rPr lang="en-US" sz="2000" baseline="0" dirty="0" err="1"/>
                        <a:t>điều</a:t>
                      </a:r>
                      <a:r>
                        <a:rPr lang="en-US" sz="2000" baseline="0" dirty="0"/>
                        <a:t> </a:t>
                      </a:r>
                      <a:r>
                        <a:rPr lang="en-US" sz="2000" baseline="0" dirty="0" err="1"/>
                        <a:t>kiện</a:t>
                      </a:r>
                      <a:r>
                        <a:rPr lang="en-US" sz="2000" baseline="0" dirty="0"/>
                        <a:t> </a:t>
                      </a:r>
                      <a:r>
                        <a:rPr lang="en-US" sz="2000" baseline="0" dirty="0" err="1"/>
                        <a:t>thích</a:t>
                      </a:r>
                      <a:r>
                        <a:rPr lang="en-US" sz="2000" baseline="0" dirty="0"/>
                        <a:t> </a:t>
                      </a:r>
                      <a:r>
                        <a:rPr lang="en-US" sz="2000" baseline="0" dirty="0" err="1"/>
                        <a:t>hợp</a:t>
                      </a:r>
                      <a:r>
                        <a:rPr lang="en-US" sz="2000" baseline="0" dirty="0"/>
                        <a:t>.</a:t>
                      </a:r>
                      <a:endParaRPr lang="en-US" sz="2000" b="1" dirty="0">
                        <a:solidFill>
                          <a:schemeClr val="tx2"/>
                        </a:solidFill>
                        <a:latin typeface="Times New Roman" panose="02020603050405020304" pitchFamily="18" charset="0"/>
                        <a:cs typeface="Times New Roman" panose="02020603050405020304" pitchFamily="18" charset="0"/>
                      </a:endParaRPr>
                    </a:p>
                  </a:txBody>
                  <a:tcPr marL="91435" marR="91435" marT="45718" marB="45718"/>
                </a:tc>
                <a:tc>
                  <a:txBody>
                    <a:bodyPr/>
                    <a:lstStyle/>
                    <a:p>
                      <a:r>
                        <a:rPr lang="en-US" sz="2000" dirty="0"/>
                        <a:t>- </a:t>
                      </a:r>
                      <a:r>
                        <a:rPr lang="en-US" sz="2000" dirty="0" err="1"/>
                        <a:t>Là</a:t>
                      </a:r>
                      <a:r>
                        <a:rPr lang="en-US" sz="2000" baseline="0" dirty="0"/>
                        <a:t> </a:t>
                      </a:r>
                      <a:r>
                        <a:rPr lang="en-US" sz="2000" baseline="0" dirty="0" err="1"/>
                        <a:t>cái</a:t>
                      </a:r>
                      <a:r>
                        <a:rPr lang="en-US" sz="2000" baseline="0" dirty="0"/>
                        <a:t> </a:t>
                      </a:r>
                      <a:r>
                        <a:rPr lang="en-US" sz="2000" baseline="0" dirty="0" err="1"/>
                        <a:t>đang</a:t>
                      </a:r>
                      <a:r>
                        <a:rPr lang="en-US" sz="2000" baseline="0" dirty="0"/>
                        <a:t> </a:t>
                      </a:r>
                      <a:r>
                        <a:rPr lang="en-US" sz="2000" baseline="0" dirty="0" err="1"/>
                        <a:t>có</a:t>
                      </a:r>
                      <a:r>
                        <a:rPr lang="en-US" sz="2000" baseline="0" dirty="0"/>
                        <a:t>, </a:t>
                      </a:r>
                      <a:r>
                        <a:rPr lang="en-US" sz="2000" baseline="0" dirty="0" err="1"/>
                        <a:t>đang</a:t>
                      </a:r>
                      <a:r>
                        <a:rPr lang="en-US" sz="2000" baseline="0" dirty="0"/>
                        <a:t> </a:t>
                      </a:r>
                      <a:r>
                        <a:rPr lang="en-US" sz="2000" baseline="0" dirty="0" err="1"/>
                        <a:t>tồn</a:t>
                      </a:r>
                      <a:r>
                        <a:rPr lang="en-US" sz="2000" baseline="0" dirty="0"/>
                        <a:t> </a:t>
                      </a:r>
                      <a:r>
                        <a:rPr lang="en-US" sz="2000" baseline="0" dirty="0" err="1"/>
                        <a:t>tại</a:t>
                      </a:r>
                      <a:r>
                        <a:rPr lang="en-US" sz="2000" baseline="0" dirty="0"/>
                        <a:t> </a:t>
                      </a:r>
                      <a:r>
                        <a:rPr lang="en-US" sz="2000" baseline="0" dirty="0" err="1"/>
                        <a:t>khách</a:t>
                      </a:r>
                      <a:r>
                        <a:rPr lang="en-US" sz="2000" baseline="0" dirty="0"/>
                        <a:t> </a:t>
                      </a:r>
                      <a:r>
                        <a:rPr lang="en-US" sz="2000" baseline="0" dirty="0" err="1"/>
                        <a:t>quan</a:t>
                      </a:r>
                      <a:r>
                        <a:rPr lang="en-US" sz="2000" baseline="0" dirty="0"/>
                        <a:t> </a:t>
                      </a:r>
                      <a:r>
                        <a:rPr lang="en-US" sz="2000" baseline="0" dirty="0" err="1"/>
                        <a:t>trong</a:t>
                      </a:r>
                      <a:r>
                        <a:rPr lang="en-US" sz="2000" baseline="0" dirty="0"/>
                        <a:t> </a:t>
                      </a:r>
                      <a:r>
                        <a:rPr lang="en-US" sz="2000" baseline="0" dirty="0" err="1"/>
                        <a:t>thực</a:t>
                      </a:r>
                      <a:r>
                        <a:rPr lang="en-US" sz="2000" baseline="0" dirty="0"/>
                        <a:t> </a:t>
                      </a:r>
                      <a:r>
                        <a:rPr lang="en-US" sz="2000" baseline="0" dirty="0" err="1"/>
                        <a:t>tế</a:t>
                      </a:r>
                      <a:r>
                        <a:rPr lang="en-US" sz="2000" baseline="0" dirty="0"/>
                        <a:t> </a:t>
                      </a:r>
                      <a:r>
                        <a:rPr lang="en-US" sz="2000" baseline="0" dirty="0" err="1"/>
                        <a:t>và</a:t>
                      </a:r>
                      <a:r>
                        <a:rPr lang="en-US" sz="2000" baseline="0" dirty="0"/>
                        <a:t> </a:t>
                      </a:r>
                      <a:r>
                        <a:rPr lang="en-US" sz="2000" baseline="0" dirty="0" err="1"/>
                        <a:t>các</a:t>
                      </a:r>
                      <a:r>
                        <a:rPr lang="en-US" sz="2000" baseline="0" dirty="0"/>
                        <a:t> HT </a:t>
                      </a:r>
                      <a:r>
                        <a:rPr lang="en-US" sz="2000" baseline="0" dirty="0" err="1"/>
                        <a:t>chủ</a:t>
                      </a:r>
                      <a:r>
                        <a:rPr lang="en-US" sz="2000" baseline="0" dirty="0"/>
                        <a:t> </a:t>
                      </a:r>
                      <a:r>
                        <a:rPr lang="en-US" sz="2000" baseline="0" dirty="0" err="1"/>
                        <a:t>quan</a:t>
                      </a:r>
                      <a:r>
                        <a:rPr lang="en-US" sz="2000" baseline="0" dirty="0"/>
                        <a:t> </a:t>
                      </a:r>
                      <a:r>
                        <a:rPr lang="en-US" sz="2000" baseline="0" dirty="0" err="1"/>
                        <a:t>đang</a:t>
                      </a:r>
                      <a:r>
                        <a:rPr lang="en-US" sz="2000" baseline="0" dirty="0"/>
                        <a:t> </a:t>
                      </a:r>
                      <a:r>
                        <a:rPr lang="en-US" sz="2000" baseline="0" dirty="0" err="1"/>
                        <a:t>tồn</a:t>
                      </a:r>
                      <a:r>
                        <a:rPr lang="en-US" sz="2000" baseline="0" dirty="0"/>
                        <a:t> </a:t>
                      </a:r>
                      <a:r>
                        <a:rPr lang="en-US" sz="2000" baseline="0" dirty="0" err="1"/>
                        <a:t>tại</a:t>
                      </a:r>
                      <a:r>
                        <a:rPr lang="en-US" sz="2000" baseline="0" dirty="0"/>
                        <a:t> </a:t>
                      </a:r>
                      <a:r>
                        <a:rPr lang="en-US" sz="2000" baseline="0" dirty="0" err="1"/>
                        <a:t>trong</a:t>
                      </a:r>
                      <a:r>
                        <a:rPr lang="en-US" sz="2000" baseline="0" dirty="0"/>
                        <a:t> ý </a:t>
                      </a:r>
                      <a:r>
                        <a:rPr lang="en-US" sz="2000" baseline="0" dirty="0" err="1"/>
                        <a:t>thức</a:t>
                      </a:r>
                      <a:r>
                        <a:rPr lang="en-US" sz="2000" baseline="0" dirty="0"/>
                        <a:t>.</a:t>
                      </a:r>
                      <a:endParaRPr lang="en-US" sz="2000" b="1" dirty="0">
                        <a:solidFill>
                          <a:schemeClr val="tx2"/>
                        </a:solidFill>
                        <a:latin typeface="Times New Roman" panose="02020603050405020304" pitchFamily="18" charset="0"/>
                        <a:cs typeface="Times New Roman" panose="02020603050405020304" pitchFamily="18" charset="0"/>
                      </a:endParaRPr>
                    </a:p>
                  </a:txBody>
                  <a:tcPr marL="91435" marR="91435" marT="45718" marB="45718"/>
                </a:tc>
                <a:extLst>
                  <a:ext uri="{0D108BD9-81ED-4DB2-BD59-A6C34878D82A}">
                    <a16:rowId xmlns:a16="http://schemas.microsoft.com/office/drawing/2014/main" val="10001"/>
                  </a:ext>
                </a:extLst>
              </a:tr>
              <a:tr h="1310793">
                <a:tc>
                  <a:txBody>
                    <a:bodyPr/>
                    <a:lstStyle/>
                    <a:p>
                      <a:r>
                        <a:rPr lang="en-US" sz="2400" dirty="0" err="1"/>
                        <a:t>Mối</a:t>
                      </a:r>
                      <a:r>
                        <a:rPr lang="en-US" sz="2400" dirty="0"/>
                        <a:t> </a:t>
                      </a:r>
                      <a:r>
                        <a:rPr lang="en-US" sz="2400" dirty="0" err="1"/>
                        <a:t>quan</a:t>
                      </a:r>
                      <a:r>
                        <a:rPr lang="en-US" sz="2400" dirty="0"/>
                        <a:t> </a:t>
                      </a:r>
                      <a:r>
                        <a:rPr lang="en-US" sz="2400" dirty="0" err="1"/>
                        <a:t>hệ</a:t>
                      </a:r>
                      <a:r>
                        <a:rPr lang="en-US" sz="2400" baseline="0" dirty="0"/>
                        <a:t> </a:t>
                      </a:r>
                      <a:r>
                        <a:rPr lang="en-US" sz="2400" baseline="0" dirty="0" err="1"/>
                        <a:t>biện</a:t>
                      </a:r>
                      <a:r>
                        <a:rPr lang="en-US" sz="2400" baseline="0" dirty="0"/>
                        <a:t> </a:t>
                      </a:r>
                      <a:r>
                        <a:rPr lang="en-US" sz="2400" baseline="0" dirty="0" err="1"/>
                        <a:t>chứng</a:t>
                      </a:r>
                      <a:endParaRPr lang="en-US" sz="2400" b="1" dirty="0">
                        <a:solidFill>
                          <a:schemeClr val="tx2"/>
                        </a:solidFill>
                        <a:latin typeface="Times New Roman" panose="02020603050405020304" pitchFamily="18" charset="0"/>
                        <a:cs typeface="Times New Roman" panose="02020603050405020304" pitchFamily="18" charset="0"/>
                      </a:endParaRPr>
                    </a:p>
                  </a:txBody>
                  <a:tcPr marL="91435" marR="91435" marT="45718" marB="45718"/>
                </a:tc>
                <a:tc gridSpan="2">
                  <a:txBody>
                    <a:bodyPr/>
                    <a:lstStyle/>
                    <a:p>
                      <a:pPr marL="342900" marR="0" lvl="0" indent="-342900" algn="just" defTabSz="914400" rtl="0" eaLnBrk="1" fontAlgn="auto" latinLnBrk="0" hangingPunct="1">
                        <a:lnSpc>
                          <a:spcPct val="100000"/>
                        </a:lnSpc>
                        <a:spcBef>
                          <a:spcPts val="0"/>
                        </a:spcBef>
                        <a:spcAft>
                          <a:spcPts val="0"/>
                        </a:spcAft>
                        <a:buClrTx/>
                        <a:buSzTx/>
                        <a:buFontTx/>
                        <a:buChar char="-"/>
                        <a:tabLst/>
                        <a:defRPr/>
                      </a:pPr>
                      <a:r>
                        <a:rPr kumimoji="0" lang="en-US" sz="2000" u="none" strike="noStrike" kern="1200" cap="none" spc="0" normalizeH="0" baseline="0" noProof="0" dirty="0" err="1">
                          <a:ln>
                            <a:noFill/>
                          </a:ln>
                          <a:effectLst/>
                          <a:uLnTx/>
                          <a:uFillTx/>
                        </a:rPr>
                        <a:t>Là</a:t>
                      </a:r>
                      <a:r>
                        <a:rPr kumimoji="0" lang="en-US" sz="2000" u="none" strike="noStrike" kern="1200" cap="none" spc="0" normalizeH="0" baseline="0" noProof="0" dirty="0">
                          <a:ln>
                            <a:noFill/>
                          </a:ln>
                          <a:effectLst/>
                          <a:uLnTx/>
                          <a:uFillTx/>
                        </a:rPr>
                        <a:t> </a:t>
                      </a:r>
                      <a:r>
                        <a:rPr kumimoji="0" lang="en-US" sz="2000" u="none" strike="noStrike" kern="1200" cap="none" spc="0" normalizeH="0" baseline="0" noProof="0" dirty="0" err="1">
                          <a:ln>
                            <a:noFill/>
                          </a:ln>
                          <a:effectLst/>
                          <a:uLnTx/>
                          <a:uFillTx/>
                        </a:rPr>
                        <a:t>những</a:t>
                      </a:r>
                      <a:r>
                        <a:rPr kumimoji="0" lang="en-US" sz="2000" u="none" strike="noStrike" kern="1200" cap="none" spc="0" normalizeH="0" baseline="0" noProof="0" dirty="0">
                          <a:ln>
                            <a:noFill/>
                          </a:ln>
                          <a:effectLst/>
                          <a:uLnTx/>
                          <a:uFillTx/>
                        </a:rPr>
                        <a:t> </a:t>
                      </a:r>
                      <a:r>
                        <a:rPr kumimoji="0" lang="en-US" sz="2000" u="none" strike="noStrike" kern="1200" cap="none" spc="0" normalizeH="0" baseline="0" noProof="0" dirty="0" err="1">
                          <a:ln>
                            <a:noFill/>
                          </a:ln>
                          <a:effectLst/>
                          <a:uLnTx/>
                          <a:uFillTx/>
                        </a:rPr>
                        <a:t>mặt</a:t>
                      </a:r>
                      <a:r>
                        <a:rPr kumimoji="0" lang="en-US" sz="2000" u="none" strike="noStrike" kern="1200" cap="none" spc="0" normalizeH="0" baseline="0" noProof="0" dirty="0">
                          <a:ln>
                            <a:noFill/>
                          </a:ln>
                          <a:effectLst/>
                          <a:uLnTx/>
                          <a:uFillTx/>
                        </a:rPr>
                        <a:t> </a:t>
                      </a:r>
                      <a:r>
                        <a:rPr kumimoji="0" lang="en-US" sz="2000" u="none" strike="noStrike" kern="1200" cap="none" spc="0" normalizeH="0" baseline="0" noProof="0" dirty="0" err="1">
                          <a:ln>
                            <a:noFill/>
                          </a:ln>
                          <a:effectLst/>
                          <a:uLnTx/>
                          <a:uFillTx/>
                        </a:rPr>
                        <a:t>đối</a:t>
                      </a:r>
                      <a:r>
                        <a:rPr kumimoji="0" lang="en-US" sz="2000" u="none" strike="noStrike" kern="1200" cap="none" spc="0" normalizeH="0" baseline="0" noProof="0" dirty="0">
                          <a:ln>
                            <a:noFill/>
                          </a:ln>
                          <a:effectLst/>
                          <a:uLnTx/>
                          <a:uFillTx/>
                        </a:rPr>
                        <a:t> </a:t>
                      </a:r>
                      <a:r>
                        <a:rPr kumimoji="0" lang="en-US" sz="2000" u="none" strike="noStrike" kern="1200" cap="none" spc="0" normalizeH="0" baseline="0" noProof="0" dirty="0" err="1">
                          <a:ln>
                            <a:noFill/>
                          </a:ln>
                          <a:effectLst/>
                          <a:uLnTx/>
                          <a:uFillTx/>
                        </a:rPr>
                        <a:t>lập</a:t>
                      </a:r>
                      <a:r>
                        <a:rPr kumimoji="0" lang="en-US" sz="2000" u="none" strike="noStrike" kern="1200" cap="none" spc="0" normalizeH="0" baseline="0" noProof="0" dirty="0">
                          <a:ln>
                            <a:noFill/>
                          </a:ln>
                          <a:effectLst/>
                          <a:uLnTx/>
                          <a:uFillTx/>
                        </a:rPr>
                        <a:t>, KN – HT </a:t>
                      </a:r>
                      <a:r>
                        <a:rPr kumimoji="0" lang="en-US" sz="2000" u="none" strike="noStrike" kern="1200" cap="none" spc="0" normalizeH="0" baseline="0" noProof="0" dirty="0" err="1">
                          <a:ln>
                            <a:noFill/>
                          </a:ln>
                          <a:effectLst/>
                          <a:uLnTx/>
                          <a:uFillTx/>
                        </a:rPr>
                        <a:t>thống</a:t>
                      </a:r>
                      <a:r>
                        <a:rPr kumimoji="0" lang="en-US" sz="2000" u="none" strike="noStrike" kern="1200" cap="none" spc="0" normalizeH="0" baseline="0" noProof="0" dirty="0">
                          <a:ln>
                            <a:noFill/>
                          </a:ln>
                          <a:effectLst/>
                          <a:uLnTx/>
                          <a:uFillTx/>
                        </a:rPr>
                        <a:t> </a:t>
                      </a:r>
                      <a:r>
                        <a:rPr kumimoji="0" lang="en-US" sz="2000" u="none" strike="noStrike" kern="1200" cap="none" spc="0" normalizeH="0" baseline="0" noProof="0" dirty="0" err="1">
                          <a:ln>
                            <a:noFill/>
                          </a:ln>
                          <a:effectLst/>
                          <a:uLnTx/>
                          <a:uFillTx/>
                        </a:rPr>
                        <a:t>nhất</a:t>
                      </a:r>
                      <a:r>
                        <a:rPr kumimoji="0" lang="en-US" sz="2000" u="none" strike="noStrike" kern="1200" cap="none" spc="0" normalizeH="0" baseline="0" noProof="0" dirty="0">
                          <a:ln>
                            <a:noFill/>
                          </a:ln>
                          <a:effectLst/>
                          <a:uLnTx/>
                          <a:uFillTx/>
                        </a:rPr>
                        <a:t> </a:t>
                      </a:r>
                      <a:r>
                        <a:rPr kumimoji="0" lang="en-US" sz="2000" u="none" strike="noStrike" kern="1200" cap="none" spc="0" normalizeH="0" baseline="0" noProof="0" dirty="0" err="1">
                          <a:ln>
                            <a:noFill/>
                          </a:ln>
                          <a:effectLst/>
                          <a:uLnTx/>
                          <a:uFillTx/>
                        </a:rPr>
                        <a:t>biện</a:t>
                      </a:r>
                      <a:r>
                        <a:rPr kumimoji="0" lang="en-US" sz="2000" u="none" strike="noStrike" kern="1200" cap="none" spc="0" normalizeH="0" baseline="0" noProof="0" dirty="0">
                          <a:ln>
                            <a:noFill/>
                          </a:ln>
                          <a:effectLst/>
                          <a:uLnTx/>
                          <a:uFillTx/>
                        </a:rPr>
                        <a:t> </a:t>
                      </a:r>
                      <a:r>
                        <a:rPr kumimoji="0" lang="en-US" sz="2000" u="none" strike="noStrike" kern="1200" cap="none" spc="0" normalizeH="0" baseline="0" noProof="0" dirty="0" err="1">
                          <a:ln>
                            <a:noFill/>
                          </a:ln>
                          <a:effectLst/>
                          <a:uLnTx/>
                          <a:uFillTx/>
                        </a:rPr>
                        <a:t>chứng</a:t>
                      </a:r>
                      <a:r>
                        <a:rPr kumimoji="0" lang="en-US" sz="2000" u="none" strike="noStrike" kern="1200" cap="none" spc="0" normalizeH="0" baseline="0" noProof="0" dirty="0">
                          <a:ln>
                            <a:noFill/>
                          </a:ln>
                          <a:effectLst/>
                          <a:uLnTx/>
                          <a:uFillTx/>
                        </a:rPr>
                        <a:t> </a:t>
                      </a:r>
                      <a:r>
                        <a:rPr kumimoji="0" lang="en-US" sz="2000" u="none" strike="noStrike" kern="1200" cap="none" spc="0" normalizeH="0" baseline="0" noProof="0" dirty="0" err="1">
                          <a:ln>
                            <a:noFill/>
                          </a:ln>
                          <a:effectLst/>
                          <a:uLnTx/>
                          <a:uFillTx/>
                        </a:rPr>
                        <a:t>với</a:t>
                      </a:r>
                      <a:r>
                        <a:rPr kumimoji="0" lang="en-US" sz="2000" u="none" strike="noStrike" kern="1200" cap="none" spc="0" normalizeH="0" baseline="0" noProof="0" dirty="0">
                          <a:ln>
                            <a:noFill/>
                          </a:ln>
                          <a:effectLst/>
                          <a:uLnTx/>
                          <a:uFillTx/>
                        </a:rPr>
                        <a:t> </a:t>
                      </a:r>
                      <a:r>
                        <a:rPr kumimoji="0" lang="en-US" sz="2000" u="none" strike="noStrike" kern="1200" cap="none" spc="0" normalizeH="0" baseline="0" noProof="0" dirty="0" err="1">
                          <a:ln>
                            <a:noFill/>
                          </a:ln>
                          <a:effectLst/>
                          <a:uLnTx/>
                          <a:uFillTx/>
                        </a:rPr>
                        <a:t>nhau</a:t>
                      </a:r>
                      <a:endParaRPr kumimoji="0" lang="en-US" sz="2000" u="none" strike="noStrike" kern="1200" cap="none" spc="0" normalizeH="0" baseline="0" noProof="0" dirty="0">
                        <a:ln>
                          <a:noFill/>
                        </a:ln>
                        <a:effectLst/>
                        <a:uLnTx/>
                        <a:uFillTx/>
                      </a:endParaRPr>
                    </a:p>
                    <a:p>
                      <a:pPr marL="342900" marR="0" lvl="0" indent="-342900" algn="just" defTabSz="914400" rtl="0" eaLnBrk="1" fontAlgn="auto" latinLnBrk="0" hangingPunct="1">
                        <a:lnSpc>
                          <a:spcPct val="100000"/>
                        </a:lnSpc>
                        <a:spcBef>
                          <a:spcPts val="0"/>
                        </a:spcBef>
                        <a:spcAft>
                          <a:spcPts val="0"/>
                        </a:spcAft>
                        <a:buClrTx/>
                        <a:buSzTx/>
                        <a:buFontTx/>
                        <a:buChar char="-"/>
                        <a:tabLst/>
                        <a:defRPr/>
                      </a:pPr>
                      <a:r>
                        <a:rPr kumimoji="0" lang="en-US" sz="2000" u="none" strike="noStrike" kern="1200" cap="none" spc="0" normalizeH="0" baseline="0" noProof="0" dirty="0">
                          <a:ln>
                            <a:noFill/>
                          </a:ln>
                          <a:effectLst/>
                          <a:uLnTx/>
                          <a:uFillTx/>
                        </a:rPr>
                        <a:t>HT </a:t>
                      </a:r>
                      <a:r>
                        <a:rPr kumimoji="0" lang="en-US" sz="2000" u="none" strike="noStrike" kern="1200" cap="none" spc="0" normalizeH="0" baseline="0" noProof="0" dirty="0" err="1">
                          <a:ln>
                            <a:noFill/>
                          </a:ln>
                          <a:effectLst/>
                          <a:uLnTx/>
                          <a:uFillTx/>
                        </a:rPr>
                        <a:t>bao</a:t>
                      </a:r>
                      <a:r>
                        <a:rPr kumimoji="0" lang="en-US" sz="2000" u="none" strike="noStrike" kern="1200" cap="none" spc="0" normalizeH="0" baseline="0" noProof="0" dirty="0">
                          <a:ln>
                            <a:noFill/>
                          </a:ln>
                          <a:effectLst/>
                          <a:uLnTx/>
                          <a:uFillTx/>
                        </a:rPr>
                        <a:t> </a:t>
                      </a:r>
                      <a:r>
                        <a:rPr kumimoji="0" lang="en-US" sz="2000" u="none" strike="noStrike" kern="1200" cap="none" spc="0" normalizeH="0" baseline="0" noProof="0" dirty="0" err="1">
                          <a:ln>
                            <a:noFill/>
                          </a:ln>
                          <a:effectLst/>
                          <a:uLnTx/>
                          <a:uFillTx/>
                        </a:rPr>
                        <a:t>chứa</a:t>
                      </a:r>
                      <a:r>
                        <a:rPr kumimoji="0" lang="en-US" sz="2000" u="none" strike="noStrike" kern="1200" cap="none" spc="0" normalizeH="0" baseline="0" noProof="0" dirty="0">
                          <a:ln>
                            <a:noFill/>
                          </a:ln>
                          <a:effectLst/>
                          <a:uLnTx/>
                          <a:uFillTx/>
                        </a:rPr>
                        <a:t> </a:t>
                      </a:r>
                      <a:r>
                        <a:rPr kumimoji="0" lang="en-US" sz="2000" u="none" strike="noStrike" kern="1200" cap="none" spc="0" normalizeH="0" baseline="0" noProof="0" dirty="0" err="1">
                          <a:ln>
                            <a:noFill/>
                          </a:ln>
                          <a:effectLst/>
                          <a:uLnTx/>
                          <a:uFillTx/>
                        </a:rPr>
                        <a:t>trong</a:t>
                      </a:r>
                      <a:r>
                        <a:rPr kumimoji="0" lang="en-US" sz="2000" u="none" strike="noStrike" kern="1200" cap="none" spc="0" normalizeH="0" baseline="0" noProof="0" dirty="0">
                          <a:ln>
                            <a:noFill/>
                          </a:ln>
                          <a:effectLst/>
                          <a:uLnTx/>
                          <a:uFillTx/>
                        </a:rPr>
                        <a:t> </a:t>
                      </a:r>
                      <a:r>
                        <a:rPr kumimoji="0" lang="en-US" sz="2000" u="none" strike="noStrike" kern="1200" cap="none" spc="0" normalizeH="0" baseline="0" noProof="0" dirty="0" err="1">
                          <a:ln>
                            <a:noFill/>
                          </a:ln>
                          <a:effectLst/>
                          <a:uLnTx/>
                          <a:uFillTx/>
                        </a:rPr>
                        <a:t>mình</a:t>
                      </a:r>
                      <a:r>
                        <a:rPr kumimoji="0" lang="en-US" sz="2000" u="none" strike="noStrike" kern="1200" cap="none" spc="0" normalizeH="0" baseline="0" noProof="0" dirty="0">
                          <a:ln>
                            <a:noFill/>
                          </a:ln>
                          <a:effectLst/>
                          <a:uLnTx/>
                          <a:uFillTx/>
                        </a:rPr>
                        <a:t> </a:t>
                      </a:r>
                      <a:r>
                        <a:rPr kumimoji="0" lang="en-US" sz="2000" u="none" strike="noStrike" kern="1200" cap="none" spc="0" normalizeH="0" baseline="0" noProof="0" dirty="0" err="1">
                          <a:ln>
                            <a:noFill/>
                          </a:ln>
                          <a:effectLst/>
                          <a:uLnTx/>
                          <a:uFillTx/>
                        </a:rPr>
                        <a:t>nhiều</a:t>
                      </a:r>
                      <a:r>
                        <a:rPr kumimoji="0" lang="en-US" sz="2000" u="none" strike="noStrike" kern="1200" cap="none" spc="0" normalizeH="0" baseline="0" noProof="0" dirty="0">
                          <a:ln>
                            <a:noFill/>
                          </a:ln>
                          <a:effectLst/>
                          <a:uLnTx/>
                          <a:uFillTx/>
                        </a:rPr>
                        <a:t> KN. </a:t>
                      </a:r>
                      <a:r>
                        <a:rPr kumimoji="0" lang="en-US" sz="2000" u="none" strike="noStrike" kern="1200" cap="none" spc="0" normalizeH="0" baseline="0" noProof="0" dirty="0" err="1">
                          <a:ln>
                            <a:noFill/>
                          </a:ln>
                          <a:effectLst/>
                          <a:uLnTx/>
                          <a:uFillTx/>
                        </a:rPr>
                        <a:t>Nhưng</a:t>
                      </a:r>
                      <a:r>
                        <a:rPr kumimoji="0" lang="en-US" sz="2000" u="none" strike="noStrike" kern="1200" cap="none" spc="0" normalizeH="0" baseline="0" noProof="0" dirty="0">
                          <a:ln>
                            <a:noFill/>
                          </a:ln>
                          <a:effectLst/>
                          <a:uLnTx/>
                          <a:uFillTx/>
                        </a:rPr>
                        <a:t> </a:t>
                      </a:r>
                      <a:r>
                        <a:rPr kumimoji="0" lang="en-US" sz="2000" u="none" strike="noStrike" kern="1200" cap="none" spc="0" normalizeH="0" baseline="0" noProof="0" dirty="0" err="1">
                          <a:ln>
                            <a:noFill/>
                          </a:ln>
                          <a:effectLst/>
                          <a:uLnTx/>
                          <a:uFillTx/>
                        </a:rPr>
                        <a:t>không</a:t>
                      </a:r>
                      <a:r>
                        <a:rPr kumimoji="0" lang="en-US" sz="2000" u="none" strike="noStrike" kern="1200" cap="none" spc="0" normalizeH="0" baseline="0" noProof="0" dirty="0">
                          <a:ln>
                            <a:noFill/>
                          </a:ln>
                          <a:effectLst/>
                          <a:uLnTx/>
                          <a:uFillTx/>
                        </a:rPr>
                        <a:t> </a:t>
                      </a:r>
                      <a:r>
                        <a:rPr kumimoji="0" lang="en-US" sz="2000" u="none" strike="noStrike" kern="1200" cap="none" spc="0" normalizeH="0" baseline="0" noProof="0" dirty="0" err="1">
                          <a:ln>
                            <a:noFill/>
                          </a:ln>
                          <a:effectLst/>
                          <a:uLnTx/>
                          <a:uFillTx/>
                        </a:rPr>
                        <a:t>phải</a:t>
                      </a:r>
                      <a:r>
                        <a:rPr kumimoji="0" lang="en-US" sz="2000" u="none" strike="noStrike" kern="1200" cap="none" spc="0" normalizeH="0" baseline="0" noProof="0" dirty="0">
                          <a:ln>
                            <a:noFill/>
                          </a:ln>
                          <a:effectLst/>
                          <a:uLnTx/>
                          <a:uFillTx/>
                        </a:rPr>
                        <a:t> </a:t>
                      </a:r>
                      <a:r>
                        <a:rPr kumimoji="0" lang="en-US" sz="2000" u="none" strike="noStrike" kern="1200" cap="none" spc="0" normalizeH="0" baseline="0" noProof="0" dirty="0" err="1">
                          <a:ln>
                            <a:noFill/>
                          </a:ln>
                          <a:effectLst/>
                          <a:uLnTx/>
                          <a:uFillTx/>
                        </a:rPr>
                        <a:t>tất</a:t>
                      </a:r>
                      <a:r>
                        <a:rPr kumimoji="0" lang="en-US" sz="2000" u="none" strike="noStrike" kern="1200" cap="none" spc="0" normalizeH="0" baseline="0" noProof="0" dirty="0">
                          <a:ln>
                            <a:noFill/>
                          </a:ln>
                          <a:effectLst/>
                          <a:uLnTx/>
                          <a:uFillTx/>
                        </a:rPr>
                        <a:t> </a:t>
                      </a:r>
                      <a:r>
                        <a:rPr kumimoji="0" lang="en-US" sz="2000" u="none" strike="noStrike" kern="1200" cap="none" spc="0" normalizeH="0" baseline="0" noProof="0" dirty="0" err="1">
                          <a:ln>
                            <a:noFill/>
                          </a:ln>
                          <a:effectLst/>
                          <a:uLnTx/>
                          <a:uFillTx/>
                        </a:rPr>
                        <a:t>cả</a:t>
                      </a:r>
                      <a:r>
                        <a:rPr kumimoji="0" lang="en-US" sz="2000" u="none" strike="noStrike" kern="1200" cap="none" spc="0" normalizeH="0" baseline="0" noProof="0" dirty="0">
                          <a:ln>
                            <a:noFill/>
                          </a:ln>
                          <a:effectLst/>
                          <a:uLnTx/>
                          <a:uFillTx/>
                        </a:rPr>
                        <a:t> KN </a:t>
                      </a:r>
                      <a:r>
                        <a:rPr kumimoji="0" lang="en-US" sz="2000" u="none" strike="noStrike" kern="1200" cap="none" spc="0" normalizeH="0" baseline="0" noProof="0" dirty="0" err="1">
                          <a:ln>
                            <a:noFill/>
                          </a:ln>
                          <a:effectLst/>
                          <a:uLnTx/>
                          <a:uFillTx/>
                        </a:rPr>
                        <a:t>đều</a:t>
                      </a:r>
                      <a:r>
                        <a:rPr kumimoji="0" lang="en-US" sz="2000" u="none" strike="noStrike" kern="1200" cap="none" spc="0" normalizeH="0" baseline="0" noProof="0" dirty="0">
                          <a:ln>
                            <a:noFill/>
                          </a:ln>
                          <a:effectLst/>
                          <a:uLnTx/>
                          <a:uFillTx/>
                        </a:rPr>
                        <a:t> </a:t>
                      </a:r>
                      <a:r>
                        <a:rPr kumimoji="0" lang="en-US" sz="2000" u="none" strike="noStrike" kern="1200" cap="none" spc="0" normalizeH="0" baseline="0" noProof="0" dirty="0" err="1">
                          <a:ln>
                            <a:noFill/>
                          </a:ln>
                          <a:effectLst/>
                          <a:uLnTx/>
                          <a:uFillTx/>
                        </a:rPr>
                        <a:t>trở</a:t>
                      </a:r>
                      <a:r>
                        <a:rPr kumimoji="0" lang="en-US" sz="2000" u="none" strike="noStrike" kern="1200" cap="none" spc="0" normalizeH="0" baseline="0" noProof="0" dirty="0">
                          <a:ln>
                            <a:noFill/>
                          </a:ln>
                          <a:effectLst/>
                          <a:uLnTx/>
                          <a:uFillTx/>
                        </a:rPr>
                        <a:t> </a:t>
                      </a:r>
                      <a:r>
                        <a:rPr kumimoji="0" lang="en-US" sz="2000" u="none" strike="noStrike" kern="1200" cap="none" spc="0" normalizeH="0" baseline="0" noProof="0" dirty="0" err="1">
                          <a:ln>
                            <a:noFill/>
                          </a:ln>
                          <a:effectLst/>
                          <a:uLnTx/>
                          <a:uFillTx/>
                        </a:rPr>
                        <a:t>thành</a:t>
                      </a:r>
                      <a:r>
                        <a:rPr kumimoji="0" lang="en-US" sz="2000" u="none" strike="noStrike" kern="1200" cap="none" spc="0" normalizeH="0" baseline="0" noProof="0" dirty="0">
                          <a:ln>
                            <a:noFill/>
                          </a:ln>
                          <a:effectLst/>
                          <a:uLnTx/>
                          <a:uFillTx/>
                        </a:rPr>
                        <a:t> HT. </a:t>
                      </a:r>
                      <a:r>
                        <a:rPr kumimoji="0" lang="en-US" sz="2000" u="none" strike="noStrike" kern="1200" cap="none" spc="0" normalizeH="0" baseline="0" noProof="0" dirty="0" err="1">
                          <a:ln>
                            <a:noFill/>
                          </a:ln>
                          <a:effectLst/>
                          <a:uLnTx/>
                          <a:uFillTx/>
                        </a:rPr>
                        <a:t>Sự</a:t>
                      </a:r>
                      <a:r>
                        <a:rPr kumimoji="0" lang="en-US" sz="2000" u="none" strike="noStrike" kern="1200" cap="none" spc="0" normalizeH="0" baseline="0" noProof="0" dirty="0">
                          <a:ln>
                            <a:noFill/>
                          </a:ln>
                          <a:effectLst/>
                          <a:uLnTx/>
                          <a:uFillTx/>
                        </a:rPr>
                        <a:t> HT </a:t>
                      </a:r>
                      <a:r>
                        <a:rPr kumimoji="0" lang="en-US" sz="2000" u="none" strike="noStrike" kern="1200" cap="none" spc="0" normalizeH="0" baseline="0" noProof="0" dirty="0" err="1">
                          <a:ln>
                            <a:noFill/>
                          </a:ln>
                          <a:effectLst/>
                          <a:uLnTx/>
                          <a:uFillTx/>
                        </a:rPr>
                        <a:t>hóa</a:t>
                      </a:r>
                      <a:r>
                        <a:rPr kumimoji="0" lang="en-US" sz="2000" u="none" strike="noStrike" kern="1200" cap="none" spc="0" normalizeH="0" baseline="0" noProof="0" dirty="0">
                          <a:ln>
                            <a:noFill/>
                          </a:ln>
                          <a:effectLst/>
                          <a:uLnTx/>
                          <a:uFillTx/>
                        </a:rPr>
                        <a:t> KN </a:t>
                      </a:r>
                      <a:r>
                        <a:rPr kumimoji="0" lang="en-US" sz="2000" u="none" strike="noStrike" kern="1200" cap="none" spc="0" normalizeH="0" baseline="0" noProof="0" dirty="0" err="1">
                          <a:ln>
                            <a:noFill/>
                          </a:ln>
                          <a:effectLst/>
                          <a:uLnTx/>
                          <a:uFillTx/>
                        </a:rPr>
                        <a:t>luôn</a:t>
                      </a:r>
                      <a:r>
                        <a:rPr kumimoji="0" lang="en-US" sz="2000" u="none" strike="noStrike" kern="1200" cap="none" spc="0" normalizeH="0" baseline="0" noProof="0" dirty="0">
                          <a:ln>
                            <a:noFill/>
                          </a:ln>
                          <a:effectLst/>
                          <a:uLnTx/>
                          <a:uFillTx/>
                        </a:rPr>
                        <a:t> </a:t>
                      </a:r>
                      <a:r>
                        <a:rPr kumimoji="0" lang="en-US" sz="2000" u="none" strike="noStrike" kern="1200" cap="none" spc="0" normalizeH="0" baseline="0" noProof="0" dirty="0" err="1">
                          <a:ln>
                            <a:noFill/>
                          </a:ln>
                          <a:effectLst/>
                          <a:uLnTx/>
                          <a:uFillTx/>
                        </a:rPr>
                        <a:t>đòi</a:t>
                      </a:r>
                      <a:r>
                        <a:rPr kumimoji="0" lang="en-US" sz="2000" u="none" strike="noStrike" kern="1200" cap="none" spc="0" normalizeH="0" baseline="0" noProof="0" dirty="0">
                          <a:ln>
                            <a:noFill/>
                          </a:ln>
                          <a:effectLst/>
                          <a:uLnTx/>
                          <a:uFillTx/>
                        </a:rPr>
                        <a:t> </a:t>
                      </a:r>
                      <a:r>
                        <a:rPr kumimoji="0" lang="en-US" sz="2000" u="none" strike="noStrike" kern="1200" cap="none" spc="0" normalizeH="0" baseline="0" noProof="0" dirty="0" err="1">
                          <a:ln>
                            <a:noFill/>
                          </a:ln>
                          <a:effectLst/>
                          <a:uLnTx/>
                          <a:uFillTx/>
                        </a:rPr>
                        <a:t>hỏi</a:t>
                      </a:r>
                      <a:r>
                        <a:rPr kumimoji="0" lang="en-US" sz="2000" u="none" strike="noStrike" kern="1200" cap="none" spc="0" normalizeH="0" baseline="0" noProof="0" dirty="0">
                          <a:ln>
                            <a:noFill/>
                          </a:ln>
                          <a:effectLst/>
                          <a:uLnTx/>
                          <a:uFillTx/>
                        </a:rPr>
                        <a:t> </a:t>
                      </a:r>
                      <a:r>
                        <a:rPr kumimoji="0" lang="en-US" sz="2000" u="none" strike="noStrike" kern="1200" cap="none" spc="0" normalizeH="0" baseline="0" noProof="0" dirty="0" err="1">
                          <a:ln>
                            <a:noFill/>
                          </a:ln>
                          <a:effectLst/>
                          <a:uLnTx/>
                          <a:uFillTx/>
                        </a:rPr>
                        <a:t>có</a:t>
                      </a:r>
                      <a:r>
                        <a:rPr kumimoji="0" lang="en-US" sz="2000" u="none" strike="noStrike" kern="1200" cap="none" spc="0" normalizeH="0" baseline="0" noProof="0" dirty="0">
                          <a:ln>
                            <a:noFill/>
                          </a:ln>
                          <a:effectLst/>
                          <a:uLnTx/>
                          <a:uFillTx/>
                        </a:rPr>
                        <a:t> </a:t>
                      </a:r>
                      <a:r>
                        <a:rPr kumimoji="0" lang="en-US" sz="2000" u="none" strike="noStrike" kern="1200" cap="none" spc="0" normalizeH="0" baseline="0" noProof="0" dirty="0" err="1">
                          <a:ln>
                            <a:noFill/>
                          </a:ln>
                          <a:effectLst/>
                          <a:uLnTx/>
                          <a:uFillTx/>
                        </a:rPr>
                        <a:t>các</a:t>
                      </a:r>
                      <a:r>
                        <a:rPr kumimoji="0" lang="en-US" sz="2000" u="none" strike="noStrike" kern="1200" cap="none" spc="0" normalizeH="0" baseline="0" noProof="0" dirty="0">
                          <a:ln>
                            <a:noFill/>
                          </a:ln>
                          <a:effectLst/>
                          <a:uLnTx/>
                          <a:uFillTx/>
                        </a:rPr>
                        <a:t> </a:t>
                      </a:r>
                      <a:r>
                        <a:rPr kumimoji="0" lang="en-US" sz="2000" u="none" strike="noStrike" kern="1200" cap="none" spc="0" normalizeH="0" baseline="0" noProof="0" dirty="0" err="1">
                          <a:ln>
                            <a:noFill/>
                          </a:ln>
                          <a:effectLst/>
                          <a:uLnTx/>
                          <a:uFillTx/>
                        </a:rPr>
                        <a:t>điều</a:t>
                      </a:r>
                      <a:r>
                        <a:rPr kumimoji="0" lang="en-US" sz="2000" u="none" strike="noStrike" kern="1200" cap="none" spc="0" normalizeH="0" baseline="0" noProof="0" dirty="0">
                          <a:ln>
                            <a:noFill/>
                          </a:ln>
                          <a:effectLst/>
                          <a:uLnTx/>
                          <a:uFillTx/>
                        </a:rPr>
                        <a:t> </a:t>
                      </a:r>
                      <a:r>
                        <a:rPr kumimoji="0" lang="en-US" sz="2000" u="none" strike="noStrike" kern="1200" cap="none" spc="0" normalizeH="0" baseline="0" noProof="0" dirty="0" err="1">
                          <a:ln>
                            <a:noFill/>
                          </a:ln>
                          <a:effectLst/>
                          <a:uLnTx/>
                          <a:uFillTx/>
                        </a:rPr>
                        <a:t>kiện</a:t>
                      </a:r>
                      <a:r>
                        <a:rPr kumimoji="0" lang="en-US" sz="2000" u="none" strike="noStrike" kern="1200" cap="none" spc="0" normalizeH="0" baseline="0" noProof="0" dirty="0">
                          <a:ln>
                            <a:noFill/>
                          </a:ln>
                          <a:effectLst/>
                          <a:uLnTx/>
                          <a:uFillTx/>
                        </a:rPr>
                        <a:t> </a:t>
                      </a:r>
                      <a:r>
                        <a:rPr kumimoji="0" lang="en-US" sz="2000" u="none" strike="noStrike" kern="1200" cap="none" spc="0" normalizeH="0" baseline="0" noProof="0" dirty="0" err="1">
                          <a:ln>
                            <a:noFill/>
                          </a:ln>
                          <a:effectLst/>
                          <a:uLnTx/>
                          <a:uFillTx/>
                        </a:rPr>
                        <a:t>tương</a:t>
                      </a:r>
                      <a:r>
                        <a:rPr kumimoji="0" lang="en-US" sz="2000" u="none" strike="noStrike" kern="1200" cap="none" spc="0" normalizeH="0" baseline="0" noProof="0" dirty="0">
                          <a:ln>
                            <a:noFill/>
                          </a:ln>
                          <a:effectLst/>
                          <a:uLnTx/>
                          <a:uFillTx/>
                        </a:rPr>
                        <a:t> </a:t>
                      </a:r>
                      <a:r>
                        <a:rPr kumimoji="0" lang="en-US" sz="2000" u="none" strike="noStrike" kern="1200" cap="none" spc="0" normalizeH="0" baseline="0" noProof="0" dirty="0" err="1">
                          <a:ln>
                            <a:noFill/>
                          </a:ln>
                          <a:effectLst/>
                          <a:uLnTx/>
                          <a:uFillTx/>
                        </a:rPr>
                        <a:t>ướng</a:t>
                      </a:r>
                      <a:r>
                        <a:rPr kumimoji="0" lang="en-US" sz="2000" u="none" strike="noStrike" kern="1200" cap="none" spc="0" normalizeH="0" baseline="0" noProof="0" dirty="0">
                          <a:ln>
                            <a:noFill/>
                          </a:ln>
                          <a:effectLst/>
                          <a:uLnTx/>
                          <a:uFillTx/>
                        </a:rPr>
                        <a:t>.</a:t>
                      </a:r>
                    </a:p>
                    <a:p>
                      <a:pPr marL="342900" marR="0" lvl="0" indent="-342900" algn="just" defTabSz="914400" rtl="0" eaLnBrk="1" fontAlgn="auto" latinLnBrk="0" hangingPunct="1">
                        <a:lnSpc>
                          <a:spcPct val="100000"/>
                        </a:lnSpc>
                        <a:spcBef>
                          <a:spcPts val="0"/>
                        </a:spcBef>
                        <a:spcAft>
                          <a:spcPts val="0"/>
                        </a:spcAft>
                        <a:buClrTx/>
                        <a:buSzTx/>
                        <a:buFontTx/>
                        <a:buChar char="-"/>
                        <a:tabLst/>
                        <a:defRPr/>
                      </a:pPr>
                      <a:r>
                        <a:rPr kumimoji="0" lang="en-US" sz="2000" u="none" strike="noStrike" kern="1200" cap="none" spc="0" normalizeH="0" baseline="0" noProof="0" dirty="0" err="1">
                          <a:ln>
                            <a:noFill/>
                          </a:ln>
                          <a:effectLst/>
                          <a:uLnTx/>
                          <a:uFillTx/>
                        </a:rPr>
                        <a:t>Phân</a:t>
                      </a:r>
                      <a:r>
                        <a:rPr kumimoji="0" lang="en-US" sz="2000" u="none" strike="noStrike" kern="1200" cap="none" spc="0" normalizeH="0" baseline="0" noProof="0" dirty="0">
                          <a:ln>
                            <a:noFill/>
                          </a:ln>
                          <a:effectLst/>
                          <a:uLnTx/>
                          <a:uFillTx/>
                        </a:rPr>
                        <a:t> </a:t>
                      </a:r>
                      <a:r>
                        <a:rPr kumimoji="0" lang="en-US" sz="2000" u="none" strike="noStrike" kern="1200" cap="none" spc="0" normalizeH="0" baseline="0" noProof="0" dirty="0" err="1">
                          <a:ln>
                            <a:noFill/>
                          </a:ln>
                          <a:effectLst/>
                          <a:uLnTx/>
                          <a:uFillTx/>
                        </a:rPr>
                        <a:t>loại</a:t>
                      </a:r>
                      <a:r>
                        <a:rPr kumimoji="0" lang="en-US" sz="2000" u="none" strike="noStrike" kern="1200" cap="none" spc="0" normalizeH="0" baseline="0" noProof="0" dirty="0">
                          <a:ln>
                            <a:noFill/>
                          </a:ln>
                          <a:effectLst/>
                          <a:uLnTx/>
                          <a:uFillTx/>
                        </a:rPr>
                        <a:t> </a:t>
                      </a:r>
                      <a:r>
                        <a:rPr kumimoji="0" lang="en-US" sz="2000" u="none" strike="noStrike" kern="1200" cap="none" spc="0" normalizeH="0" baseline="0" noProof="0" dirty="0" err="1">
                          <a:ln>
                            <a:noFill/>
                          </a:ln>
                          <a:effectLst/>
                          <a:uLnTx/>
                          <a:uFillTx/>
                        </a:rPr>
                        <a:t>khả</a:t>
                      </a:r>
                      <a:r>
                        <a:rPr kumimoji="0" lang="en-US" sz="2000" u="none" strike="noStrike" kern="1200" cap="none" spc="0" normalizeH="0" baseline="0" noProof="0" dirty="0">
                          <a:ln>
                            <a:noFill/>
                          </a:ln>
                          <a:effectLst/>
                          <a:uLnTx/>
                          <a:uFillTx/>
                        </a:rPr>
                        <a:t> </a:t>
                      </a:r>
                      <a:r>
                        <a:rPr kumimoji="0" lang="en-US" sz="2000" u="none" strike="noStrike" kern="1200" cap="none" spc="0" normalizeH="0" baseline="0" noProof="0" dirty="0" err="1">
                          <a:ln>
                            <a:noFill/>
                          </a:ln>
                          <a:effectLst/>
                          <a:uLnTx/>
                          <a:uFillTx/>
                        </a:rPr>
                        <a:t>năng</a:t>
                      </a:r>
                      <a:r>
                        <a:rPr kumimoji="0" lang="en-US" sz="2000" u="none" strike="noStrike" kern="1200" cap="none" spc="0" normalizeH="0" baseline="0" noProof="0" dirty="0">
                          <a:ln>
                            <a:noFill/>
                          </a:ln>
                          <a:effectLst/>
                          <a:uLnTx/>
                          <a:uFillTx/>
                        </a:rPr>
                        <a:t>: </a:t>
                      </a:r>
                      <a:endParaRPr kumimoji="0" lang="en-US" sz="2000" b="1" i="0" u="none" strike="noStrike" kern="1200" cap="none" spc="0" normalizeH="0" baseline="0" noProof="0" dirty="0">
                        <a:ln>
                          <a:noFill/>
                        </a:ln>
                        <a:solidFill>
                          <a:schemeClr val="tx2"/>
                        </a:solidFill>
                        <a:effectLst/>
                        <a:uLnTx/>
                        <a:uFillTx/>
                        <a:latin typeface="Times New Roman" panose="02020603050405020304" pitchFamily="18" charset="0"/>
                        <a:cs typeface="Times New Roman" panose="02020603050405020304" pitchFamily="18" charset="0"/>
                      </a:endParaRPr>
                    </a:p>
                  </a:txBody>
                  <a:tcPr marL="91435" marR="91435" marT="45718" marB="45718"/>
                </a:tc>
                <a:tc hMerge="1">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2000" b="1" dirty="0">
                        <a:solidFill>
                          <a:schemeClr val="tx2"/>
                        </a:solidFill>
                        <a:latin typeface="Times New Roman" panose="02020603050405020304" pitchFamily="18" charset="0"/>
                        <a:cs typeface="Times New Roman" panose="02020603050405020304" pitchFamily="18" charset="0"/>
                      </a:endParaRPr>
                    </a:p>
                  </a:txBody>
                  <a:tcPr>
                    <a:solidFill>
                      <a:schemeClr val="accent2">
                        <a:lumMod val="40000"/>
                        <a:lumOff val="60000"/>
                      </a:schemeClr>
                    </a:solidFill>
                  </a:tcPr>
                </a:tc>
                <a:extLst>
                  <a:ext uri="{0D108BD9-81ED-4DB2-BD59-A6C34878D82A}">
                    <a16:rowId xmlns:a16="http://schemas.microsoft.com/office/drawing/2014/main" val="10002"/>
                  </a:ext>
                </a:extLst>
              </a:tr>
              <a:tr h="2530150">
                <a:tc>
                  <a:txBody>
                    <a:bodyPr/>
                    <a:lstStyle/>
                    <a:p>
                      <a:r>
                        <a:rPr lang="en-US" sz="2800" dirty="0"/>
                        <a:t>Ý</a:t>
                      </a:r>
                      <a:r>
                        <a:rPr lang="en-US" sz="2800" baseline="0" dirty="0"/>
                        <a:t> </a:t>
                      </a:r>
                      <a:r>
                        <a:rPr lang="en-US" sz="2800" baseline="0" dirty="0" err="1"/>
                        <a:t>nghĩa</a:t>
                      </a:r>
                      <a:r>
                        <a:rPr lang="en-US" sz="2800" baseline="0" dirty="0"/>
                        <a:t> PP </a:t>
                      </a:r>
                      <a:r>
                        <a:rPr lang="en-US" sz="2800" baseline="0" dirty="0" err="1"/>
                        <a:t>luận</a:t>
                      </a:r>
                      <a:endParaRPr lang="en-US" sz="2800" b="1" dirty="0">
                        <a:solidFill>
                          <a:schemeClr val="tx2"/>
                        </a:solidFill>
                        <a:latin typeface="Times New Roman" panose="02020603050405020304" pitchFamily="18" charset="0"/>
                        <a:cs typeface="Times New Roman" panose="02020603050405020304" pitchFamily="18" charset="0"/>
                      </a:endParaRPr>
                    </a:p>
                  </a:txBody>
                  <a:tcPr marL="91435" marR="91435" marT="45718" marB="45718"/>
                </a:tc>
                <a:tc gridSpan="2">
                  <a:txBody>
                    <a:bodyPr/>
                    <a:lstStyle/>
                    <a:p>
                      <a:pPr marL="342900" indent="-342900">
                        <a:buFontTx/>
                        <a:buChar char="-"/>
                      </a:pPr>
                      <a:r>
                        <a:rPr lang="en-US" sz="2000" baseline="0" dirty="0" err="1"/>
                        <a:t>Trong</a:t>
                      </a:r>
                      <a:r>
                        <a:rPr lang="en-US" sz="2000" baseline="0" dirty="0"/>
                        <a:t> </a:t>
                      </a:r>
                      <a:r>
                        <a:rPr lang="en-US" sz="2000" baseline="0" dirty="0" err="1"/>
                        <a:t>hoạt</a:t>
                      </a:r>
                      <a:r>
                        <a:rPr lang="en-US" sz="2000" baseline="0" dirty="0"/>
                        <a:t> </a:t>
                      </a:r>
                      <a:r>
                        <a:rPr lang="en-US" sz="2000" baseline="0" dirty="0" err="1"/>
                        <a:t>động</a:t>
                      </a:r>
                      <a:r>
                        <a:rPr lang="en-US" sz="2000" baseline="0" dirty="0"/>
                        <a:t> TT </a:t>
                      </a:r>
                      <a:r>
                        <a:rPr lang="en-US" sz="2000" baseline="0" dirty="0" err="1"/>
                        <a:t>nên</a:t>
                      </a:r>
                      <a:r>
                        <a:rPr lang="en-US" sz="2000" baseline="0" dirty="0"/>
                        <a:t> </a:t>
                      </a:r>
                      <a:r>
                        <a:rPr lang="en-US" sz="2000" baseline="0" dirty="0" err="1"/>
                        <a:t>dựa</a:t>
                      </a:r>
                      <a:r>
                        <a:rPr lang="en-US" sz="2000" baseline="0" dirty="0"/>
                        <a:t> </a:t>
                      </a:r>
                      <a:r>
                        <a:rPr lang="en-US" sz="2000" baseline="0" dirty="0" err="1"/>
                        <a:t>vào</a:t>
                      </a:r>
                      <a:r>
                        <a:rPr lang="en-US" sz="2000" baseline="0" dirty="0"/>
                        <a:t> HT </a:t>
                      </a:r>
                      <a:r>
                        <a:rPr lang="en-US" sz="2000" baseline="0" dirty="0" err="1"/>
                        <a:t>chứ</a:t>
                      </a:r>
                      <a:r>
                        <a:rPr lang="en-US" sz="2000" baseline="0" dirty="0"/>
                        <a:t> </a:t>
                      </a:r>
                      <a:r>
                        <a:rPr lang="en-US" sz="2000" baseline="0" dirty="0" err="1"/>
                        <a:t>không</a:t>
                      </a:r>
                      <a:r>
                        <a:rPr lang="en-US" sz="2000" baseline="0" dirty="0"/>
                        <a:t> </a:t>
                      </a:r>
                      <a:r>
                        <a:rPr lang="en-US" sz="2000" baseline="0" dirty="0" err="1"/>
                        <a:t>dựa</a:t>
                      </a:r>
                      <a:r>
                        <a:rPr lang="en-US" sz="2000" baseline="0" dirty="0"/>
                        <a:t> </a:t>
                      </a:r>
                      <a:r>
                        <a:rPr lang="en-US" sz="2000" baseline="0" dirty="0" err="1"/>
                        <a:t>vào</a:t>
                      </a:r>
                      <a:r>
                        <a:rPr lang="en-US" sz="2000" baseline="0" dirty="0"/>
                        <a:t> KN</a:t>
                      </a:r>
                    </a:p>
                    <a:p>
                      <a:pPr marL="342900" indent="-342900">
                        <a:buFontTx/>
                        <a:buChar char="-"/>
                      </a:pPr>
                      <a:r>
                        <a:rPr lang="en-US" sz="2000" baseline="0" dirty="0" err="1"/>
                        <a:t>Sự</a:t>
                      </a:r>
                      <a:r>
                        <a:rPr lang="en-US" sz="2000" baseline="0" dirty="0"/>
                        <a:t> </a:t>
                      </a:r>
                      <a:r>
                        <a:rPr lang="en-US" sz="2000" baseline="0" dirty="0" err="1"/>
                        <a:t>chuyển</a:t>
                      </a:r>
                      <a:r>
                        <a:rPr lang="en-US" sz="2000" baseline="0" dirty="0"/>
                        <a:t> </a:t>
                      </a:r>
                      <a:r>
                        <a:rPr lang="en-US" sz="2000" baseline="0" dirty="0" err="1"/>
                        <a:t>hóa</a:t>
                      </a:r>
                      <a:r>
                        <a:rPr lang="en-US" sz="2000" baseline="0" dirty="0"/>
                        <a:t> </a:t>
                      </a:r>
                      <a:r>
                        <a:rPr lang="en-US" sz="2000" baseline="0" dirty="0" err="1"/>
                        <a:t>giữa</a:t>
                      </a:r>
                      <a:r>
                        <a:rPr lang="en-US" sz="2000" baseline="0" dirty="0"/>
                        <a:t> </a:t>
                      </a:r>
                      <a:r>
                        <a:rPr lang="en-US" sz="2000" baseline="0" dirty="0" err="1"/>
                        <a:t>Kn</a:t>
                      </a:r>
                      <a:r>
                        <a:rPr lang="en-US" sz="2000" baseline="0" dirty="0"/>
                        <a:t> </a:t>
                      </a:r>
                      <a:r>
                        <a:rPr lang="en-US" sz="2000" baseline="0" dirty="0" err="1"/>
                        <a:t>và</a:t>
                      </a:r>
                      <a:r>
                        <a:rPr lang="en-US" sz="2000" baseline="0" dirty="0"/>
                        <a:t> HT </a:t>
                      </a:r>
                      <a:r>
                        <a:rPr lang="en-US" sz="2000" baseline="0" dirty="0" err="1"/>
                        <a:t>là</a:t>
                      </a:r>
                      <a:r>
                        <a:rPr lang="en-US" sz="2000" baseline="0" dirty="0"/>
                        <a:t> </a:t>
                      </a:r>
                      <a:r>
                        <a:rPr lang="en-US" sz="2000" baseline="0" dirty="0" err="1"/>
                        <a:t>vô</a:t>
                      </a:r>
                      <a:r>
                        <a:rPr lang="en-US" sz="2000" baseline="0" dirty="0"/>
                        <a:t> </a:t>
                      </a:r>
                      <a:r>
                        <a:rPr lang="en-US" sz="2000" baseline="0" dirty="0" err="1"/>
                        <a:t>tận</a:t>
                      </a:r>
                      <a:r>
                        <a:rPr lang="en-US" sz="2000" baseline="0" dirty="0"/>
                        <a:t>, do </a:t>
                      </a:r>
                      <a:r>
                        <a:rPr lang="en-US" sz="2000" baseline="0" dirty="0" err="1"/>
                        <a:t>vậy</a:t>
                      </a:r>
                      <a:r>
                        <a:rPr lang="en-US" sz="2000" baseline="0" dirty="0"/>
                        <a:t>, </a:t>
                      </a:r>
                      <a:r>
                        <a:rPr lang="en-US" sz="2000" baseline="0" dirty="0" err="1"/>
                        <a:t>khi</a:t>
                      </a:r>
                      <a:r>
                        <a:rPr lang="en-US" sz="2000" baseline="0" dirty="0"/>
                        <a:t> </a:t>
                      </a:r>
                      <a:r>
                        <a:rPr lang="en-US" sz="2000" baseline="0" dirty="0" err="1"/>
                        <a:t>xác</a:t>
                      </a:r>
                      <a:r>
                        <a:rPr lang="en-US" sz="2000" baseline="0" dirty="0"/>
                        <a:t> </a:t>
                      </a:r>
                      <a:r>
                        <a:rPr lang="en-US" sz="2000" baseline="0" dirty="0" err="1"/>
                        <a:t>định</a:t>
                      </a:r>
                      <a:r>
                        <a:rPr lang="en-US" sz="2000" baseline="0" dirty="0"/>
                        <a:t> </a:t>
                      </a:r>
                      <a:r>
                        <a:rPr lang="en-US" sz="2000" baseline="0" dirty="0" err="1"/>
                        <a:t>được</a:t>
                      </a:r>
                      <a:r>
                        <a:rPr lang="en-US" sz="2000" baseline="0" dirty="0"/>
                        <a:t> KN </a:t>
                      </a:r>
                      <a:r>
                        <a:rPr lang="en-US" sz="2000" baseline="0" dirty="0" err="1"/>
                        <a:t>phát</a:t>
                      </a:r>
                      <a:r>
                        <a:rPr lang="en-US" sz="2000" baseline="0" dirty="0"/>
                        <a:t> </a:t>
                      </a:r>
                      <a:r>
                        <a:rPr lang="en-US" sz="2000" baseline="0" dirty="0" err="1"/>
                        <a:t>triển</a:t>
                      </a:r>
                      <a:r>
                        <a:rPr lang="en-US" sz="2000" baseline="0" dirty="0"/>
                        <a:t> </a:t>
                      </a:r>
                      <a:r>
                        <a:rPr lang="en-US" sz="2000" baseline="0" dirty="0" err="1"/>
                        <a:t>của</a:t>
                      </a:r>
                      <a:r>
                        <a:rPr lang="en-US" sz="2000" baseline="0" dirty="0"/>
                        <a:t> SV </a:t>
                      </a:r>
                      <a:r>
                        <a:rPr lang="en-US" sz="2000" baseline="0" dirty="0" err="1"/>
                        <a:t>thì</a:t>
                      </a:r>
                      <a:r>
                        <a:rPr lang="en-US" sz="2000" baseline="0" dirty="0"/>
                        <a:t> </a:t>
                      </a:r>
                      <a:r>
                        <a:rPr lang="en-US" sz="2000" baseline="0" dirty="0" err="1"/>
                        <a:t>mới</a:t>
                      </a:r>
                      <a:r>
                        <a:rPr lang="en-US" sz="2000" baseline="0" dirty="0"/>
                        <a:t> </a:t>
                      </a:r>
                      <a:r>
                        <a:rPr lang="en-US" sz="2000" baseline="0" dirty="0" err="1"/>
                        <a:t>tiến</a:t>
                      </a:r>
                      <a:r>
                        <a:rPr lang="en-US" sz="2000" baseline="0" dirty="0"/>
                        <a:t> </a:t>
                      </a:r>
                      <a:r>
                        <a:rPr lang="en-US" sz="2000" baseline="0" dirty="0" err="1"/>
                        <a:t>hành</a:t>
                      </a:r>
                      <a:r>
                        <a:rPr lang="en-US" sz="2000" baseline="0" dirty="0"/>
                        <a:t> </a:t>
                      </a:r>
                      <a:r>
                        <a:rPr lang="en-US" sz="2000" baseline="0" dirty="0" err="1"/>
                        <a:t>lựa</a:t>
                      </a:r>
                      <a:r>
                        <a:rPr lang="en-US" sz="2000" baseline="0" dirty="0"/>
                        <a:t> </a:t>
                      </a:r>
                      <a:r>
                        <a:rPr lang="en-US" sz="2000" baseline="0" dirty="0" err="1"/>
                        <a:t>chọn</a:t>
                      </a:r>
                      <a:r>
                        <a:rPr lang="en-US" sz="2000" baseline="0" dirty="0"/>
                        <a:t> </a:t>
                      </a:r>
                      <a:r>
                        <a:rPr lang="en-US" sz="2000" baseline="0" dirty="0" err="1"/>
                        <a:t>và</a:t>
                      </a:r>
                      <a:r>
                        <a:rPr lang="en-US" sz="2000" baseline="0" dirty="0"/>
                        <a:t> </a:t>
                      </a:r>
                      <a:r>
                        <a:rPr lang="en-US" sz="2000" baseline="0" dirty="0" err="1"/>
                        <a:t>thực</a:t>
                      </a:r>
                      <a:r>
                        <a:rPr lang="en-US" sz="2000" baseline="0" dirty="0"/>
                        <a:t> </a:t>
                      </a:r>
                      <a:r>
                        <a:rPr lang="en-US" sz="2000" baseline="0" dirty="0" err="1"/>
                        <a:t>hiện</a:t>
                      </a:r>
                      <a:r>
                        <a:rPr lang="en-US" sz="2000" baseline="0" dirty="0"/>
                        <a:t> KN</a:t>
                      </a:r>
                    </a:p>
                    <a:p>
                      <a:pPr marL="342900" indent="-342900">
                        <a:buFontTx/>
                        <a:buChar char="-"/>
                      </a:pPr>
                      <a:r>
                        <a:rPr lang="en-US" sz="2000" baseline="0" dirty="0"/>
                        <a:t>SV </a:t>
                      </a:r>
                      <a:r>
                        <a:rPr lang="en-US" sz="2000" baseline="0" dirty="0" err="1"/>
                        <a:t>trong</a:t>
                      </a:r>
                      <a:r>
                        <a:rPr lang="en-US" sz="2000" baseline="0" dirty="0"/>
                        <a:t> </a:t>
                      </a:r>
                      <a:r>
                        <a:rPr lang="en-US" sz="2000" baseline="0" dirty="0" err="1"/>
                        <a:t>cùng</a:t>
                      </a:r>
                      <a:r>
                        <a:rPr lang="en-US" sz="2000" baseline="0" dirty="0"/>
                        <a:t> </a:t>
                      </a:r>
                      <a:r>
                        <a:rPr lang="en-US" sz="2000" baseline="0" dirty="0" err="1"/>
                        <a:t>một</a:t>
                      </a:r>
                      <a:r>
                        <a:rPr lang="en-US" sz="2000" baseline="0" dirty="0"/>
                        <a:t> </a:t>
                      </a:r>
                      <a:r>
                        <a:rPr lang="en-US" sz="2000" baseline="0" dirty="0" err="1"/>
                        <a:t>thời</a:t>
                      </a:r>
                      <a:r>
                        <a:rPr lang="en-US" sz="2000" baseline="0" dirty="0"/>
                        <a:t> </a:t>
                      </a:r>
                      <a:r>
                        <a:rPr lang="en-US" sz="2000" baseline="0" dirty="0" err="1"/>
                        <a:t>điểm</a:t>
                      </a:r>
                      <a:r>
                        <a:rPr lang="en-US" sz="2000" baseline="0" dirty="0"/>
                        <a:t> </a:t>
                      </a:r>
                      <a:r>
                        <a:rPr lang="en-US" sz="2000" baseline="0" dirty="0" err="1"/>
                        <a:t>có</a:t>
                      </a:r>
                      <a:r>
                        <a:rPr lang="en-US" sz="2000" baseline="0" dirty="0"/>
                        <a:t> </a:t>
                      </a:r>
                      <a:r>
                        <a:rPr lang="en-US" sz="2000" baseline="0" dirty="0" err="1"/>
                        <a:t>nhiều</a:t>
                      </a:r>
                      <a:r>
                        <a:rPr lang="en-US" sz="2000" baseline="0" dirty="0"/>
                        <a:t> KN. </a:t>
                      </a:r>
                      <a:r>
                        <a:rPr lang="en-US" sz="2000" baseline="0" dirty="0" err="1"/>
                        <a:t>Vì</a:t>
                      </a:r>
                      <a:r>
                        <a:rPr lang="en-US" sz="2000" baseline="0" dirty="0"/>
                        <a:t> </a:t>
                      </a:r>
                      <a:r>
                        <a:rPr lang="en-US" sz="2000" baseline="0" dirty="0" err="1"/>
                        <a:t>vậy</a:t>
                      </a:r>
                      <a:r>
                        <a:rPr lang="en-US" sz="2000" baseline="0" dirty="0"/>
                        <a:t>, </a:t>
                      </a:r>
                      <a:r>
                        <a:rPr lang="en-US" sz="2000" baseline="0" dirty="0" err="1"/>
                        <a:t>trong</a:t>
                      </a:r>
                      <a:r>
                        <a:rPr lang="en-US" sz="2000" baseline="0" dirty="0"/>
                        <a:t> </a:t>
                      </a:r>
                      <a:r>
                        <a:rPr lang="en-US" sz="2000" baseline="0" dirty="0" err="1"/>
                        <a:t>hoạt</a:t>
                      </a:r>
                      <a:r>
                        <a:rPr lang="en-US" sz="2000" baseline="0" dirty="0"/>
                        <a:t> </a:t>
                      </a:r>
                      <a:r>
                        <a:rPr lang="en-US" sz="2000" baseline="0" dirty="0" err="1"/>
                        <a:t>động</a:t>
                      </a:r>
                      <a:r>
                        <a:rPr lang="en-US" sz="2000" baseline="0" dirty="0"/>
                        <a:t> TT </a:t>
                      </a:r>
                      <a:r>
                        <a:rPr lang="en-US" sz="2000" baseline="0" dirty="0" err="1"/>
                        <a:t>cần</a:t>
                      </a:r>
                      <a:r>
                        <a:rPr lang="en-US" sz="2000" baseline="0" dirty="0"/>
                        <a:t> </a:t>
                      </a:r>
                      <a:r>
                        <a:rPr lang="en-US" sz="2000" baseline="0" dirty="0" err="1"/>
                        <a:t>tính</a:t>
                      </a:r>
                      <a:r>
                        <a:rPr lang="en-US" sz="2000" baseline="0" dirty="0"/>
                        <a:t> </a:t>
                      </a:r>
                      <a:r>
                        <a:rPr lang="en-US" sz="2000" baseline="0" dirty="0" err="1"/>
                        <a:t>đến</a:t>
                      </a:r>
                      <a:r>
                        <a:rPr lang="en-US" sz="2000" baseline="0" dirty="0"/>
                        <a:t> </a:t>
                      </a:r>
                      <a:r>
                        <a:rPr lang="en-US" sz="2000" baseline="0" dirty="0" err="1"/>
                        <a:t>mọi</a:t>
                      </a:r>
                      <a:r>
                        <a:rPr lang="en-US" sz="2000" baseline="0" dirty="0"/>
                        <a:t> KN </a:t>
                      </a:r>
                      <a:r>
                        <a:rPr lang="en-US" sz="2000" baseline="0" dirty="0" err="1"/>
                        <a:t>xảy</a:t>
                      </a:r>
                      <a:r>
                        <a:rPr lang="en-US" sz="2000" baseline="0" dirty="0"/>
                        <a:t> </a:t>
                      </a:r>
                      <a:r>
                        <a:rPr lang="en-US" sz="2000" baseline="0" dirty="0" err="1"/>
                        <a:t>ra</a:t>
                      </a:r>
                      <a:r>
                        <a:rPr lang="en-US" sz="2000" baseline="0" dirty="0"/>
                        <a:t> </a:t>
                      </a:r>
                      <a:r>
                        <a:rPr lang="en-US" sz="2000" baseline="0" dirty="0" err="1"/>
                        <a:t>để</a:t>
                      </a:r>
                      <a:r>
                        <a:rPr lang="en-US" sz="2000" baseline="0" dirty="0"/>
                        <a:t> </a:t>
                      </a:r>
                      <a:r>
                        <a:rPr lang="en-US" sz="2000" baseline="0" dirty="0" err="1"/>
                        <a:t>có</a:t>
                      </a:r>
                      <a:r>
                        <a:rPr lang="en-US" sz="2000" baseline="0" dirty="0"/>
                        <a:t> </a:t>
                      </a:r>
                      <a:r>
                        <a:rPr lang="en-US" sz="2000" baseline="0" dirty="0" err="1"/>
                        <a:t>phương</a:t>
                      </a:r>
                      <a:r>
                        <a:rPr lang="en-US" sz="2000" baseline="0" dirty="0"/>
                        <a:t> </a:t>
                      </a:r>
                      <a:r>
                        <a:rPr lang="en-US" sz="2000" baseline="0" dirty="0" err="1"/>
                        <a:t>án</a:t>
                      </a:r>
                      <a:r>
                        <a:rPr lang="en-US" sz="2000" baseline="0" dirty="0"/>
                        <a:t> </a:t>
                      </a:r>
                      <a:r>
                        <a:rPr lang="en-US" sz="2000" baseline="0" dirty="0" err="1"/>
                        <a:t>giải</a:t>
                      </a:r>
                      <a:r>
                        <a:rPr lang="en-US" sz="2000" baseline="0" dirty="0"/>
                        <a:t> </a:t>
                      </a:r>
                      <a:r>
                        <a:rPr lang="en-US" sz="2000" baseline="0" dirty="0" err="1"/>
                        <a:t>quyết</a:t>
                      </a:r>
                      <a:r>
                        <a:rPr lang="en-US" sz="2000" baseline="0" dirty="0"/>
                        <a:t> </a:t>
                      </a:r>
                      <a:r>
                        <a:rPr lang="en-US" sz="2000" baseline="0" dirty="0" err="1"/>
                        <a:t>phù</a:t>
                      </a:r>
                      <a:r>
                        <a:rPr lang="en-US" sz="2000" baseline="0" dirty="0"/>
                        <a:t> </a:t>
                      </a:r>
                      <a:r>
                        <a:rPr lang="en-US" sz="2000" baseline="0" dirty="0" err="1"/>
                        <a:t>hợp</a:t>
                      </a:r>
                      <a:r>
                        <a:rPr lang="en-US" sz="2000" baseline="0" dirty="0"/>
                        <a:t>, </a:t>
                      </a:r>
                      <a:r>
                        <a:rPr lang="en-US" sz="2000" baseline="0" dirty="0" err="1"/>
                        <a:t>chủ</a:t>
                      </a:r>
                      <a:r>
                        <a:rPr lang="en-US" sz="2000" baseline="0" dirty="0"/>
                        <a:t> </a:t>
                      </a:r>
                      <a:r>
                        <a:rPr lang="en-US" sz="2000" baseline="0" dirty="0" err="1"/>
                        <a:t>động</a:t>
                      </a:r>
                      <a:r>
                        <a:rPr lang="en-US" sz="2000" baseline="0" dirty="0"/>
                        <a:t>.</a:t>
                      </a:r>
                    </a:p>
                    <a:p>
                      <a:pPr marL="342900" indent="-342900">
                        <a:buFontTx/>
                        <a:buChar char="-"/>
                      </a:pPr>
                      <a:r>
                        <a:rPr lang="en-US" sz="2000" baseline="0" dirty="0" err="1"/>
                        <a:t>Để</a:t>
                      </a:r>
                      <a:r>
                        <a:rPr lang="en-US" sz="2000" baseline="0" dirty="0"/>
                        <a:t> </a:t>
                      </a:r>
                      <a:r>
                        <a:rPr lang="en-US" sz="2000" baseline="0" dirty="0" err="1"/>
                        <a:t>thực</a:t>
                      </a:r>
                      <a:r>
                        <a:rPr lang="en-US" sz="2000" baseline="0" dirty="0"/>
                        <a:t> </a:t>
                      </a:r>
                      <a:r>
                        <a:rPr lang="en-US" sz="2000" baseline="0" dirty="0" err="1"/>
                        <a:t>hiện</a:t>
                      </a:r>
                      <a:r>
                        <a:rPr lang="en-US" sz="2000" baseline="0" dirty="0"/>
                        <a:t> KN </a:t>
                      </a:r>
                      <a:r>
                        <a:rPr lang="en-US" sz="2000" baseline="0" dirty="0" err="1"/>
                        <a:t>phải</a:t>
                      </a:r>
                      <a:r>
                        <a:rPr lang="en-US" sz="2000" baseline="0" dirty="0"/>
                        <a:t> </a:t>
                      </a:r>
                      <a:r>
                        <a:rPr lang="en-US" sz="2000" baseline="0" dirty="0" err="1"/>
                        <a:t>tạo</a:t>
                      </a:r>
                      <a:r>
                        <a:rPr lang="en-US" sz="2000" baseline="0" dirty="0"/>
                        <a:t> </a:t>
                      </a:r>
                      <a:r>
                        <a:rPr lang="en-US" sz="2000" baseline="0" dirty="0" err="1"/>
                        <a:t>cho</a:t>
                      </a:r>
                      <a:r>
                        <a:rPr lang="en-US" sz="2000" baseline="0" dirty="0"/>
                        <a:t> </a:t>
                      </a:r>
                      <a:r>
                        <a:rPr lang="en-US" sz="2000" baseline="0" dirty="0" err="1"/>
                        <a:t>nó</a:t>
                      </a:r>
                      <a:r>
                        <a:rPr lang="en-US" sz="2000" baseline="0" dirty="0"/>
                        <a:t> </a:t>
                      </a:r>
                      <a:r>
                        <a:rPr lang="en-US" sz="2000" baseline="0" dirty="0" err="1"/>
                        <a:t>các</a:t>
                      </a:r>
                      <a:r>
                        <a:rPr lang="en-US" sz="2000" baseline="0" dirty="0"/>
                        <a:t> </a:t>
                      </a:r>
                      <a:r>
                        <a:rPr lang="en-US" sz="2000" baseline="0" dirty="0" err="1"/>
                        <a:t>điều</a:t>
                      </a:r>
                      <a:r>
                        <a:rPr lang="en-US" sz="2000" baseline="0" dirty="0"/>
                        <a:t> </a:t>
                      </a:r>
                      <a:r>
                        <a:rPr lang="en-US" sz="2000" baseline="0" dirty="0" err="1"/>
                        <a:t>kiện</a:t>
                      </a:r>
                      <a:r>
                        <a:rPr lang="en-US" sz="2000" baseline="0" dirty="0"/>
                        <a:t> </a:t>
                      </a:r>
                      <a:r>
                        <a:rPr lang="en-US" sz="2000" baseline="0" dirty="0" err="1"/>
                        <a:t>cần</a:t>
                      </a:r>
                      <a:r>
                        <a:rPr lang="en-US" sz="2000" baseline="0" dirty="0"/>
                        <a:t> </a:t>
                      </a:r>
                      <a:r>
                        <a:rPr lang="en-US" sz="2000" baseline="0" dirty="0" err="1"/>
                        <a:t>và</a:t>
                      </a:r>
                      <a:r>
                        <a:rPr lang="en-US" sz="2000" baseline="0" dirty="0"/>
                        <a:t> </a:t>
                      </a:r>
                      <a:r>
                        <a:rPr lang="en-US" sz="2000" baseline="0" dirty="0" err="1"/>
                        <a:t>đủ</a:t>
                      </a:r>
                      <a:r>
                        <a:rPr lang="en-US" sz="2000" baseline="0" dirty="0"/>
                        <a:t>, do </a:t>
                      </a:r>
                      <a:r>
                        <a:rPr lang="en-US" sz="2000" baseline="0" dirty="0" err="1"/>
                        <a:t>dó</a:t>
                      </a:r>
                      <a:r>
                        <a:rPr lang="en-US" sz="2000" baseline="0" dirty="0"/>
                        <a:t> </a:t>
                      </a:r>
                      <a:r>
                        <a:rPr lang="en-US" sz="2000" baseline="0" dirty="0" err="1"/>
                        <a:t>trong</a:t>
                      </a:r>
                      <a:r>
                        <a:rPr lang="en-US" sz="2000" baseline="0" dirty="0"/>
                        <a:t> </a:t>
                      </a:r>
                      <a:r>
                        <a:rPr lang="en-US" sz="2000" baseline="0" dirty="0" err="1"/>
                        <a:t>hoạt</a:t>
                      </a:r>
                      <a:r>
                        <a:rPr lang="en-US" sz="2000" baseline="0" dirty="0"/>
                        <a:t> </a:t>
                      </a:r>
                      <a:r>
                        <a:rPr lang="en-US" sz="2000" baseline="0" dirty="0" err="1"/>
                        <a:t>động</a:t>
                      </a:r>
                      <a:r>
                        <a:rPr lang="en-US" sz="2000" baseline="0" dirty="0"/>
                        <a:t> </a:t>
                      </a:r>
                      <a:r>
                        <a:rPr lang="en-US" sz="2000" baseline="0" dirty="0" err="1"/>
                        <a:t>thực</a:t>
                      </a:r>
                      <a:r>
                        <a:rPr lang="en-US" sz="2000" baseline="0" dirty="0"/>
                        <a:t> </a:t>
                      </a:r>
                      <a:r>
                        <a:rPr lang="en-US" sz="2000" baseline="0" dirty="0" err="1"/>
                        <a:t>tiễn</a:t>
                      </a:r>
                      <a:r>
                        <a:rPr lang="en-US" sz="2000" baseline="0" dirty="0"/>
                        <a:t> </a:t>
                      </a:r>
                      <a:r>
                        <a:rPr lang="en-US" sz="2000" baseline="0" dirty="0" err="1"/>
                        <a:t>cần</a:t>
                      </a:r>
                      <a:r>
                        <a:rPr lang="en-US" sz="2000" baseline="0" dirty="0"/>
                        <a:t> </a:t>
                      </a:r>
                      <a:r>
                        <a:rPr lang="en-US" sz="2000" baseline="0" dirty="0" err="1"/>
                        <a:t>tạo</a:t>
                      </a:r>
                      <a:r>
                        <a:rPr lang="en-US" sz="2000" baseline="0" dirty="0"/>
                        <a:t> </a:t>
                      </a:r>
                      <a:r>
                        <a:rPr lang="en-US" sz="2000" baseline="0" dirty="0" err="1"/>
                        <a:t>ra</a:t>
                      </a:r>
                      <a:r>
                        <a:rPr lang="en-US" sz="2000" baseline="0" dirty="0"/>
                        <a:t> </a:t>
                      </a:r>
                      <a:r>
                        <a:rPr lang="en-US" sz="2000" baseline="0" dirty="0" err="1"/>
                        <a:t>những</a:t>
                      </a:r>
                      <a:r>
                        <a:rPr lang="en-US" sz="2000" baseline="0" dirty="0"/>
                        <a:t> ĐK </a:t>
                      </a:r>
                      <a:r>
                        <a:rPr lang="en-US" sz="2000" baseline="0" dirty="0" err="1"/>
                        <a:t>để</a:t>
                      </a:r>
                      <a:r>
                        <a:rPr lang="en-US" sz="2000" baseline="0" dirty="0"/>
                        <a:t> </a:t>
                      </a:r>
                      <a:r>
                        <a:rPr lang="en-US" sz="2000" baseline="0" dirty="0" err="1"/>
                        <a:t>thúc</a:t>
                      </a:r>
                      <a:r>
                        <a:rPr lang="en-US" sz="2000" baseline="0" dirty="0"/>
                        <a:t> </a:t>
                      </a:r>
                      <a:r>
                        <a:rPr lang="en-US" sz="2000" baseline="0" dirty="0" err="1"/>
                        <a:t>đẩy</a:t>
                      </a:r>
                      <a:r>
                        <a:rPr lang="en-US" sz="2000" baseline="0" dirty="0"/>
                        <a:t> KN </a:t>
                      </a:r>
                      <a:r>
                        <a:rPr lang="en-US" sz="2000" baseline="0" dirty="0" err="1"/>
                        <a:t>thành</a:t>
                      </a:r>
                      <a:r>
                        <a:rPr lang="en-US" sz="2000" baseline="0" dirty="0"/>
                        <a:t> HT.</a:t>
                      </a:r>
                    </a:p>
                    <a:p>
                      <a:pPr marL="342900" indent="-342900">
                        <a:buFontTx/>
                        <a:buChar char="-"/>
                      </a:pPr>
                      <a:endParaRPr lang="en-US" sz="2000" b="1" baseline="0" dirty="0">
                        <a:solidFill>
                          <a:schemeClr val="tx2"/>
                        </a:solidFill>
                        <a:latin typeface="Times New Roman" panose="02020603050405020304" pitchFamily="18" charset="0"/>
                        <a:cs typeface="Times New Roman" panose="02020603050405020304" pitchFamily="18" charset="0"/>
                      </a:endParaRPr>
                    </a:p>
                  </a:txBody>
                  <a:tcPr marL="91435" marR="91435" marT="45718" marB="45718"/>
                </a:tc>
                <a:tc hMerge="1">
                  <a:txBody>
                    <a:bodyPr/>
                    <a:lstStyle/>
                    <a:p>
                      <a:endParaRPr lang="en-US" dirty="0"/>
                    </a:p>
                  </a:txBody>
                  <a:tcPr/>
                </a:tc>
                <a:extLst>
                  <a:ext uri="{0D108BD9-81ED-4DB2-BD59-A6C34878D82A}">
                    <a16:rowId xmlns:a16="http://schemas.microsoft.com/office/drawing/2014/main" val="10003"/>
                  </a:ext>
                </a:extLst>
              </a:tr>
            </a:tbl>
          </a:graphicData>
        </a:graphic>
      </p:graphicFrame>
      <p:sp>
        <p:nvSpPr>
          <p:cNvPr id="161813" name="Text Box 2">
            <a:extLst>
              <a:ext uri="{FF2B5EF4-FFF2-40B4-BE49-F238E27FC236}">
                <a16:creationId xmlns:a16="http://schemas.microsoft.com/office/drawing/2014/main" id="{9FD59378-143F-CC42-9BC0-F04849941104}"/>
              </a:ext>
            </a:extLst>
          </p:cNvPr>
          <p:cNvSpPr txBox="1">
            <a:spLocks noChangeArrowheads="1"/>
          </p:cNvSpPr>
          <p:nvPr/>
        </p:nvSpPr>
        <p:spPr bwMode="auto">
          <a:xfrm>
            <a:off x="2574925" y="185738"/>
            <a:ext cx="684053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8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 Cặp phạm khả năng  và hiện thực</a:t>
            </a:r>
          </a:p>
        </p:txBody>
      </p:sp>
      <p:cxnSp>
        <p:nvCxnSpPr>
          <p:cNvPr id="4" name="Straight Connector 3">
            <a:extLst>
              <a:ext uri="{FF2B5EF4-FFF2-40B4-BE49-F238E27FC236}">
                <a16:creationId xmlns:a16="http://schemas.microsoft.com/office/drawing/2014/main" id="{9BAD9D21-8628-1643-97A1-3752424E92CC}"/>
              </a:ext>
            </a:extLst>
          </p:cNvPr>
          <p:cNvCxnSpPr/>
          <p:nvPr/>
        </p:nvCxnSpPr>
        <p:spPr>
          <a:xfrm>
            <a:off x="1968500" y="61913"/>
            <a:ext cx="0" cy="1057275"/>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cxnSp>
        <p:nvCxnSpPr>
          <p:cNvPr id="8" name="Straight Connector 7">
            <a:extLst>
              <a:ext uri="{FF2B5EF4-FFF2-40B4-BE49-F238E27FC236}">
                <a16:creationId xmlns:a16="http://schemas.microsoft.com/office/drawing/2014/main" id="{B8F3CEBA-531C-534E-9805-F65F6589DA4D}"/>
              </a:ext>
            </a:extLst>
          </p:cNvPr>
          <p:cNvCxnSpPr/>
          <p:nvPr/>
        </p:nvCxnSpPr>
        <p:spPr>
          <a:xfrm>
            <a:off x="457200" y="954088"/>
            <a:ext cx="8686800" cy="0"/>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61816" name="Date Placeholder 1">
            <a:extLst>
              <a:ext uri="{FF2B5EF4-FFF2-40B4-BE49-F238E27FC236}">
                <a16:creationId xmlns:a16="http://schemas.microsoft.com/office/drawing/2014/main" id="{FA1F60A7-F3E2-4940-92DF-3C9A1A71E1A2}"/>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6990663E-61BA-ED4C-915C-9870F9D64BDD}" type="datetime1">
              <a:rPr lang="vi-VN" altLang="vi-VN" smtClean="0">
                <a:solidFill>
                  <a:srgbClr val="898989"/>
                </a:solidFill>
                <a:latin typeface="Arial" panose="020B0604020202020204" pitchFamily="34" charset="0"/>
              </a:rPr>
              <a:pPr/>
              <a:t>11/07/2022</a:t>
            </a:fld>
            <a:endParaRPr lang="en-US" altLang="vi-VN">
              <a:solidFill>
                <a:srgbClr val="898989"/>
              </a:solidFill>
              <a:latin typeface="Arial" panose="020B0604020202020204" pitchFamily="34" charset="0"/>
            </a:endParaRPr>
          </a:p>
        </p:txBody>
      </p:sp>
      <p:sp>
        <p:nvSpPr>
          <p:cNvPr id="161817" name="Footer Placeholder 2">
            <a:extLst>
              <a:ext uri="{FF2B5EF4-FFF2-40B4-BE49-F238E27FC236}">
                <a16:creationId xmlns:a16="http://schemas.microsoft.com/office/drawing/2014/main" id="{E58E5752-137B-0F47-9C7B-F5D131C832C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898989"/>
                </a:solidFill>
                <a:latin typeface="Arial" panose="020B0604020202020204" pitchFamily="34" charset="0"/>
              </a:rPr>
              <a:t>Chương 2: Chủ nghĩa duy vật biện chứng</a:t>
            </a:r>
            <a:endParaRPr lang="en-US" altLang="vi-VN">
              <a:solidFill>
                <a:srgbClr val="898989"/>
              </a:solidFill>
              <a:latin typeface="Arial" panose="020B0604020202020204" pitchFamily="34" charset="0"/>
            </a:endParaRPr>
          </a:p>
        </p:txBody>
      </p:sp>
      <p:sp>
        <p:nvSpPr>
          <p:cNvPr id="161818" name="Slide Number Placeholder 9">
            <a:extLst>
              <a:ext uri="{FF2B5EF4-FFF2-40B4-BE49-F238E27FC236}">
                <a16:creationId xmlns:a16="http://schemas.microsoft.com/office/drawing/2014/main" id="{7B1D54A6-1FB2-AD4E-81DD-774286C44B2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765D2317-4E7F-1049-80BB-ECE8FCB4514D}" type="slidenum">
              <a:rPr lang="en-US" altLang="vi-VN" smtClean="0">
                <a:solidFill>
                  <a:srgbClr val="898989"/>
                </a:solidFill>
                <a:latin typeface="Arial" panose="020B0604020202020204" pitchFamily="34" charset="0"/>
              </a:rPr>
              <a:pPr/>
              <a:t>42</a:t>
            </a:fld>
            <a:endParaRPr lang="en-US" altLang="vi-VN">
              <a:solidFill>
                <a:srgbClr val="898989"/>
              </a:solidFill>
              <a:latin typeface="Arial" panose="020B0604020202020204" pitchFamily="34" charset="0"/>
            </a:endParaRPr>
          </a:p>
        </p:txBody>
      </p:sp>
    </p:spTree>
    <p:extLst>
      <p:ext uri="{BB962C8B-B14F-4D97-AF65-F5344CB8AC3E}">
        <p14:creationId xmlns:p14="http://schemas.microsoft.com/office/powerpoint/2010/main" val="10961087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BFAE370-973A-1C48-B0E6-5C771DA14A54}"/>
              </a:ext>
            </a:extLst>
          </p:cNvPr>
          <p:cNvSpPr txBox="1">
            <a:spLocks/>
          </p:cNvSpPr>
          <p:nvPr/>
        </p:nvSpPr>
        <p:spPr bwMode="black">
          <a:xfrm>
            <a:off x="609600" y="741363"/>
            <a:ext cx="10972800" cy="735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r" rtl="0" eaLnBrk="0" fontAlgn="base" hangingPunct="0">
              <a:spcBef>
                <a:spcPct val="0"/>
              </a:spcBef>
              <a:spcAft>
                <a:spcPct val="0"/>
              </a:spcAft>
              <a:defRPr sz="2800" b="1" i="1" kern="1200">
                <a:solidFill>
                  <a:srgbClr val="1F5281"/>
                </a:solidFill>
                <a:latin typeface="+mj-lt"/>
                <a:ea typeface="+mj-ea"/>
                <a:cs typeface="+mj-cs"/>
              </a:defRPr>
            </a:lvl1pPr>
            <a:lvl2pPr algn="r" rtl="0" eaLnBrk="0" fontAlgn="base" hangingPunct="0">
              <a:spcBef>
                <a:spcPct val="0"/>
              </a:spcBef>
              <a:spcAft>
                <a:spcPct val="0"/>
              </a:spcAft>
              <a:defRPr sz="2800" b="1" i="1">
                <a:solidFill>
                  <a:srgbClr val="1F5281"/>
                </a:solidFill>
                <a:latin typeface="Verdana" panose="020B0604030504040204" pitchFamily="34" charset="0"/>
              </a:defRPr>
            </a:lvl2pPr>
            <a:lvl3pPr algn="r" rtl="0" eaLnBrk="0" fontAlgn="base" hangingPunct="0">
              <a:spcBef>
                <a:spcPct val="0"/>
              </a:spcBef>
              <a:spcAft>
                <a:spcPct val="0"/>
              </a:spcAft>
              <a:defRPr sz="2800" b="1" i="1">
                <a:solidFill>
                  <a:srgbClr val="1F5281"/>
                </a:solidFill>
                <a:latin typeface="Verdana" panose="020B0604030504040204" pitchFamily="34" charset="0"/>
              </a:defRPr>
            </a:lvl3pPr>
            <a:lvl4pPr algn="r" rtl="0" eaLnBrk="0" fontAlgn="base" hangingPunct="0">
              <a:spcBef>
                <a:spcPct val="0"/>
              </a:spcBef>
              <a:spcAft>
                <a:spcPct val="0"/>
              </a:spcAft>
              <a:defRPr sz="2800" b="1" i="1">
                <a:solidFill>
                  <a:srgbClr val="1F5281"/>
                </a:solidFill>
                <a:latin typeface="Verdana" panose="020B0604030504040204" pitchFamily="34" charset="0"/>
              </a:defRPr>
            </a:lvl4pPr>
            <a:lvl5pPr algn="r" rtl="0" eaLnBrk="0" fontAlgn="base" hangingPunct="0">
              <a:spcBef>
                <a:spcPct val="0"/>
              </a:spcBef>
              <a:spcAft>
                <a:spcPct val="0"/>
              </a:spcAft>
              <a:defRPr sz="2800" b="1" i="1">
                <a:solidFill>
                  <a:srgbClr val="1F5281"/>
                </a:solidFill>
                <a:latin typeface="Verdana" panose="020B0604030504040204" pitchFamily="34" charset="0"/>
              </a:defRPr>
            </a:lvl5pPr>
            <a:lvl6pPr marL="457200" algn="r" rtl="0" eaLnBrk="1" fontAlgn="base" hangingPunct="1">
              <a:spcBef>
                <a:spcPct val="0"/>
              </a:spcBef>
              <a:spcAft>
                <a:spcPct val="0"/>
              </a:spcAft>
              <a:defRPr sz="2800" b="1" i="1">
                <a:solidFill>
                  <a:srgbClr val="1F5281"/>
                </a:solidFill>
                <a:latin typeface="Verdana" panose="020B0604030504040204" pitchFamily="34" charset="0"/>
              </a:defRPr>
            </a:lvl6pPr>
            <a:lvl7pPr marL="914400" algn="r" rtl="0" eaLnBrk="1" fontAlgn="base" hangingPunct="1">
              <a:spcBef>
                <a:spcPct val="0"/>
              </a:spcBef>
              <a:spcAft>
                <a:spcPct val="0"/>
              </a:spcAft>
              <a:defRPr sz="2800" b="1" i="1">
                <a:solidFill>
                  <a:srgbClr val="1F5281"/>
                </a:solidFill>
                <a:latin typeface="Verdana" panose="020B0604030504040204" pitchFamily="34" charset="0"/>
              </a:defRPr>
            </a:lvl7pPr>
            <a:lvl8pPr marL="1371600" algn="r" rtl="0" eaLnBrk="1" fontAlgn="base" hangingPunct="1">
              <a:spcBef>
                <a:spcPct val="0"/>
              </a:spcBef>
              <a:spcAft>
                <a:spcPct val="0"/>
              </a:spcAft>
              <a:defRPr sz="2800" b="1" i="1">
                <a:solidFill>
                  <a:srgbClr val="1F5281"/>
                </a:solidFill>
                <a:latin typeface="Verdana" panose="020B0604030504040204" pitchFamily="34" charset="0"/>
              </a:defRPr>
            </a:lvl8pPr>
            <a:lvl9pPr marL="1828800" algn="r" rtl="0" eaLnBrk="1" fontAlgn="base" hangingPunct="1">
              <a:spcBef>
                <a:spcPct val="0"/>
              </a:spcBef>
              <a:spcAft>
                <a:spcPct val="0"/>
              </a:spcAft>
              <a:defRPr sz="2800" b="1" i="1">
                <a:solidFill>
                  <a:srgbClr val="1F5281"/>
                </a:solidFill>
                <a:latin typeface="Verdana" panose="020B0604030504040204" pitchFamily="34" charset="0"/>
              </a:defRPr>
            </a:lvl9pPr>
          </a:lstStyle>
          <a:p>
            <a:pPr algn="ctr" defTabSz="1778000" eaLnBrk="1" fontAlgn="auto" hangingPunct="1">
              <a:lnSpc>
                <a:spcPct val="90000"/>
              </a:lnSpc>
              <a:spcAft>
                <a:spcPct val="35000"/>
              </a:spcAft>
              <a:defRPr/>
            </a:pPr>
            <a:endParaRPr lang="en-US" sz="3600" i="0" dirty="0">
              <a:solidFill>
                <a:srgbClr val="000000"/>
              </a:solidFill>
              <a:latin typeface="Times New Roman" pitchFamily="18" charset="0"/>
              <a:ea typeface="Tahoma" pitchFamily="34" charset="0"/>
              <a:cs typeface="Times New Roman" pitchFamily="18" charset="0"/>
            </a:endParaRPr>
          </a:p>
          <a:p>
            <a:pPr algn="l" defTabSz="1778000" eaLnBrk="1" fontAlgn="auto" hangingPunct="1">
              <a:lnSpc>
                <a:spcPct val="90000"/>
              </a:lnSpc>
              <a:spcAft>
                <a:spcPct val="35000"/>
              </a:spcAft>
              <a:defRPr/>
            </a:pPr>
            <a:r>
              <a:rPr lang="en-US" sz="3200" i="0" dirty="0">
                <a:solidFill>
                  <a:srgbClr val="000000"/>
                </a:solidFill>
                <a:latin typeface="Times New Roman" pitchFamily="18" charset="0"/>
                <a:ea typeface="Tahoma" pitchFamily="34" charset="0"/>
                <a:cs typeface="Times New Roman" pitchFamily="18" charset="0"/>
              </a:rPr>
              <a:t>c. </a:t>
            </a:r>
            <a:r>
              <a:rPr lang="en-US" sz="3200" i="0" dirty="0" err="1">
                <a:solidFill>
                  <a:srgbClr val="000000"/>
                </a:solidFill>
                <a:latin typeface="Times New Roman" pitchFamily="18" charset="0"/>
                <a:ea typeface="Tahoma" pitchFamily="34" charset="0"/>
                <a:cs typeface="Times New Roman" pitchFamily="18" charset="0"/>
              </a:rPr>
              <a:t>Các</a:t>
            </a:r>
            <a:r>
              <a:rPr lang="en-US" sz="3200" i="0" dirty="0">
                <a:solidFill>
                  <a:srgbClr val="000000"/>
                </a:solidFill>
                <a:latin typeface="Times New Roman" pitchFamily="18" charset="0"/>
                <a:ea typeface="Tahoma" pitchFamily="34" charset="0"/>
                <a:cs typeface="Times New Roman" pitchFamily="18" charset="0"/>
              </a:rPr>
              <a:t> </a:t>
            </a:r>
            <a:r>
              <a:rPr lang="en-US" sz="3200" i="0" dirty="0" err="1">
                <a:solidFill>
                  <a:srgbClr val="000000"/>
                </a:solidFill>
                <a:latin typeface="Times New Roman" pitchFamily="18" charset="0"/>
                <a:ea typeface="Tahoma" pitchFamily="34" charset="0"/>
                <a:cs typeface="Times New Roman" pitchFamily="18" charset="0"/>
              </a:rPr>
              <a:t>quy</a:t>
            </a:r>
            <a:r>
              <a:rPr lang="en-US" sz="3200" i="0" dirty="0">
                <a:solidFill>
                  <a:srgbClr val="000000"/>
                </a:solidFill>
                <a:latin typeface="Times New Roman" pitchFamily="18" charset="0"/>
                <a:ea typeface="Tahoma" pitchFamily="34" charset="0"/>
                <a:cs typeface="Times New Roman" pitchFamily="18" charset="0"/>
              </a:rPr>
              <a:t> </a:t>
            </a:r>
            <a:r>
              <a:rPr lang="en-US" sz="3200" i="0" dirty="0" err="1">
                <a:solidFill>
                  <a:srgbClr val="000000"/>
                </a:solidFill>
                <a:latin typeface="Times New Roman" pitchFamily="18" charset="0"/>
                <a:ea typeface="Tahoma" pitchFamily="34" charset="0"/>
                <a:cs typeface="Times New Roman" pitchFamily="18" charset="0"/>
              </a:rPr>
              <a:t>luật</a:t>
            </a:r>
            <a:r>
              <a:rPr lang="en-US" sz="3200" i="0" dirty="0">
                <a:solidFill>
                  <a:srgbClr val="000000"/>
                </a:solidFill>
                <a:latin typeface="Times New Roman" pitchFamily="18" charset="0"/>
                <a:ea typeface="Tahoma" pitchFamily="34" charset="0"/>
                <a:cs typeface="Times New Roman" pitchFamily="18" charset="0"/>
              </a:rPr>
              <a:t> </a:t>
            </a:r>
            <a:r>
              <a:rPr lang="en-US" sz="3200" i="0" dirty="0" err="1">
                <a:solidFill>
                  <a:srgbClr val="000000"/>
                </a:solidFill>
                <a:latin typeface="Times New Roman" pitchFamily="18" charset="0"/>
                <a:ea typeface="Tahoma" pitchFamily="34" charset="0"/>
                <a:cs typeface="Times New Roman" pitchFamily="18" charset="0"/>
              </a:rPr>
              <a:t>cơ</a:t>
            </a:r>
            <a:r>
              <a:rPr lang="en-US" sz="3200" i="0" dirty="0">
                <a:solidFill>
                  <a:srgbClr val="000000"/>
                </a:solidFill>
                <a:latin typeface="Times New Roman" pitchFamily="18" charset="0"/>
                <a:ea typeface="Tahoma" pitchFamily="34" charset="0"/>
                <a:cs typeface="Times New Roman" pitchFamily="18" charset="0"/>
              </a:rPr>
              <a:t> </a:t>
            </a:r>
            <a:r>
              <a:rPr lang="en-US" sz="3200" i="0" dirty="0" err="1">
                <a:solidFill>
                  <a:srgbClr val="000000"/>
                </a:solidFill>
                <a:latin typeface="Times New Roman" pitchFamily="18" charset="0"/>
                <a:ea typeface="Tahoma" pitchFamily="34" charset="0"/>
                <a:cs typeface="Times New Roman" pitchFamily="18" charset="0"/>
              </a:rPr>
              <a:t>bản</a:t>
            </a:r>
            <a:r>
              <a:rPr lang="en-US" sz="3200" i="0" dirty="0">
                <a:solidFill>
                  <a:srgbClr val="000000"/>
                </a:solidFill>
                <a:latin typeface="Times New Roman" pitchFamily="18" charset="0"/>
                <a:ea typeface="Tahoma" pitchFamily="34" charset="0"/>
                <a:cs typeface="Times New Roman" pitchFamily="18" charset="0"/>
              </a:rPr>
              <a:t> </a:t>
            </a:r>
            <a:r>
              <a:rPr lang="en-US" sz="3200" i="0" dirty="0" err="1">
                <a:solidFill>
                  <a:srgbClr val="000000"/>
                </a:solidFill>
                <a:latin typeface="Times New Roman" pitchFamily="18" charset="0"/>
                <a:ea typeface="Tahoma" pitchFamily="34" charset="0"/>
                <a:cs typeface="Times New Roman" pitchFamily="18" charset="0"/>
              </a:rPr>
              <a:t>của</a:t>
            </a:r>
            <a:r>
              <a:rPr lang="en-US" sz="3200" i="0" dirty="0">
                <a:solidFill>
                  <a:srgbClr val="000000"/>
                </a:solidFill>
                <a:latin typeface="Times New Roman" pitchFamily="18" charset="0"/>
                <a:ea typeface="Tahoma" pitchFamily="34" charset="0"/>
                <a:cs typeface="Times New Roman" pitchFamily="18" charset="0"/>
              </a:rPr>
              <a:t> </a:t>
            </a:r>
            <a:r>
              <a:rPr lang="en-US" sz="3200" i="0" dirty="0" err="1">
                <a:solidFill>
                  <a:srgbClr val="000000"/>
                </a:solidFill>
                <a:latin typeface="Times New Roman" pitchFamily="18" charset="0"/>
                <a:ea typeface="Tahoma" pitchFamily="34" charset="0"/>
                <a:cs typeface="Times New Roman" pitchFamily="18" charset="0"/>
              </a:rPr>
              <a:t>phép</a:t>
            </a:r>
            <a:r>
              <a:rPr lang="en-US" sz="3200" i="0" dirty="0">
                <a:solidFill>
                  <a:srgbClr val="000000"/>
                </a:solidFill>
                <a:latin typeface="Times New Roman" pitchFamily="18" charset="0"/>
                <a:ea typeface="Tahoma" pitchFamily="34" charset="0"/>
                <a:cs typeface="Times New Roman" pitchFamily="18" charset="0"/>
              </a:rPr>
              <a:t> </a:t>
            </a:r>
            <a:r>
              <a:rPr lang="en-US" sz="3200" i="0" dirty="0" err="1">
                <a:solidFill>
                  <a:srgbClr val="000000"/>
                </a:solidFill>
                <a:latin typeface="Times New Roman" pitchFamily="18" charset="0"/>
                <a:ea typeface="Tahoma" pitchFamily="34" charset="0"/>
                <a:cs typeface="Times New Roman" pitchFamily="18" charset="0"/>
              </a:rPr>
              <a:t>biện</a:t>
            </a:r>
            <a:r>
              <a:rPr lang="en-US" sz="3200" i="0" dirty="0">
                <a:solidFill>
                  <a:srgbClr val="000000"/>
                </a:solidFill>
                <a:latin typeface="Times New Roman" pitchFamily="18" charset="0"/>
                <a:ea typeface="Tahoma" pitchFamily="34" charset="0"/>
                <a:cs typeface="Times New Roman" pitchFamily="18" charset="0"/>
              </a:rPr>
              <a:t> </a:t>
            </a:r>
            <a:r>
              <a:rPr lang="en-US" sz="3200" i="0" dirty="0" err="1">
                <a:solidFill>
                  <a:srgbClr val="000000"/>
                </a:solidFill>
                <a:latin typeface="Times New Roman" pitchFamily="18" charset="0"/>
                <a:ea typeface="Tahoma" pitchFamily="34" charset="0"/>
                <a:cs typeface="Times New Roman" pitchFamily="18" charset="0"/>
              </a:rPr>
              <a:t>chứng</a:t>
            </a:r>
            <a:r>
              <a:rPr lang="en-US" sz="3200" i="0" dirty="0">
                <a:solidFill>
                  <a:srgbClr val="000000"/>
                </a:solidFill>
                <a:latin typeface="Times New Roman" pitchFamily="18" charset="0"/>
                <a:ea typeface="Tahoma" pitchFamily="34" charset="0"/>
                <a:cs typeface="Times New Roman" pitchFamily="18" charset="0"/>
              </a:rPr>
              <a:t> </a:t>
            </a:r>
            <a:br>
              <a:rPr lang="en-US" sz="3600" i="0" dirty="0">
                <a:solidFill>
                  <a:srgbClr val="FF0000"/>
                </a:solidFill>
                <a:latin typeface="Arial"/>
                <a:ea typeface="+mn-ea"/>
                <a:cs typeface="+mn-cs"/>
              </a:rPr>
            </a:br>
            <a:endParaRPr lang="en-US" dirty="0">
              <a:solidFill>
                <a:srgbClr val="FF0000"/>
              </a:solidFill>
            </a:endParaRPr>
          </a:p>
        </p:txBody>
      </p:sp>
      <p:sp>
        <p:nvSpPr>
          <p:cNvPr id="7" name="Title 1">
            <a:extLst>
              <a:ext uri="{FF2B5EF4-FFF2-40B4-BE49-F238E27FC236}">
                <a16:creationId xmlns:a16="http://schemas.microsoft.com/office/drawing/2014/main" id="{6C798A08-4ED8-2546-85B7-EBA04AA97DE2}"/>
              </a:ext>
            </a:extLst>
          </p:cNvPr>
          <p:cNvSpPr>
            <a:spLocks noGrp="1"/>
          </p:cNvSpPr>
          <p:nvPr>
            <p:ph type="title"/>
          </p:nvPr>
        </p:nvSpPr>
        <p:spPr>
          <a:xfrm>
            <a:off x="609600" y="274638"/>
            <a:ext cx="10972800" cy="563562"/>
          </a:xfrm>
        </p:spPr>
        <p:txBody>
          <a:bodyPr/>
          <a:lstStyle/>
          <a:p>
            <a:pPr defTabSz="1778000" eaLnBrk="1" fontAlgn="auto" hangingPunct="1">
              <a:lnSpc>
                <a:spcPct val="90000"/>
              </a:lnSpc>
              <a:spcAft>
                <a:spcPct val="35000"/>
              </a:spcAft>
              <a:defRPr/>
            </a:pPr>
            <a:br>
              <a:rPr lang="en-US" dirty="0">
                <a:solidFill>
                  <a:srgbClr val="000000"/>
                </a:solidFill>
                <a:latin typeface="Times New Roman" pitchFamily="18" charset="0"/>
                <a:ea typeface="Tahoma" pitchFamily="34" charset="0"/>
                <a:cs typeface="Times New Roman" pitchFamily="18" charset="0"/>
              </a:rPr>
            </a:br>
            <a:r>
              <a:rPr lang="en-US" dirty="0">
                <a:solidFill>
                  <a:srgbClr val="FF0000"/>
                </a:solidFill>
                <a:latin typeface="Times New Roman" pitchFamily="18" charset="0"/>
                <a:ea typeface="Tahoma" pitchFamily="34" charset="0"/>
                <a:cs typeface="Times New Roman" pitchFamily="18" charset="0"/>
              </a:rPr>
              <a:t>2. </a:t>
            </a:r>
            <a:r>
              <a:rPr lang="en-US" dirty="0" err="1">
                <a:solidFill>
                  <a:srgbClr val="FF0000"/>
                </a:solidFill>
                <a:latin typeface="Times New Roman" pitchFamily="18" charset="0"/>
                <a:ea typeface="Tahoma" pitchFamily="34" charset="0"/>
                <a:cs typeface="Times New Roman" pitchFamily="18" charset="0"/>
              </a:rPr>
              <a:t>Nội</a:t>
            </a:r>
            <a:r>
              <a:rPr lang="en-US" dirty="0">
                <a:solidFill>
                  <a:srgbClr val="FF0000"/>
                </a:solidFill>
                <a:latin typeface="Times New Roman" pitchFamily="18" charset="0"/>
                <a:ea typeface="Tahoma" pitchFamily="34" charset="0"/>
                <a:cs typeface="Times New Roman" pitchFamily="18" charset="0"/>
              </a:rPr>
              <a:t> dung </a:t>
            </a:r>
            <a:r>
              <a:rPr lang="en-US" dirty="0" err="1">
                <a:solidFill>
                  <a:srgbClr val="FF0000"/>
                </a:solidFill>
                <a:latin typeface="Times New Roman" pitchFamily="18" charset="0"/>
                <a:ea typeface="Tahoma" pitchFamily="34" charset="0"/>
                <a:cs typeface="Times New Roman" pitchFamily="18" charset="0"/>
              </a:rPr>
              <a:t>của</a:t>
            </a:r>
            <a:r>
              <a:rPr lang="en-US" dirty="0">
                <a:solidFill>
                  <a:srgbClr val="FF0000"/>
                </a:solidFill>
                <a:latin typeface="Times New Roman" pitchFamily="18" charset="0"/>
                <a:ea typeface="Tahoma" pitchFamily="34" charset="0"/>
                <a:cs typeface="Times New Roman" pitchFamily="18" charset="0"/>
              </a:rPr>
              <a:t> </a:t>
            </a:r>
            <a:r>
              <a:rPr lang="en-US" dirty="0" err="1">
                <a:solidFill>
                  <a:srgbClr val="FF0000"/>
                </a:solidFill>
                <a:latin typeface="Times New Roman" pitchFamily="18" charset="0"/>
                <a:ea typeface="Tahoma" pitchFamily="34" charset="0"/>
                <a:cs typeface="Times New Roman" pitchFamily="18" charset="0"/>
              </a:rPr>
              <a:t>phép</a:t>
            </a:r>
            <a:r>
              <a:rPr lang="en-US" dirty="0">
                <a:solidFill>
                  <a:srgbClr val="FF0000"/>
                </a:solidFill>
                <a:latin typeface="Times New Roman" pitchFamily="18" charset="0"/>
                <a:ea typeface="Tahoma" pitchFamily="34" charset="0"/>
                <a:cs typeface="Times New Roman" pitchFamily="18" charset="0"/>
              </a:rPr>
              <a:t> </a:t>
            </a:r>
            <a:r>
              <a:rPr lang="en-US" dirty="0" err="1">
                <a:solidFill>
                  <a:srgbClr val="FF0000"/>
                </a:solidFill>
                <a:latin typeface="Times New Roman" pitchFamily="18" charset="0"/>
                <a:ea typeface="Tahoma" pitchFamily="34" charset="0"/>
                <a:cs typeface="Times New Roman" pitchFamily="18" charset="0"/>
              </a:rPr>
              <a:t>biện</a:t>
            </a:r>
            <a:r>
              <a:rPr lang="en-US" dirty="0">
                <a:solidFill>
                  <a:srgbClr val="FF0000"/>
                </a:solidFill>
                <a:latin typeface="Times New Roman" pitchFamily="18" charset="0"/>
                <a:ea typeface="Tahoma" pitchFamily="34" charset="0"/>
                <a:cs typeface="Times New Roman" pitchFamily="18" charset="0"/>
              </a:rPr>
              <a:t> </a:t>
            </a:r>
            <a:r>
              <a:rPr lang="en-US" dirty="0" err="1">
                <a:solidFill>
                  <a:srgbClr val="FF0000"/>
                </a:solidFill>
                <a:latin typeface="Times New Roman" pitchFamily="18" charset="0"/>
                <a:ea typeface="Tahoma" pitchFamily="34" charset="0"/>
                <a:cs typeface="Times New Roman" pitchFamily="18" charset="0"/>
              </a:rPr>
              <a:t>chứng</a:t>
            </a:r>
            <a:br>
              <a:rPr lang="en-US" dirty="0">
                <a:solidFill>
                  <a:srgbClr val="FF0000"/>
                </a:solidFill>
                <a:latin typeface="Arial"/>
                <a:ea typeface="+mn-ea"/>
                <a:cs typeface="+mn-cs"/>
              </a:rPr>
            </a:br>
            <a:endParaRPr lang="en-US" dirty="0">
              <a:solidFill>
                <a:srgbClr val="FF0000"/>
              </a:solidFill>
            </a:endParaRPr>
          </a:p>
        </p:txBody>
      </p:sp>
      <p:sp>
        <p:nvSpPr>
          <p:cNvPr id="162819" name="TextBox 7">
            <a:extLst>
              <a:ext uri="{FF2B5EF4-FFF2-40B4-BE49-F238E27FC236}">
                <a16:creationId xmlns:a16="http://schemas.microsoft.com/office/drawing/2014/main" id="{4217896E-630F-4B4A-BC9B-D48004666626}"/>
              </a:ext>
            </a:extLst>
          </p:cNvPr>
          <p:cNvSpPr txBox="1">
            <a:spLocks noChangeArrowheads="1"/>
          </p:cNvSpPr>
          <p:nvPr/>
        </p:nvSpPr>
        <p:spPr bwMode="auto">
          <a:xfrm>
            <a:off x="609600" y="1533525"/>
            <a:ext cx="41306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en-US" altLang="vi-VN" sz="3200" b="1">
                <a:solidFill>
                  <a:srgbClr val="FF0000"/>
                </a:solidFill>
                <a:latin typeface="Times New Roman" panose="02020603050405020304" pitchFamily="18" charset="0"/>
              </a:rPr>
              <a:t>- Định nghĩa quy luật:</a:t>
            </a:r>
          </a:p>
        </p:txBody>
      </p:sp>
      <p:sp>
        <p:nvSpPr>
          <p:cNvPr id="162820" name="TextBox 8">
            <a:extLst>
              <a:ext uri="{FF2B5EF4-FFF2-40B4-BE49-F238E27FC236}">
                <a16:creationId xmlns:a16="http://schemas.microsoft.com/office/drawing/2014/main" id="{D12089B8-E014-E44D-A6D7-876D548274D7}"/>
              </a:ext>
            </a:extLst>
          </p:cNvPr>
          <p:cNvSpPr txBox="1">
            <a:spLocks noChangeArrowheads="1"/>
          </p:cNvSpPr>
          <p:nvPr/>
        </p:nvSpPr>
        <p:spPr bwMode="auto">
          <a:xfrm>
            <a:off x="508000" y="2117725"/>
            <a:ext cx="52832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r>
              <a:rPr lang="pt-BR" altLang="vi-VN" sz="2800" i="1">
                <a:ea typeface="ＭＳ Ｐゴシック" panose="020B0600070205080204" pitchFamily="34" charset="-128"/>
              </a:rPr>
              <a:t> Là </a:t>
            </a:r>
            <a:r>
              <a:rPr lang="pt-BR" altLang="vi-VN" sz="2800" b="1" i="1">
                <a:solidFill>
                  <a:srgbClr val="00B050"/>
                </a:solidFill>
                <a:ea typeface="ＭＳ Ｐゴシック" panose="020B0600070205080204" pitchFamily="34" charset="-128"/>
              </a:rPr>
              <a:t>MLH khách quan, bản chất, tất nhiên, phổ biến và lặp lại</a:t>
            </a:r>
            <a:r>
              <a:rPr lang="pt-BR" altLang="vi-VN" sz="2800" i="1">
                <a:ea typeface="ＭＳ Ｐゴシック" panose="020B0600070205080204" pitchFamily="34" charset="-128"/>
              </a:rPr>
              <a:t> giữa các mặt, các yếu tố, các thuộc tính bên trong của SV hay giữa các SV, HT với nhau.</a:t>
            </a:r>
            <a:endParaRPr lang="en-US" altLang="vi-VN" sz="2800" i="1">
              <a:solidFill>
                <a:srgbClr val="000000"/>
              </a:solidFill>
              <a:latin typeface="Times New Roman" panose="02020603050405020304" pitchFamily="18" charset="0"/>
            </a:endParaRPr>
          </a:p>
        </p:txBody>
      </p:sp>
      <p:sp>
        <p:nvSpPr>
          <p:cNvPr id="162821" name="TextBox 9">
            <a:extLst>
              <a:ext uri="{FF2B5EF4-FFF2-40B4-BE49-F238E27FC236}">
                <a16:creationId xmlns:a16="http://schemas.microsoft.com/office/drawing/2014/main" id="{8D07533F-95B2-E342-AB0A-D61BC4449AA4}"/>
              </a:ext>
            </a:extLst>
          </p:cNvPr>
          <p:cNvSpPr txBox="1">
            <a:spLocks noChangeArrowheads="1"/>
          </p:cNvSpPr>
          <p:nvPr/>
        </p:nvSpPr>
        <p:spPr bwMode="auto">
          <a:xfrm>
            <a:off x="6689725" y="1533525"/>
            <a:ext cx="41306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en-US" altLang="vi-VN" sz="3200" b="1">
                <a:solidFill>
                  <a:srgbClr val="FF0000"/>
                </a:solidFill>
                <a:latin typeface="Times New Roman" panose="02020603050405020304" pitchFamily="18" charset="0"/>
              </a:rPr>
              <a:t>- Phân loại quy luật:</a:t>
            </a:r>
          </a:p>
        </p:txBody>
      </p:sp>
      <p:graphicFrame>
        <p:nvGraphicFramePr>
          <p:cNvPr id="11" name="Diagram 10">
            <a:extLst>
              <a:ext uri="{FF2B5EF4-FFF2-40B4-BE49-F238E27FC236}">
                <a16:creationId xmlns:a16="http://schemas.microsoft.com/office/drawing/2014/main" id="{DD3B862A-4D22-E84B-A3F7-4D3A28460C41}"/>
              </a:ext>
            </a:extLst>
          </p:cNvPr>
          <p:cNvGraphicFramePr/>
          <p:nvPr/>
        </p:nvGraphicFramePr>
        <p:xfrm>
          <a:off x="5509260" y="2209983"/>
          <a:ext cx="6812280" cy="21746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Diagram 11">
            <a:extLst>
              <a:ext uri="{FF2B5EF4-FFF2-40B4-BE49-F238E27FC236}">
                <a16:creationId xmlns:a16="http://schemas.microsoft.com/office/drawing/2014/main" id="{EC7638F2-CAF9-6248-817C-171393F3580D}"/>
              </a:ext>
            </a:extLst>
          </p:cNvPr>
          <p:cNvGraphicFramePr/>
          <p:nvPr/>
        </p:nvGraphicFramePr>
        <p:xfrm>
          <a:off x="-76200" y="4349828"/>
          <a:ext cx="6766560" cy="225488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62824" name="Rectangle 6">
            <a:extLst>
              <a:ext uri="{FF2B5EF4-FFF2-40B4-BE49-F238E27FC236}">
                <a16:creationId xmlns:a16="http://schemas.microsoft.com/office/drawing/2014/main" id="{A7965224-A6EE-BA4E-A0B4-06FD11C77720}"/>
              </a:ext>
            </a:extLst>
          </p:cNvPr>
          <p:cNvSpPr>
            <a:spLocks noChangeArrowheads="1"/>
          </p:cNvSpPr>
          <p:nvPr/>
        </p:nvSpPr>
        <p:spPr bwMode="auto">
          <a:xfrm>
            <a:off x="6416675" y="4456113"/>
            <a:ext cx="4997450" cy="2062162"/>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17" tIns="45709" rIns="91417" bIns="45709"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Wingdings" pitchFamily="2" charset="2"/>
              </a:rPr>
              <a:t>Đặc trưng các quy luật của PBC: Là những QL phổ biến của tự nhiên, xã hội và tư duy</a:t>
            </a:r>
            <a:endParaRPr lang="en-US" alt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72303B37-5AB0-4D40-B525-AF3E6EBDBC3D}"/>
              </a:ext>
            </a:extLst>
          </p:cNvPr>
          <p:cNvCxnSpPr/>
          <p:nvPr/>
        </p:nvCxnSpPr>
        <p:spPr>
          <a:xfrm>
            <a:off x="1968500" y="61913"/>
            <a:ext cx="0" cy="1057275"/>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62826" name="Date Placeholder 1">
            <a:extLst>
              <a:ext uri="{FF2B5EF4-FFF2-40B4-BE49-F238E27FC236}">
                <a16:creationId xmlns:a16="http://schemas.microsoft.com/office/drawing/2014/main" id="{B615691F-6E10-9247-8481-B456564443BD}"/>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F1E07C05-3590-984E-BB6A-9273568F35FD}"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62827" name="Footer Placeholder 2">
            <a:extLst>
              <a:ext uri="{FF2B5EF4-FFF2-40B4-BE49-F238E27FC236}">
                <a16:creationId xmlns:a16="http://schemas.microsoft.com/office/drawing/2014/main" id="{DF87715B-9500-164E-B175-20732D99F360}"/>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62828" name="Slide Number Placeholder 3">
            <a:extLst>
              <a:ext uri="{FF2B5EF4-FFF2-40B4-BE49-F238E27FC236}">
                <a16:creationId xmlns:a16="http://schemas.microsoft.com/office/drawing/2014/main" id="{D735B239-2B49-CC45-925F-BFEDEB32D4D6}"/>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17F38EC4-71D3-6B40-8FBE-201C8B1C6422}" type="slidenum">
              <a:rPr lang="en-US" altLang="vi-VN" smtClean="0">
                <a:solidFill>
                  <a:srgbClr val="1F5281"/>
                </a:solidFill>
                <a:latin typeface="Arial" panose="020B0604020202020204" pitchFamily="34" charset="0"/>
              </a:rPr>
              <a:pPr algn="ctr"/>
              <a:t>43</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6773764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6754" name="Rectangle 2">
            <a:extLst>
              <a:ext uri="{FF2B5EF4-FFF2-40B4-BE49-F238E27FC236}">
                <a16:creationId xmlns:a16="http://schemas.microsoft.com/office/drawing/2014/main" id="{5520FCE8-86FF-244E-B16B-BF798230F963}"/>
              </a:ext>
            </a:extLst>
          </p:cNvPr>
          <p:cNvSpPr>
            <a:spLocks noChangeArrowheads="1"/>
          </p:cNvSpPr>
          <p:nvPr/>
        </p:nvSpPr>
        <p:spPr bwMode="auto">
          <a:xfrm>
            <a:off x="2063750" y="260350"/>
            <a:ext cx="8720138" cy="1008063"/>
          </a:xfrm>
          <a:prstGeom prst="rect">
            <a:avLst/>
          </a:prstGeom>
          <a:noFill/>
          <a:ln w="57150" cmpd="thickThin">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Font typeface="Arial" panose="020B0604020202020204" pitchFamily="34" charset="0"/>
              <a:buChar char="•"/>
              <a:tabLst>
                <a:tab pos="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Lst>
              <a:defRPr sz="2800">
                <a:solidFill>
                  <a:schemeClr val="tx1"/>
                </a:solidFill>
                <a:latin typeface="Calibri" panose="020F0502020204030204" pitchFamily="34" charset="0"/>
              </a:defRPr>
            </a:lvl2pPr>
            <a:lvl3pPr marL="228600">
              <a:spcBef>
                <a:spcPct val="20000"/>
              </a:spcBef>
              <a:buFont typeface="Arial" panose="020B0604020202020204" pitchFamily="34" charset="0"/>
              <a:buChar char="•"/>
              <a:tabLst>
                <a:tab pos="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9pPr>
          </a:lstStyle>
          <a:p>
            <a:pPr lvl="2" algn="ctr" eaLnBrk="1" hangingPunct="1">
              <a:lnSpc>
                <a:spcPct val="90000"/>
              </a:lnSpc>
              <a:buFontTx/>
              <a:buNone/>
            </a:pPr>
            <a:r>
              <a:rPr lang="en-US" altLang="vi-VN" sz="2800" b="1">
                <a:latin typeface="Arial" panose="020B0604020202020204" pitchFamily="34" charset="0"/>
                <a:ea typeface="ＭＳ Ｐゴシック" panose="020B0600070205080204" pitchFamily="34" charset="-128"/>
              </a:rPr>
              <a:t>PBC DV</a:t>
            </a:r>
          </a:p>
          <a:p>
            <a:pPr lvl="2" algn="ctr" eaLnBrk="1" hangingPunct="1">
              <a:lnSpc>
                <a:spcPct val="90000"/>
              </a:lnSpc>
              <a:buFontTx/>
              <a:buNone/>
            </a:pPr>
            <a:r>
              <a:rPr lang="en-US" altLang="vi-VN" sz="2800" b="1">
                <a:latin typeface="Arial" panose="020B0604020202020204" pitchFamily="34" charset="0"/>
                <a:ea typeface="ＭＳ Ｐゴシック" panose="020B0600070205080204" pitchFamily="34" charset="-128"/>
              </a:rPr>
              <a:t>(Nghiên cứu các QL chung nhất)</a:t>
            </a:r>
            <a:r>
              <a:rPr lang="en-US" altLang="vi-VN">
                <a:latin typeface="VNI-Times" pitchFamily="2" charset="0"/>
                <a:ea typeface="ＭＳ Ｐゴシック" panose="020B0600070205080204" pitchFamily="34" charset="-128"/>
              </a:rPr>
              <a:t> </a:t>
            </a:r>
          </a:p>
        </p:txBody>
      </p:sp>
      <p:sp>
        <p:nvSpPr>
          <p:cNvPr id="586755" name="Rectangle 3" descr="Newsprint">
            <a:extLst>
              <a:ext uri="{FF2B5EF4-FFF2-40B4-BE49-F238E27FC236}">
                <a16:creationId xmlns:a16="http://schemas.microsoft.com/office/drawing/2014/main" id="{63C79B2C-AE61-7B40-867F-11616D22ACDD}"/>
              </a:ext>
            </a:extLst>
          </p:cNvPr>
          <p:cNvSpPr>
            <a:spLocks noChangeArrowheads="1"/>
          </p:cNvSpPr>
          <p:nvPr/>
        </p:nvSpPr>
        <p:spPr bwMode="auto">
          <a:xfrm>
            <a:off x="515938" y="2565400"/>
            <a:ext cx="4643437" cy="1655763"/>
          </a:xfrm>
          <a:prstGeom prst="rect">
            <a:avLst/>
          </a:prstGeom>
          <a:blipFill dpi="0" rotWithShape="1">
            <a:blip r:embed="rId2"/>
            <a:srcRect/>
            <a:tile tx="0" ty="0" sx="100000" sy="100000" flip="none" algn="tl"/>
          </a:blipFill>
          <a:ln w="57150" cmpd="thickThin">
            <a:solidFill>
              <a:srgbClr val="009900"/>
            </a:solidFill>
            <a:miter lim="800000"/>
            <a:headEnd/>
            <a:tailEnd/>
          </a:ln>
        </p:spPr>
        <p:txBody>
          <a:bodyPr/>
          <a:lstStyle>
            <a:lvl1pPr marL="342900" indent="-342900" defTabSz="119063">
              <a:spcBef>
                <a:spcPct val="20000"/>
              </a:spcBef>
              <a:buFont typeface="Arial" panose="020B0604020202020204" pitchFamily="34" charset="0"/>
              <a:buChar char="•"/>
              <a:tabLst>
                <a:tab pos="0" algn="l"/>
              </a:tabLst>
              <a:defRPr sz="3200">
                <a:solidFill>
                  <a:schemeClr val="tx1"/>
                </a:solidFill>
                <a:latin typeface="Calibri" panose="020F0502020204030204" pitchFamily="34" charset="0"/>
              </a:defRPr>
            </a:lvl1pPr>
            <a:lvl2pPr marL="742950" indent="-285750" defTabSz="119063">
              <a:spcBef>
                <a:spcPct val="20000"/>
              </a:spcBef>
              <a:buFont typeface="Arial" panose="020B0604020202020204" pitchFamily="34" charset="0"/>
              <a:buChar char="–"/>
              <a:tabLst>
                <a:tab pos="0" algn="l"/>
              </a:tabLst>
              <a:defRPr sz="2800">
                <a:solidFill>
                  <a:schemeClr val="tx1"/>
                </a:solidFill>
                <a:latin typeface="Calibri" panose="020F0502020204030204" pitchFamily="34" charset="0"/>
              </a:defRPr>
            </a:lvl2pPr>
            <a:lvl3pPr marL="228600" defTabSz="119063">
              <a:spcBef>
                <a:spcPct val="20000"/>
              </a:spcBef>
              <a:buFont typeface="Arial" panose="020B0604020202020204" pitchFamily="34" charset="0"/>
              <a:buChar char="•"/>
              <a:tabLst>
                <a:tab pos="0" algn="l"/>
              </a:tabLst>
              <a:defRPr sz="2400">
                <a:solidFill>
                  <a:schemeClr val="tx1"/>
                </a:solidFill>
                <a:latin typeface="Calibri" panose="020F0502020204030204" pitchFamily="34" charset="0"/>
              </a:defRPr>
            </a:lvl3pPr>
            <a:lvl4pPr marL="1600200" indent="-228600" defTabSz="119063">
              <a:spcBef>
                <a:spcPct val="20000"/>
              </a:spcBef>
              <a:buFont typeface="Arial" panose="020B0604020202020204" pitchFamily="34" charset="0"/>
              <a:buChar char="–"/>
              <a:tabLst>
                <a:tab pos="0" algn="l"/>
              </a:tabLst>
              <a:defRPr sz="2000">
                <a:solidFill>
                  <a:schemeClr val="tx1"/>
                </a:solidFill>
                <a:latin typeface="Calibri" panose="020F0502020204030204" pitchFamily="34" charset="0"/>
              </a:defRPr>
            </a:lvl4pPr>
            <a:lvl5pPr marL="2057400" indent="-228600" defTabSz="119063">
              <a:spcBef>
                <a:spcPct val="20000"/>
              </a:spcBef>
              <a:buFont typeface="Arial" panose="020B0604020202020204" pitchFamily="34" charset="0"/>
              <a:buChar char="»"/>
              <a:tabLst>
                <a:tab pos="0" algn="l"/>
              </a:tabLst>
              <a:defRPr sz="2000">
                <a:solidFill>
                  <a:schemeClr val="tx1"/>
                </a:solidFill>
                <a:latin typeface="Calibri" panose="020F0502020204030204" pitchFamily="34" charset="0"/>
              </a:defRPr>
            </a:lvl5pPr>
            <a:lvl6pPr marL="2514600" indent="-228600" defTabSz="119063"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6pPr>
            <a:lvl7pPr marL="2971800" indent="-228600" defTabSz="119063"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7pPr>
            <a:lvl8pPr marL="3429000" indent="-228600" defTabSz="119063"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8pPr>
            <a:lvl9pPr marL="3886200" indent="-228600" defTabSz="119063"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9pPr>
          </a:lstStyle>
          <a:p>
            <a:pPr lvl="2" algn="ctr" eaLnBrk="1" hangingPunct="1">
              <a:lnSpc>
                <a:spcPct val="90000"/>
              </a:lnSpc>
              <a:buFontTx/>
              <a:buNone/>
            </a:pPr>
            <a:r>
              <a:rPr lang="en-US" altLang="vi-VN" sz="2800" b="1">
                <a:solidFill>
                  <a:srgbClr val="FF0000"/>
                </a:solidFill>
                <a:latin typeface="Arial" panose="020B0604020202020204" pitchFamily="34" charset="0"/>
                <a:ea typeface="ＭＳ Ｐゴシック" panose="020B0600070205080204" pitchFamily="34" charset="-128"/>
              </a:rPr>
              <a:t>Phương thức, cách thức</a:t>
            </a:r>
          </a:p>
          <a:p>
            <a:pPr lvl="2" algn="ctr" eaLnBrk="1" hangingPunct="1">
              <a:lnSpc>
                <a:spcPct val="90000"/>
              </a:lnSpc>
              <a:buFontTx/>
              <a:buNone/>
            </a:pPr>
            <a:r>
              <a:rPr lang="en-US" altLang="vi-VN" sz="2800">
                <a:solidFill>
                  <a:srgbClr val="FF0000"/>
                </a:solidFill>
                <a:latin typeface="Arial" panose="020B0604020202020204" pitchFamily="34" charset="0"/>
                <a:ea typeface="ＭＳ Ｐゴシック" panose="020B0600070205080204" pitchFamily="34" charset="-128"/>
              </a:rPr>
              <a:t>của sự phát triển:</a:t>
            </a:r>
          </a:p>
          <a:p>
            <a:pPr lvl="2" algn="ctr" eaLnBrk="1" hangingPunct="1">
              <a:lnSpc>
                <a:spcPct val="90000"/>
              </a:lnSpc>
              <a:buFontTx/>
              <a:buNone/>
            </a:pPr>
            <a:r>
              <a:rPr lang="en-US" altLang="vi-VN" sz="2800">
                <a:solidFill>
                  <a:srgbClr val="FF0000"/>
                </a:solidFill>
                <a:latin typeface="Arial" panose="020B0604020202020204" pitchFamily="34" charset="0"/>
                <a:ea typeface="ＭＳ Ｐゴシック" panose="020B0600070205080204" pitchFamily="34" charset="-128"/>
              </a:rPr>
              <a:t>(QL Lượng – chất)</a:t>
            </a:r>
          </a:p>
        </p:txBody>
      </p:sp>
      <p:sp>
        <p:nvSpPr>
          <p:cNvPr id="163843" name="Line 4">
            <a:extLst>
              <a:ext uri="{FF2B5EF4-FFF2-40B4-BE49-F238E27FC236}">
                <a16:creationId xmlns:a16="http://schemas.microsoft.com/office/drawing/2014/main" id="{4242F656-5497-6740-9222-5DF0859FF823}"/>
              </a:ext>
            </a:extLst>
          </p:cNvPr>
          <p:cNvSpPr>
            <a:spLocks noChangeShapeType="1"/>
          </p:cNvSpPr>
          <p:nvPr/>
        </p:nvSpPr>
        <p:spPr bwMode="auto">
          <a:xfrm>
            <a:off x="5519738" y="1268413"/>
            <a:ext cx="0" cy="3744912"/>
          </a:xfrm>
          <a:prstGeom prst="line">
            <a:avLst/>
          </a:prstGeom>
          <a:noFill/>
          <a:ln w="762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586757" name="Rectangle 5" descr="Newsprint">
            <a:extLst>
              <a:ext uri="{FF2B5EF4-FFF2-40B4-BE49-F238E27FC236}">
                <a16:creationId xmlns:a16="http://schemas.microsoft.com/office/drawing/2014/main" id="{FA21C7F4-5E35-844B-AEBB-A8BE5B0A889C}"/>
              </a:ext>
            </a:extLst>
          </p:cNvPr>
          <p:cNvSpPr>
            <a:spLocks noChangeArrowheads="1"/>
          </p:cNvSpPr>
          <p:nvPr/>
        </p:nvSpPr>
        <p:spPr bwMode="auto">
          <a:xfrm>
            <a:off x="2433638" y="4941888"/>
            <a:ext cx="6872287" cy="1584325"/>
          </a:xfrm>
          <a:prstGeom prst="rect">
            <a:avLst/>
          </a:prstGeom>
          <a:blipFill dpi="0" rotWithShape="1">
            <a:blip r:embed="rId2"/>
            <a:srcRect/>
            <a:tile tx="0" ty="0" sx="100000" sy="100000" flip="none" algn="tl"/>
          </a:blipFill>
          <a:ln w="57150" cmpd="thickThin">
            <a:solidFill>
              <a:srgbClr val="009900"/>
            </a:solidFill>
            <a:miter lim="800000"/>
            <a:headEnd/>
            <a:tailEnd/>
          </a:ln>
        </p:spPr>
        <p:txBody>
          <a:bodyPr/>
          <a:lstStyle>
            <a:lvl1pPr marL="342900" indent="-342900">
              <a:spcBef>
                <a:spcPct val="20000"/>
              </a:spcBef>
              <a:buFont typeface="Arial" panose="020B0604020202020204" pitchFamily="34" charset="0"/>
              <a:buChar char="•"/>
              <a:tabLst>
                <a:tab pos="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Lst>
              <a:defRPr sz="2800">
                <a:solidFill>
                  <a:schemeClr val="tx1"/>
                </a:solidFill>
                <a:latin typeface="Calibri" panose="020F0502020204030204" pitchFamily="34" charset="0"/>
              </a:defRPr>
            </a:lvl2pPr>
            <a:lvl3pPr marL="228600">
              <a:spcBef>
                <a:spcPct val="20000"/>
              </a:spcBef>
              <a:buFont typeface="Arial" panose="020B0604020202020204" pitchFamily="34" charset="0"/>
              <a:buChar char="•"/>
              <a:tabLst>
                <a:tab pos="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9pPr>
          </a:lstStyle>
          <a:p>
            <a:pPr lvl="2" algn="ctr" eaLnBrk="1" hangingPunct="1">
              <a:lnSpc>
                <a:spcPct val="90000"/>
              </a:lnSpc>
              <a:buFontTx/>
              <a:buNone/>
            </a:pPr>
            <a:r>
              <a:rPr lang="en-US" altLang="vi-VN" sz="2800" b="1">
                <a:latin typeface="Arial" panose="020B0604020202020204" pitchFamily="34" charset="0"/>
                <a:ea typeface="ＭＳ Ｐゴシック" panose="020B0600070205080204" pitchFamily="34" charset="-128"/>
              </a:rPr>
              <a:t>Nguồn gốc, động lực</a:t>
            </a:r>
            <a:r>
              <a:rPr lang="en-US" altLang="vi-VN" sz="2800">
                <a:latin typeface="Arial" panose="020B0604020202020204" pitchFamily="34" charset="0"/>
                <a:ea typeface="ＭＳ Ｐゴシック" panose="020B0600070205080204" pitchFamily="34" charset="-128"/>
              </a:rPr>
              <a:t> của sự phát triển;</a:t>
            </a:r>
          </a:p>
          <a:p>
            <a:pPr lvl="2" algn="ctr" eaLnBrk="1" hangingPunct="1">
              <a:lnSpc>
                <a:spcPct val="90000"/>
              </a:lnSpc>
              <a:buFontTx/>
              <a:buNone/>
            </a:pPr>
            <a:r>
              <a:rPr lang="en-US" altLang="vi-VN" sz="2800" b="1">
                <a:solidFill>
                  <a:srgbClr val="FF0000"/>
                </a:solidFill>
                <a:latin typeface="Arial" panose="020B0604020202020204" pitchFamily="34" charset="0"/>
                <a:ea typeface="ＭＳ Ｐゴシック" panose="020B0600070205080204" pitchFamily="34" charset="-128"/>
              </a:rPr>
              <a:t>Hạt nhân của PBC</a:t>
            </a:r>
          </a:p>
          <a:p>
            <a:pPr lvl="2" algn="ctr" eaLnBrk="1" hangingPunct="1">
              <a:lnSpc>
                <a:spcPct val="90000"/>
              </a:lnSpc>
              <a:buFontTx/>
              <a:buNone/>
            </a:pPr>
            <a:r>
              <a:rPr lang="en-US" altLang="vi-VN" sz="2800">
                <a:latin typeface="Arial" panose="020B0604020202020204" pitchFamily="34" charset="0"/>
                <a:ea typeface="ＭＳ Ｐゴシック" panose="020B0600070205080204" pitchFamily="34" charset="-128"/>
              </a:rPr>
              <a:t>(QL Mâu thuẫn)</a:t>
            </a:r>
          </a:p>
        </p:txBody>
      </p:sp>
      <p:sp>
        <p:nvSpPr>
          <p:cNvPr id="586762" name="Rectangle 10" descr="Newsprint">
            <a:extLst>
              <a:ext uri="{FF2B5EF4-FFF2-40B4-BE49-F238E27FC236}">
                <a16:creationId xmlns:a16="http://schemas.microsoft.com/office/drawing/2014/main" id="{24C89D28-5CDB-AB4D-8146-8039FDF40416}"/>
              </a:ext>
            </a:extLst>
          </p:cNvPr>
          <p:cNvSpPr>
            <a:spLocks noChangeArrowheads="1"/>
          </p:cNvSpPr>
          <p:nvPr/>
        </p:nvSpPr>
        <p:spPr bwMode="auto">
          <a:xfrm>
            <a:off x="5808663" y="2565400"/>
            <a:ext cx="5756275" cy="1655763"/>
          </a:xfrm>
          <a:prstGeom prst="rect">
            <a:avLst/>
          </a:prstGeom>
          <a:blipFill dpi="0" rotWithShape="1">
            <a:blip r:embed="rId2"/>
            <a:srcRect/>
            <a:tile tx="0" ty="0" sx="100000" sy="100000" flip="none" algn="tl"/>
          </a:blipFill>
          <a:ln w="57150" cmpd="thickThin">
            <a:solidFill>
              <a:srgbClr val="009900"/>
            </a:solidFill>
            <a:miter lim="800000"/>
            <a:headEnd/>
            <a:tailEnd/>
          </a:ln>
        </p:spPr>
        <p:txBody>
          <a:bodyPr/>
          <a:lstStyle>
            <a:lvl1pPr marL="342900" indent="-342900" defTabSz="114300">
              <a:spcBef>
                <a:spcPct val="20000"/>
              </a:spcBef>
              <a:buFont typeface="Arial" panose="020B0604020202020204" pitchFamily="34" charset="0"/>
              <a:buChar char="•"/>
              <a:tabLst>
                <a:tab pos="0" algn="l"/>
              </a:tabLst>
              <a:defRPr sz="3200">
                <a:solidFill>
                  <a:schemeClr val="tx1"/>
                </a:solidFill>
                <a:latin typeface="Calibri" panose="020F0502020204030204" pitchFamily="34" charset="0"/>
              </a:defRPr>
            </a:lvl1pPr>
            <a:lvl2pPr marL="742950" indent="-285750" defTabSz="114300">
              <a:spcBef>
                <a:spcPct val="20000"/>
              </a:spcBef>
              <a:buFont typeface="Arial" panose="020B0604020202020204" pitchFamily="34" charset="0"/>
              <a:buChar char="–"/>
              <a:tabLst>
                <a:tab pos="0" algn="l"/>
              </a:tabLst>
              <a:defRPr sz="2800">
                <a:solidFill>
                  <a:schemeClr val="tx1"/>
                </a:solidFill>
                <a:latin typeface="Calibri" panose="020F0502020204030204" pitchFamily="34" charset="0"/>
              </a:defRPr>
            </a:lvl2pPr>
            <a:lvl3pPr marL="228600" defTabSz="114300">
              <a:spcBef>
                <a:spcPct val="20000"/>
              </a:spcBef>
              <a:buFont typeface="Arial" panose="020B0604020202020204" pitchFamily="34" charset="0"/>
              <a:buChar char="•"/>
              <a:tabLst>
                <a:tab pos="0" algn="l"/>
              </a:tabLst>
              <a:defRPr sz="2400">
                <a:solidFill>
                  <a:schemeClr val="tx1"/>
                </a:solidFill>
                <a:latin typeface="Calibri" panose="020F0502020204030204" pitchFamily="34" charset="0"/>
              </a:defRPr>
            </a:lvl3pPr>
            <a:lvl4pPr marL="1600200" indent="-228600" defTabSz="114300">
              <a:spcBef>
                <a:spcPct val="20000"/>
              </a:spcBef>
              <a:buFont typeface="Arial" panose="020B0604020202020204" pitchFamily="34" charset="0"/>
              <a:buChar char="–"/>
              <a:tabLst>
                <a:tab pos="0" algn="l"/>
              </a:tabLst>
              <a:defRPr sz="2000">
                <a:solidFill>
                  <a:schemeClr val="tx1"/>
                </a:solidFill>
                <a:latin typeface="Calibri" panose="020F0502020204030204" pitchFamily="34" charset="0"/>
              </a:defRPr>
            </a:lvl4pPr>
            <a:lvl5pPr marL="2057400" indent="-228600" defTabSz="114300">
              <a:spcBef>
                <a:spcPct val="20000"/>
              </a:spcBef>
              <a:buFont typeface="Arial" panose="020B0604020202020204" pitchFamily="34" charset="0"/>
              <a:buChar char="»"/>
              <a:tabLst>
                <a:tab pos="0" algn="l"/>
              </a:tabLst>
              <a:defRPr sz="2000">
                <a:solidFill>
                  <a:schemeClr val="tx1"/>
                </a:solidFill>
                <a:latin typeface="Calibri" panose="020F0502020204030204" pitchFamily="34" charset="0"/>
              </a:defRPr>
            </a:lvl5pPr>
            <a:lvl6pPr marL="2514600" indent="-228600" defTabSz="1143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6pPr>
            <a:lvl7pPr marL="2971800" indent="-228600" defTabSz="1143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7pPr>
            <a:lvl8pPr marL="3429000" indent="-228600" defTabSz="1143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8pPr>
            <a:lvl9pPr marL="3886200" indent="-228600" defTabSz="1143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9pPr>
          </a:lstStyle>
          <a:p>
            <a:pPr lvl="2" algn="ctr" eaLnBrk="1" hangingPunct="1">
              <a:lnSpc>
                <a:spcPct val="90000"/>
              </a:lnSpc>
              <a:buFontTx/>
              <a:buNone/>
            </a:pPr>
            <a:r>
              <a:rPr lang="en-US" altLang="vi-VN" sz="2800" b="1">
                <a:solidFill>
                  <a:srgbClr val="FF0000"/>
                </a:solidFill>
                <a:latin typeface="Arial" panose="020B0604020202020204" pitchFamily="34" charset="0"/>
                <a:ea typeface="ＭＳ Ｐゴシック" panose="020B0600070205080204" pitchFamily="34" charset="-128"/>
              </a:rPr>
              <a:t>Khuynh hướng </a:t>
            </a:r>
          </a:p>
          <a:p>
            <a:pPr lvl="2" algn="ctr" eaLnBrk="1" hangingPunct="1">
              <a:lnSpc>
                <a:spcPct val="90000"/>
              </a:lnSpc>
              <a:buFontTx/>
              <a:buNone/>
            </a:pPr>
            <a:r>
              <a:rPr lang="en-US" altLang="vi-VN" sz="2800">
                <a:solidFill>
                  <a:srgbClr val="FF0000"/>
                </a:solidFill>
                <a:latin typeface="Arial" panose="020B0604020202020204" pitchFamily="34" charset="0"/>
                <a:ea typeface="ＭＳ Ｐゴシック" panose="020B0600070205080204" pitchFamily="34" charset="-128"/>
              </a:rPr>
              <a:t>của sự phát triển:</a:t>
            </a:r>
          </a:p>
          <a:p>
            <a:pPr lvl="2" algn="ctr" eaLnBrk="1" hangingPunct="1">
              <a:lnSpc>
                <a:spcPct val="90000"/>
              </a:lnSpc>
              <a:buFontTx/>
              <a:buNone/>
            </a:pPr>
            <a:r>
              <a:rPr lang="en-US" altLang="vi-VN" sz="2600">
                <a:solidFill>
                  <a:srgbClr val="FF0000"/>
                </a:solidFill>
                <a:latin typeface="Arial" panose="020B0604020202020204" pitchFamily="34" charset="0"/>
                <a:ea typeface="ＭＳ Ｐゴシック" panose="020B0600070205080204" pitchFamily="34" charset="-128"/>
              </a:rPr>
              <a:t>(QL Phủ định của phủ định)</a:t>
            </a:r>
          </a:p>
        </p:txBody>
      </p:sp>
      <p:sp>
        <p:nvSpPr>
          <p:cNvPr id="163846" name="Line 13">
            <a:extLst>
              <a:ext uri="{FF2B5EF4-FFF2-40B4-BE49-F238E27FC236}">
                <a16:creationId xmlns:a16="http://schemas.microsoft.com/office/drawing/2014/main" id="{D36F8387-D55F-C549-860C-4FA58E02743D}"/>
              </a:ext>
            </a:extLst>
          </p:cNvPr>
          <p:cNvSpPr>
            <a:spLocks noChangeShapeType="1"/>
          </p:cNvSpPr>
          <p:nvPr/>
        </p:nvSpPr>
        <p:spPr bwMode="auto">
          <a:xfrm>
            <a:off x="5519738" y="1268413"/>
            <a:ext cx="2447925" cy="1295400"/>
          </a:xfrm>
          <a:prstGeom prst="line">
            <a:avLst/>
          </a:prstGeom>
          <a:noFill/>
          <a:ln w="762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63847" name="Line 14">
            <a:extLst>
              <a:ext uri="{FF2B5EF4-FFF2-40B4-BE49-F238E27FC236}">
                <a16:creationId xmlns:a16="http://schemas.microsoft.com/office/drawing/2014/main" id="{BDF413CF-40EC-B543-AC4D-6311EE7402A7}"/>
              </a:ext>
            </a:extLst>
          </p:cNvPr>
          <p:cNvSpPr>
            <a:spLocks noChangeShapeType="1"/>
          </p:cNvSpPr>
          <p:nvPr/>
        </p:nvSpPr>
        <p:spPr bwMode="auto">
          <a:xfrm flipH="1">
            <a:off x="3359150" y="1268413"/>
            <a:ext cx="2160588" cy="1295400"/>
          </a:xfrm>
          <a:prstGeom prst="line">
            <a:avLst/>
          </a:prstGeom>
          <a:noFill/>
          <a:ln w="762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63848" name="Date Placeholder 1">
            <a:extLst>
              <a:ext uri="{FF2B5EF4-FFF2-40B4-BE49-F238E27FC236}">
                <a16:creationId xmlns:a16="http://schemas.microsoft.com/office/drawing/2014/main" id="{D8225D09-0DBA-5C47-9142-EB9857E8D6EA}"/>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D8C6DB41-7457-6A41-BD2B-7F78E09E9682}"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63849" name="Footer Placeholder 2">
            <a:extLst>
              <a:ext uri="{FF2B5EF4-FFF2-40B4-BE49-F238E27FC236}">
                <a16:creationId xmlns:a16="http://schemas.microsoft.com/office/drawing/2014/main" id="{0E937DE2-87D3-4E47-A189-E712E912B104}"/>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63850" name="Slide Number Placeholder 3">
            <a:extLst>
              <a:ext uri="{FF2B5EF4-FFF2-40B4-BE49-F238E27FC236}">
                <a16:creationId xmlns:a16="http://schemas.microsoft.com/office/drawing/2014/main" id="{2B0C5821-42FE-3242-A273-C7AEB24E3BA1}"/>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AD888ACF-B988-8640-A3AA-7DB8DD1BBBB6}" type="slidenum">
              <a:rPr lang="en-US" altLang="vi-VN" smtClean="0">
                <a:solidFill>
                  <a:srgbClr val="1F5281"/>
                </a:solidFill>
                <a:latin typeface="Arial" panose="020B0604020202020204" pitchFamily="34" charset="0"/>
              </a:rPr>
              <a:pPr algn="ctr"/>
              <a:t>44</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503918446"/>
      </p:ext>
    </p:extLst>
  </p:cSld>
  <p:clrMapOvr>
    <a:masterClrMapping/>
  </p:clrMapOvr>
  <p:transition>
    <p:comb/>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9" presetClass="entr" presetSubtype="0" decel="100000" fill="hold" grpId="0" nodeType="clickEffect">
                                  <p:stCondLst>
                                    <p:cond delay="0"/>
                                  </p:stCondLst>
                                  <p:iterate type="lt">
                                    <p:tmPct val="10000"/>
                                  </p:iterate>
                                  <p:childTnLst>
                                    <p:set>
                                      <p:cBhvr>
                                        <p:cTn id="6" dur="1" fill="hold">
                                          <p:stCondLst>
                                            <p:cond delay="0"/>
                                          </p:stCondLst>
                                        </p:cTn>
                                        <p:tgtEl>
                                          <p:spTgt spid="586754">
                                            <p:bg/>
                                          </p:spTgt>
                                        </p:tgtEl>
                                        <p:attrNameLst>
                                          <p:attrName>style.visibility</p:attrName>
                                        </p:attrNameLst>
                                      </p:cBhvr>
                                      <p:to>
                                        <p:strVal val="visible"/>
                                      </p:to>
                                    </p:set>
                                    <p:anim calcmode="lin" valueType="num">
                                      <p:cBhvr>
                                        <p:cTn id="7" dur="500" fill="hold"/>
                                        <p:tgtEl>
                                          <p:spTgt spid="586754">
                                            <p:bg/>
                                          </p:spTgt>
                                        </p:tgtEl>
                                        <p:attrNameLst>
                                          <p:attrName>ppt_w</p:attrName>
                                        </p:attrNameLst>
                                      </p:cBhvr>
                                      <p:tavLst>
                                        <p:tav tm="0">
                                          <p:val>
                                            <p:fltVal val="0"/>
                                          </p:val>
                                        </p:tav>
                                        <p:tav tm="100000">
                                          <p:val>
                                            <p:strVal val="#ppt_w"/>
                                          </p:val>
                                        </p:tav>
                                      </p:tavLst>
                                    </p:anim>
                                    <p:anim calcmode="lin" valueType="num">
                                      <p:cBhvr>
                                        <p:cTn id="8" dur="500" fill="hold"/>
                                        <p:tgtEl>
                                          <p:spTgt spid="586754">
                                            <p:bg/>
                                          </p:spTgt>
                                        </p:tgtEl>
                                        <p:attrNameLst>
                                          <p:attrName>ppt_h</p:attrName>
                                        </p:attrNameLst>
                                      </p:cBhvr>
                                      <p:tavLst>
                                        <p:tav tm="0">
                                          <p:val>
                                            <p:fltVal val="0"/>
                                          </p:val>
                                        </p:tav>
                                        <p:tav tm="100000">
                                          <p:val>
                                            <p:strVal val="#ppt_h"/>
                                          </p:val>
                                        </p:tav>
                                      </p:tavLst>
                                    </p:anim>
                                    <p:anim calcmode="lin" valueType="num">
                                      <p:cBhvr>
                                        <p:cTn id="9" dur="500" fill="hold"/>
                                        <p:tgtEl>
                                          <p:spTgt spid="586754">
                                            <p:bg/>
                                          </p:spTgt>
                                        </p:tgtEl>
                                        <p:attrNameLst>
                                          <p:attrName>style.rotation</p:attrName>
                                        </p:attrNameLst>
                                      </p:cBhvr>
                                      <p:tavLst>
                                        <p:tav tm="0">
                                          <p:val>
                                            <p:fltVal val="360"/>
                                          </p:val>
                                        </p:tav>
                                        <p:tav tm="100000">
                                          <p:val>
                                            <p:fltVal val="0"/>
                                          </p:val>
                                        </p:tav>
                                      </p:tavLst>
                                    </p:anim>
                                    <p:animEffect transition="in" filter="fade">
                                      <p:cBhvr>
                                        <p:cTn id="10" dur="500"/>
                                        <p:tgtEl>
                                          <p:spTgt spid="586754">
                                            <p:bg/>
                                          </p:spTgt>
                                        </p:tgtEl>
                                      </p:cBhvr>
                                    </p:animEffect>
                                  </p:childTnLst>
                                </p:cTn>
                              </p:par>
                              <p:par>
                                <p:cTn id="11" presetID="49" presetClass="entr" presetSubtype="0" decel="100000" fill="hold" grpId="0" nodeType="withEffect">
                                  <p:stCondLst>
                                    <p:cond delay="0"/>
                                  </p:stCondLst>
                                  <p:iterate type="lt">
                                    <p:tmPct val="10000"/>
                                  </p:iterate>
                                  <p:childTnLst>
                                    <p:set>
                                      <p:cBhvr>
                                        <p:cTn id="12" dur="1" fill="hold">
                                          <p:stCondLst>
                                            <p:cond delay="0"/>
                                          </p:stCondLst>
                                        </p:cTn>
                                        <p:tgtEl>
                                          <p:spTgt spid="586754">
                                            <p:txEl>
                                              <p:pRg st="0" end="0"/>
                                            </p:txEl>
                                          </p:spTgt>
                                        </p:tgtEl>
                                        <p:attrNameLst>
                                          <p:attrName>style.visibility</p:attrName>
                                        </p:attrNameLst>
                                      </p:cBhvr>
                                      <p:to>
                                        <p:strVal val="visible"/>
                                      </p:to>
                                    </p:set>
                                    <p:anim calcmode="lin" valueType="num">
                                      <p:cBhvr>
                                        <p:cTn id="13" dur="500" fill="hold"/>
                                        <p:tgtEl>
                                          <p:spTgt spid="586754">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586754">
                                            <p:txEl>
                                              <p:pRg st="0" end="0"/>
                                            </p:txEl>
                                          </p:spTgt>
                                        </p:tgtEl>
                                        <p:attrNameLst>
                                          <p:attrName>ppt_h</p:attrName>
                                        </p:attrNameLst>
                                      </p:cBhvr>
                                      <p:tavLst>
                                        <p:tav tm="0">
                                          <p:val>
                                            <p:fltVal val="0"/>
                                          </p:val>
                                        </p:tav>
                                        <p:tav tm="100000">
                                          <p:val>
                                            <p:strVal val="#ppt_h"/>
                                          </p:val>
                                        </p:tav>
                                      </p:tavLst>
                                    </p:anim>
                                    <p:anim calcmode="lin" valueType="num">
                                      <p:cBhvr>
                                        <p:cTn id="15" dur="500" fill="hold"/>
                                        <p:tgtEl>
                                          <p:spTgt spid="586754">
                                            <p:txEl>
                                              <p:pRg st="0" end="0"/>
                                            </p:txEl>
                                          </p:spTgt>
                                        </p:tgtEl>
                                        <p:attrNameLst>
                                          <p:attrName>style.rotation</p:attrName>
                                        </p:attrNameLst>
                                      </p:cBhvr>
                                      <p:tavLst>
                                        <p:tav tm="0">
                                          <p:val>
                                            <p:fltVal val="360"/>
                                          </p:val>
                                        </p:tav>
                                        <p:tav tm="100000">
                                          <p:val>
                                            <p:fltVal val="0"/>
                                          </p:val>
                                        </p:tav>
                                      </p:tavLst>
                                    </p:anim>
                                    <p:animEffect transition="in" filter="fade">
                                      <p:cBhvr>
                                        <p:cTn id="16" dur="500"/>
                                        <p:tgtEl>
                                          <p:spTgt spid="586754">
                                            <p:txEl>
                                              <p:pRg st="0" end="0"/>
                                            </p:txEl>
                                          </p:spTgt>
                                        </p:tgtEl>
                                      </p:cBhvr>
                                    </p:animEffect>
                                  </p:childTnLst>
                                </p:cTn>
                              </p:par>
                              <p:par>
                                <p:cTn id="17" presetID="49" presetClass="entr" presetSubtype="0" decel="100000" fill="hold" grpId="0" nodeType="withEffect">
                                  <p:stCondLst>
                                    <p:cond delay="0"/>
                                  </p:stCondLst>
                                  <p:iterate type="lt">
                                    <p:tmPct val="10000"/>
                                  </p:iterate>
                                  <p:childTnLst>
                                    <p:set>
                                      <p:cBhvr>
                                        <p:cTn id="18" dur="1" fill="hold">
                                          <p:stCondLst>
                                            <p:cond delay="0"/>
                                          </p:stCondLst>
                                        </p:cTn>
                                        <p:tgtEl>
                                          <p:spTgt spid="586754">
                                            <p:txEl>
                                              <p:pRg st="1" end="1"/>
                                            </p:txEl>
                                          </p:spTgt>
                                        </p:tgtEl>
                                        <p:attrNameLst>
                                          <p:attrName>style.visibility</p:attrName>
                                        </p:attrNameLst>
                                      </p:cBhvr>
                                      <p:to>
                                        <p:strVal val="visible"/>
                                      </p:to>
                                    </p:set>
                                    <p:anim calcmode="lin" valueType="num">
                                      <p:cBhvr>
                                        <p:cTn id="19" dur="500" fill="hold"/>
                                        <p:tgtEl>
                                          <p:spTgt spid="586754">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586754">
                                            <p:txEl>
                                              <p:pRg st="1" end="1"/>
                                            </p:txEl>
                                          </p:spTgt>
                                        </p:tgtEl>
                                        <p:attrNameLst>
                                          <p:attrName>ppt_h</p:attrName>
                                        </p:attrNameLst>
                                      </p:cBhvr>
                                      <p:tavLst>
                                        <p:tav tm="0">
                                          <p:val>
                                            <p:fltVal val="0"/>
                                          </p:val>
                                        </p:tav>
                                        <p:tav tm="100000">
                                          <p:val>
                                            <p:strVal val="#ppt_h"/>
                                          </p:val>
                                        </p:tav>
                                      </p:tavLst>
                                    </p:anim>
                                    <p:anim calcmode="lin" valueType="num">
                                      <p:cBhvr>
                                        <p:cTn id="21" dur="500" fill="hold"/>
                                        <p:tgtEl>
                                          <p:spTgt spid="586754">
                                            <p:txEl>
                                              <p:pRg st="1" end="1"/>
                                            </p:txEl>
                                          </p:spTgt>
                                        </p:tgtEl>
                                        <p:attrNameLst>
                                          <p:attrName>style.rotation</p:attrName>
                                        </p:attrNameLst>
                                      </p:cBhvr>
                                      <p:tavLst>
                                        <p:tav tm="0">
                                          <p:val>
                                            <p:fltVal val="360"/>
                                          </p:val>
                                        </p:tav>
                                        <p:tav tm="100000">
                                          <p:val>
                                            <p:fltVal val="0"/>
                                          </p:val>
                                        </p:tav>
                                      </p:tavLst>
                                    </p:anim>
                                    <p:animEffect transition="in" filter="fade">
                                      <p:cBhvr>
                                        <p:cTn id="22" dur="500"/>
                                        <p:tgtEl>
                                          <p:spTgt spid="586754">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9" presetClass="entr" presetSubtype="0" decel="100000" fill="hold" grpId="0" nodeType="clickEffect">
                                  <p:stCondLst>
                                    <p:cond delay="0"/>
                                  </p:stCondLst>
                                  <p:iterate type="lt">
                                    <p:tmPct val="10000"/>
                                  </p:iterate>
                                  <p:childTnLst>
                                    <p:set>
                                      <p:cBhvr>
                                        <p:cTn id="26" dur="1" fill="hold">
                                          <p:stCondLst>
                                            <p:cond delay="0"/>
                                          </p:stCondLst>
                                        </p:cTn>
                                        <p:tgtEl>
                                          <p:spTgt spid="586755">
                                            <p:bg/>
                                          </p:spTgt>
                                        </p:tgtEl>
                                        <p:attrNameLst>
                                          <p:attrName>style.visibility</p:attrName>
                                        </p:attrNameLst>
                                      </p:cBhvr>
                                      <p:to>
                                        <p:strVal val="visible"/>
                                      </p:to>
                                    </p:set>
                                    <p:anim calcmode="lin" valueType="num">
                                      <p:cBhvr>
                                        <p:cTn id="27" dur="500" fill="hold"/>
                                        <p:tgtEl>
                                          <p:spTgt spid="586755">
                                            <p:bg/>
                                          </p:spTgt>
                                        </p:tgtEl>
                                        <p:attrNameLst>
                                          <p:attrName>ppt_w</p:attrName>
                                        </p:attrNameLst>
                                      </p:cBhvr>
                                      <p:tavLst>
                                        <p:tav tm="0">
                                          <p:val>
                                            <p:fltVal val="0"/>
                                          </p:val>
                                        </p:tav>
                                        <p:tav tm="100000">
                                          <p:val>
                                            <p:strVal val="#ppt_w"/>
                                          </p:val>
                                        </p:tav>
                                      </p:tavLst>
                                    </p:anim>
                                    <p:anim calcmode="lin" valueType="num">
                                      <p:cBhvr>
                                        <p:cTn id="28" dur="500" fill="hold"/>
                                        <p:tgtEl>
                                          <p:spTgt spid="586755">
                                            <p:bg/>
                                          </p:spTgt>
                                        </p:tgtEl>
                                        <p:attrNameLst>
                                          <p:attrName>ppt_h</p:attrName>
                                        </p:attrNameLst>
                                      </p:cBhvr>
                                      <p:tavLst>
                                        <p:tav tm="0">
                                          <p:val>
                                            <p:fltVal val="0"/>
                                          </p:val>
                                        </p:tav>
                                        <p:tav tm="100000">
                                          <p:val>
                                            <p:strVal val="#ppt_h"/>
                                          </p:val>
                                        </p:tav>
                                      </p:tavLst>
                                    </p:anim>
                                    <p:anim calcmode="lin" valueType="num">
                                      <p:cBhvr>
                                        <p:cTn id="29" dur="500" fill="hold"/>
                                        <p:tgtEl>
                                          <p:spTgt spid="586755">
                                            <p:bg/>
                                          </p:spTgt>
                                        </p:tgtEl>
                                        <p:attrNameLst>
                                          <p:attrName>style.rotation</p:attrName>
                                        </p:attrNameLst>
                                      </p:cBhvr>
                                      <p:tavLst>
                                        <p:tav tm="0">
                                          <p:val>
                                            <p:fltVal val="360"/>
                                          </p:val>
                                        </p:tav>
                                        <p:tav tm="100000">
                                          <p:val>
                                            <p:fltVal val="0"/>
                                          </p:val>
                                        </p:tav>
                                      </p:tavLst>
                                    </p:anim>
                                    <p:animEffect transition="in" filter="fade">
                                      <p:cBhvr>
                                        <p:cTn id="30" dur="500"/>
                                        <p:tgtEl>
                                          <p:spTgt spid="586755">
                                            <p:bg/>
                                          </p:spTgt>
                                        </p:tgtEl>
                                      </p:cBhvr>
                                    </p:animEffect>
                                  </p:childTnLst>
                                </p:cTn>
                              </p:par>
                              <p:par>
                                <p:cTn id="31" presetID="49" presetClass="entr" presetSubtype="0" decel="100000" fill="hold" grpId="0" nodeType="withEffect">
                                  <p:stCondLst>
                                    <p:cond delay="0"/>
                                  </p:stCondLst>
                                  <p:iterate type="lt">
                                    <p:tmPct val="10000"/>
                                  </p:iterate>
                                  <p:childTnLst>
                                    <p:set>
                                      <p:cBhvr>
                                        <p:cTn id="32" dur="1" fill="hold">
                                          <p:stCondLst>
                                            <p:cond delay="0"/>
                                          </p:stCondLst>
                                        </p:cTn>
                                        <p:tgtEl>
                                          <p:spTgt spid="586755">
                                            <p:txEl>
                                              <p:pRg st="0" end="0"/>
                                            </p:txEl>
                                          </p:spTgt>
                                        </p:tgtEl>
                                        <p:attrNameLst>
                                          <p:attrName>style.visibility</p:attrName>
                                        </p:attrNameLst>
                                      </p:cBhvr>
                                      <p:to>
                                        <p:strVal val="visible"/>
                                      </p:to>
                                    </p:set>
                                    <p:anim calcmode="lin" valueType="num">
                                      <p:cBhvr>
                                        <p:cTn id="33" dur="500" fill="hold"/>
                                        <p:tgtEl>
                                          <p:spTgt spid="586755">
                                            <p:txEl>
                                              <p:pRg st="0" end="0"/>
                                            </p:txEl>
                                          </p:spTgt>
                                        </p:tgtEl>
                                        <p:attrNameLst>
                                          <p:attrName>ppt_w</p:attrName>
                                        </p:attrNameLst>
                                      </p:cBhvr>
                                      <p:tavLst>
                                        <p:tav tm="0">
                                          <p:val>
                                            <p:fltVal val="0"/>
                                          </p:val>
                                        </p:tav>
                                        <p:tav tm="100000">
                                          <p:val>
                                            <p:strVal val="#ppt_w"/>
                                          </p:val>
                                        </p:tav>
                                      </p:tavLst>
                                    </p:anim>
                                    <p:anim calcmode="lin" valueType="num">
                                      <p:cBhvr>
                                        <p:cTn id="34" dur="500" fill="hold"/>
                                        <p:tgtEl>
                                          <p:spTgt spid="586755">
                                            <p:txEl>
                                              <p:pRg st="0" end="0"/>
                                            </p:txEl>
                                          </p:spTgt>
                                        </p:tgtEl>
                                        <p:attrNameLst>
                                          <p:attrName>ppt_h</p:attrName>
                                        </p:attrNameLst>
                                      </p:cBhvr>
                                      <p:tavLst>
                                        <p:tav tm="0">
                                          <p:val>
                                            <p:fltVal val="0"/>
                                          </p:val>
                                        </p:tav>
                                        <p:tav tm="100000">
                                          <p:val>
                                            <p:strVal val="#ppt_h"/>
                                          </p:val>
                                        </p:tav>
                                      </p:tavLst>
                                    </p:anim>
                                    <p:anim calcmode="lin" valueType="num">
                                      <p:cBhvr>
                                        <p:cTn id="35" dur="500" fill="hold"/>
                                        <p:tgtEl>
                                          <p:spTgt spid="586755">
                                            <p:txEl>
                                              <p:pRg st="0" end="0"/>
                                            </p:txEl>
                                          </p:spTgt>
                                        </p:tgtEl>
                                        <p:attrNameLst>
                                          <p:attrName>style.rotation</p:attrName>
                                        </p:attrNameLst>
                                      </p:cBhvr>
                                      <p:tavLst>
                                        <p:tav tm="0">
                                          <p:val>
                                            <p:fltVal val="360"/>
                                          </p:val>
                                        </p:tav>
                                        <p:tav tm="100000">
                                          <p:val>
                                            <p:fltVal val="0"/>
                                          </p:val>
                                        </p:tav>
                                      </p:tavLst>
                                    </p:anim>
                                    <p:animEffect transition="in" filter="fade">
                                      <p:cBhvr>
                                        <p:cTn id="36" dur="500"/>
                                        <p:tgtEl>
                                          <p:spTgt spid="586755">
                                            <p:txEl>
                                              <p:pRg st="0" end="0"/>
                                            </p:txEl>
                                          </p:spTgt>
                                        </p:tgtEl>
                                      </p:cBhvr>
                                    </p:animEffect>
                                  </p:childTnLst>
                                </p:cTn>
                              </p:par>
                              <p:par>
                                <p:cTn id="37" presetID="49" presetClass="entr" presetSubtype="0" decel="100000" fill="hold" grpId="0" nodeType="withEffect">
                                  <p:stCondLst>
                                    <p:cond delay="0"/>
                                  </p:stCondLst>
                                  <p:iterate type="lt">
                                    <p:tmPct val="10000"/>
                                  </p:iterate>
                                  <p:childTnLst>
                                    <p:set>
                                      <p:cBhvr>
                                        <p:cTn id="38" dur="1" fill="hold">
                                          <p:stCondLst>
                                            <p:cond delay="0"/>
                                          </p:stCondLst>
                                        </p:cTn>
                                        <p:tgtEl>
                                          <p:spTgt spid="586755">
                                            <p:txEl>
                                              <p:pRg st="1" end="1"/>
                                            </p:txEl>
                                          </p:spTgt>
                                        </p:tgtEl>
                                        <p:attrNameLst>
                                          <p:attrName>style.visibility</p:attrName>
                                        </p:attrNameLst>
                                      </p:cBhvr>
                                      <p:to>
                                        <p:strVal val="visible"/>
                                      </p:to>
                                    </p:set>
                                    <p:anim calcmode="lin" valueType="num">
                                      <p:cBhvr>
                                        <p:cTn id="39" dur="500" fill="hold"/>
                                        <p:tgtEl>
                                          <p:spTgt spid="586755">
                                            <p:txEl>
                                              <p:pRg st="1" end="1"/>
                                            </p:txEl>
                                          </p:spTgt>
                                        </p:tgtEl>
                                        <p:attrNameLst>
                                          <p:attrName>ppt_w</p:attrName>
                                        </p:attrNameLst>
                                      </p:cBhvr>
                                      <p:tavLst>
                                        <p:tav tm="0">
                                          <p:val>
                                            <p:fltVal val="0"/>
                                          </p:val>
                                        </p:tav>
                                        <p:tav tm="100000">
                                          <p:val>
                                            <p:strVal val="#ppt_w"/>
                                          </p:val>
                                        </p:tav>
                                      </p:tavLst>
                                    </p:anim>
                                    <p:anim calcmode="lin" valueType="num">
                                      <p:cBhvr>
                                        <p:cTn id="40" dur="500" fill="hold"/>
                                        <p:tgtEl>
                                          <p:spTgt spid="586755">
                                            <p:txEl>
                                              <p:pRg st="1" end="1"/>
                                            </p:txEl>
                                          </p:spTgt>
                                        </p:tgtEl>
                                        <p:attrNameLst>
                                          <p:attrName>ppt_h</p:attrName>
                                        </p:attrNameLst>
                                      </p:cBhvr>
                                      <p:tavLst>
                                        <p:tav tm="0">
                                          <p:val>
                                            <p:fltVal val="0"/>
                                          </p:val>
                                        </p:tav>
                                        <p:tav tm="100000">
                                          <p:val>
                                            <p:strVal val="#ppt_h"/>
                                          </p:val>
                                        </p:tav>
                                      </p:tavLst>
                                    </p:anim>
                                    <p:anim calcmode="lin" valueType="num">
                                      <p:cBhvr>
                                        <p:cTn id="41" dur="500" fill="hold"/>
                                        <p:tgtEl>
                                          <p:spTgt spid="586755">
                                            <p:txEl>
                                              <p:pRg st="1" end="1"/>
                                            </p:txEl>
                                          </p:spTgt>
                                        </p:tgtEl>
                                        <p:attrNameLst>
                                          <p:attrName>style.rotation</p:attrName>
                                        </p:attrNameLst>
                                      </p:cBhvr>
                                      <p:tavLst>
                                        <p:tav tm="0">
                                          <p:val>
                                            <p:fltVal val="360"/>
                                          </p:val>
                                        </p:tav>
                                        <p:tav tm="100000">
                                          <p:val>
                                            <p:fltVal val="0"/>
                                          </p:val>
                                        </p:tav>
                                      </p:tavLst>
                                    </p:anim>
                                    <p:animEffect transition="in" filter="fade">
                                      <p:cBhvr>
                                        <p:cTn id="42" dur="500"/>
                                        <p:tgtEl>
                                          <p:spTgt spid="586755">
                                            <p:txEl>
                                              <p:pRg st="1" end="1"/>
                                            </p:txEl>
                                          </p:spTgt>
                                        </p:tgtEl>
                                      </p:cBhvr>
                                    </p:animEffect>
                                  </p:childTnLst>
                                </p:cTn>
                              </p:par>
                              <p:par>
                                <p:cTn id="43" presetID="49" presetClass="entr" presetSubtype="0" decel="100000" fill="hold" grpId="0" nodeType="withEffect">
                                  <p:stCondLst>
                                    <p:cond delay="0"/>
                                  </p:stCondLst>
                                  <p:iterate type="lt">
                                    <p:tmPct val="10000"/>
                                  </p:iterate>
                                  <p:childTnLst>
                                    <p:set>
                                      <p:cBhvr>
                                        <p:cTn id="44" dur="1" fill="hold">
                                          <p:stCondLst>
                                            <p:cond delay="0"/>
                                          </p:stCondLst>
                                        </p:cTn>
                                        <p:tgtEl>
                                          <p:spTgt spid="586755">
                                            <p:txEl>
                                              <p:pRg st="2" end="2"/>
                                            </p:txEl>
                                          </p:spTgt>
                                        </p:tgtEl>
                                        <p:attrNameLst>
                                          <p:attrName>style.visibility</p:attrName>
                                        </p:attrNameLst>
                                      </p:cBhvr>
                                      <p:to>
                                        <p:strVal val="visible"/>
                                      </p:to>
                                    </p:set>
                                    <p:anim calcmode="lin" valueType="num">
                                      <p:cBhvr>
                                        <p:cTn id="45" dur="500" fill="hold"/>
                                        <p:tgtEl>
                                          <p:spTgt spid="586755">
                                            <p:txEl>
                                              <p:pRg st="2" end="2"/>
                                            </p:txEl>
                                          </p:spTgt>
                                        </p:tgtEl>
                                        <p:attrNameLst>
                                          <p:attrName>ppt_w</p:attrName>
                                        </p:attrNameLst>
                                      </p:cBhvr>
                                      <p:tavLst>
                                        <p:tav tm="0">
                                          <p:val>
                                            <p:fltVal val="0"/>
                                          </p:val>
                                        </p:tav>
                                        <p:tav tm="100000">
                                          <p:val>
                                            <p:strVal val="#ppt_w"/>
                                          </p:val>
                                        </p:tav>
                                      </p:tavLst>
                                    </p:anim>
                                    <p:anim calcmode="lin" valueType="num">
                                      <p:cBhvr>
                                        <p:cTn id="46" dur="500" fill="hold"/>
                                        <p:tgtEl>
                                          <p:spTgt spid="586755">
                                            <p:txEl>
                                              <p:pRg st="2" end="2"/>
                                            </p:txEl>
                                          </p:spTgt>
                                        </p:tgtEl>
                                        <p:attrNameLst>
                                          <p:attrName>ppt_h</p:attrName>
                                        </p:attrNameLst>
                                      </p:cBhvr>
                                      <p:tavLst>
                                        <p:tav tm="0">
                                          <p:val>
                                            <p:fltVal val="0"/>
                                          </p:val>
                                        </p:tav>
                                        <p:tav tm="100000">
                                          <p:val>
                                            <p:strVal val="#ppt_h"/>
                                          </p:val>
                                        </p:tav>
                                      </p:tavLst>
                                    </p:anim>
                                    <p:anim calcmode="lin" valueType="num">
                                      <p:cBhvr>
                                        <p:cTn id="47" dur="500" fill="hold"/>
                                        <p:tgtEl>
                                          <p:spTgt spid="586755">
                                            <p:txEl>
                                              <p:pRg st="2" end="2"/>
                                            </p:txEl>
                                          </p:spTgt>
                                        </p:tgtEl>
                                        <p:attrNameLst>
                                          <p:attrName>style.rotation</p:attrName>
                                        </p:attrNameLst>
                                      </p:cBhvr>
                                      <p:tavLst>
                                        <p:tav tm="0">
                                          <p:val>
                                            <p:fltVal val="360"/>
                                          </p:val>
                                        </p:tav>
                                        <p:tav tm="100000">
                                          <p:val>
                                            <p:fltVal val="0"/>
                                          </p:val>
                                        </p:tav>
                                      </p:tavLst>
                                    </p:anim>
                                    <p:animEffect transition="in" filter="fade">
                                      <p:cBhvr>
                                        <p:cTn id="48" dur="500"/>
                                        <p:tgtEl>
                                          <p:spTgt spid="586755">
                                            <p:txEl>
                                              <p:pRg st="2" end="2"/>
                                            </p:txEl>
                                          </p:spTgt>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49" presetClass="entr" presetSubtype="0" decel="100000" fill="hold" grpId="0" nodeType="clickEffect">
                                  <p:stCondLst>
                                    <p:cond delay="0"/>
                                  </p:stCondLst>
                                  <p:iterate type="lt">
                                    <p:tmPct val="10000"/>
                                  </p:iterate>
                                  <p:childTnLst>
                                    <p:set>
                                      <p:cBhvr>
                                        <p:cTn id="52" dur="1" fill="hold">
                                          <p:stCondLst>
                                            <p:cond delay="0"/>
                                          </p:stCondLst>
                                        </p:cTn>
                                        <p:tgtEl>
                                          <p:spTgt spid="586757">
                                            <p:bg/>
                                          </p:spTgt>
                                        </p:tgtEl>
                                        <p:attrNameLst>
                                          <p:attrName>style.visibility</p:attrName>
                                        </p:attrNameLst>
                                      </p:cBhvr>
                                      <p:to>
                                        <p:strVal val="visible"/>
                                      </p:to>
                                    </p:set>
                                    <p:anim calcmode="lin" valueType="num">
                                      <p:cBhvr>
                                        <p:cTn id="53" dur="500" fill="hold"/>
                                        <p:tgtEl>
                                          <p:spTgt spid="586757">
                                            <p:bg/>
                                          </p:spTgt>
                                        </p:tgtEl>
                                        <p:attrNameLst>
                                          <p:attrName>ppt_w</p:attrName>
                                        </p:attrNameLst>
                                      </p:cBhvr>
                                      <p:tavLst>
                                        <p:tav tm="0">
                                          <p:val>
                                            <p:fltVal val="0"/>
                                          </p:val>
                                        </p:tav>
                                        <p:tav tm="100000">
                                          <p:val>
                                            <p:strVal val="#ppt_w"/>
                                          </p:val>
                                        </p:tav>
                                      </p:tavLst>
                                    </p:anim>
                                    <p:anim calcmode="lin" valueType="num">
                                      <p:cBhvr>
                                        <p:cTn id="54" dur="500" fill="hold"/>
                                        <p:tgtEl>
                                          <p:spTgt spid="586757">
                                            <p:bg/>
                                          </p:spTgt>
                                        </p:tgtEl>
                                        <p:attrNameLst>
                                          <p:attrName>ppt_h</p:attrName>
                                        </p:attrNameLst>
                                      </p:cBhvr>
                                      <p:tavLst>
                                        <p:tav tm="0">
                                          <p:val>
                                            <p:fltVal val="0"/>
                                          </p:val>
                                        </p:tav>
                                        <p:tav tm="100000">
                                          <p:val>
                                            <p:strVal val="#ppt_h"/>
                                          </p:val>
                                        </p:tav>
                                      </p:tavLst>
                                    </p:anim>
                                    <p:anim calcmode="lin" valueType="num">
                                      <p:cBhvr>
                                        <p:cTn id="55" dur="500" fill="hold"/>
                                        <p:tgtEl>
                                          <p:spTgt spid="586757">
                                            <p:bg/>
                                          </p:spTgt>
                                        </p:tgtEl>
                                        <p:attrNameLst>
                                          <p:attrName>style.rotation</p:attrName>
                                        </p:attrNameLst>
                                      </p:cBhvr>
                                      <p:tavLst>
                                        <p:tav tm="0">
                                          <p:val>
                                            <p:fltVal val="360"/>
                                          </p:val>
                                        </p:tav>
                                        <p:tav tm="100000">
                                          <p:val>
                                            <p:fltVal val="0"/>
                                          </p:val>
                                        </p:tav>
                                      </p:tavLst>
                                    </p:anim>
                                    <p:animEffect transition="in" filter="fade">
                                      <p:cBhvr>
                                        <p:cTn id="56" dur="500"/>
                                        <p:tgtEl>
                                          <p:spTgt spid="586757">
                                            <p:bg/>
                                          </p:spTgt>
                                        </p:tgtEl>
                                      </p:cBhvr>
                                    </p:animEffect>
                                  </p:childTnLst>
                                </p:cTn>
                              </p:par>
                              <p:par>
                                <p:cTn id="57" presetID="49" presetClass="entr" presetSubtype="0" decel="100000" fill="hold" grpId="0" nodeType="withEffect">
                                  <p:stCondLst>
                                    <p:cond delay="0"/>
                                  </p:stCondLst>
                                  <p:iterate type="lt">
                                    <p:tmPct val="10000"/>
                                  </p:iterate>
                                  <p:childTnLst>
                                    <p:set>
                                      <p:cBhvr>
                                        <p:cTn id="58" dur="1" fill="hold">
                                          <p:stCondLst>
                                            <p:cond delay="0"/>
                                          </p:stCondLst>
                                        </p:cTn>
                                        <p:tgtEl>
                                          <p:spTgt spid="586757">
                                            <p:txEl>
                                              <p:pRg st="0" end="0"/>
                                            </p:txEl>
                                          </p:spTgt>
                                        </p:tgtEl>
                                        <p:attrNameLst>
                                          <p:attrName>style.visibility</p:attrName>
                                        </p:attrNameLst>
                                      </p:cBhvr>
                                      <p:to>
                                        <p:strVal val="visible"/>
                                      </p:to>
                                    </p:set>
                                    <p:anim calcmode="lin" valueType="num">
                                      <p:cBhvr>
                                        <p:cTn id="59" dur="500" fill="hold"/>
                                        <p:tgtEl>
                                          <p:spTgt spid="586757">
                                            <p:txEl>
                                              <p:pRg st="0" end="0"/>
                                            </p:txEl>
                                          </p:spTgt>
                                        </p:tgtEl>
                                        <p:attrNameLst>
                                          <p:attrName>ppt_w</p:attrName>
                                        </p:attrNameLst>
                                      </p:cBhvr>
                                      <p:tavLst>
                                        <p:tav tm="0">
                                          <p:val>
                                            <p:fltVal val="0"/>
                                          </p:val>
                                        </p:tav>
                                        <p:tav tm="100000">
                                          <p:val>
                                            <p:strVal val="#ppt_w"/>
                                          </p:val>
                                        </p:tav>
                                      </p:tavLst>
                                    </p:anim>
                                    <p:anim calcmode="lin" valueType="num">
                                      <p:cBhvr>
                                        <p:cTn id="60" dur="500" fill="hold"/>
                                        <p:tgtEl>
                                          <p:spTgt spid="586757">
                                            <p:txEl>
                                              <p:pRg st="0" end="0"/>
                                            </p:txEl>
                                          </p:spTgt>
                                        </p:tgtEl>
                                        <p:attrNameLst>
                                          <p:attrName>ppt_h</p:attrName>
                                        </p:attrNameLst>
                                      </p:cBhvr>
                                      <p:tavLst>
                                        <p:tav tm="0">
                                          <p:val>
                                            <p:fltVal val="0"/>
                                          </p:val>
                                        </p:tav>
                                        <p:tav tm="100000">
                                          <p:val>
                                            <p:strVal val="#ppt_h"/>
                                          </p:val>
                                        </p:tav>
                                      </p:tavLst>
                                    </p:anim>
                                    <p:anim calcmode="lin" valueType="num">
                                      <p:cBhvr>
                                        <p:cTn id="61" dur="500" fill="hold"/>
                                        <p:tgtEl>
                                          <p:spTgt spid="586757">
                                            <p:txEl>
                                              <p:pRg st="0" end="0"/>
                                            </p:txEl>
                                          </p:spTgt>
                                        </p:tgtEl>
                                        <p:attrNameLst>
                                          <p:attrName>style.rotation</p:attrName>
                                        </p:attrNameLst>
                                      </p:cBhvr>
                                      <p:tavLst>
                                        <p:tav tm="0">
                                          <p:val>
                                            <p:fltVal val="360"/>
                                          </p:val>
                                        </p:tav>
                                        <p:tav tm="100000">
                                          <p:val>
                                            <p:fltVal val="0"/>
                                          </p:val>
                                        </p:tav>
                                      </p:tavLst>
                                    </p:anim>
                                    <p:animEffect transition="in" filter="fade">
                                      <p:cBhvr>
                                        <p:cTn id="62" dur="500"/>
                                        <p:tgtEl>
                                          <p:spTgt spid="586757">
                                            <p:txEl>
                                              <p:pRg st="0" end="0"/>
                                            </p:txEl>
                                          </p:spTgt>
                                        </p:tgtEl>
                                      </p:cBhvr>
                                    </p:animEffect>
                                  </p:childTnLst>
                                </p:cTn>
                              </p:par>
                              <p:par>
                                <p:cTn id="63" presetID="49" presetClass="entr" presetSubtype="0" decel="100000" fill="hold" grpId="0" nodeType="withEffect">
                                  <p:stCondLst>
                                    <p:cond delay="0"/>
                                  </p:stCondLst>
                                  <p:iterate type="lt">
                                    <p:tmPct val="10000"/>
                                  </p:iterate>
                                  <p:childTnLst>
                                    <p:set>
                                      <p:cBhvr>
                                        <p:cTn id="64" dur="1" fill="hold">
                                          <p:stCondLst>
                                            <p:cond delay="0"/>
                                          </p:stCondLst>
                                        </p:cTn>
                                        <p:tgtEl>
                                          <p:spTgt spid="586757">
                                            <p:txEl>
                                              <p:pRg st="1" end="1"/>
                                            </p:txEl>
                                          </p:spTgt>
                                        </p:tgtEl>
                                        <p:attrNameLst>
                                          <p:attrName>style.visibility</p:attrName>
                                        </p:attrNameLst>
                                      </p:cBhvr>
                                      <p:to>
                                        <p:strVal val="visible"/>
                                      </p:to>
                                    </p:set>
                                    <p:anim calcmode="lin" valueType="num">
                                      <p:cBhvr>
                                        <p:cTn id="65" dur="500" fill="hold"/>
                                        <p:tgtEl>
                                          <p:spTgt spid="586757">
                                            <p:txEl>
                                              <p:pRg st="1" end="1"/>
                                            </p:txEl>
                                          </p:spTgt>
                                        </p:tgtEl>
                                        <p:attrNameLst>
                                          <p:attrName>ppt_w</p:attrName>
                                        </p:attrNameLst>
                                      </p:cBhvr>
                                      <p:tavLst>
                                        <p:tav tm="0">
                                          <p:val>
                                            <p:fltVal val="0"/>
                                          </p:val>
                                        </p:tav>
                                        <p:tav tm="100000">
                                          <p:val>
                                            <p:strVal val="#ppt_w"/>
                                          </p:val>
                                        </p:tav>
                                      </p:tavLst>
                                    </p:anim>
                                    <p:anim calcmode="lin" valueType="num">
                                      <p:cBhvr>
                                        <p:cTn id="66" dur="500" fill="hold"/>
                                        <p:tgtEl>
                                          <p:spTgt spid="586757">
                                            <p:txEl>
                                              <p:pRg st="1" end="1"/>
                                            </p:txEl>
                                          </p:spTgt>
                                        </p:tgtEl>
                                        <p:attrNameLst>
                                          <p:attrName>ppt_h</p:attrName>
                                        </p:attrNameLst>
                                      </p:cBhvr>
                                      <p:tavLst>
                                        <p:tav tm="0">
                                          <p:val>
                                            <p:fltVal val="0"/>
                                          </p:val>
                                        </p:tav>
                                        <p:tav tm="100000">
                                          <p:val>
                                            <p:strVal val="#ppt_h"/>
                                          </p:val>
                                        </p:tav>
                                      </p:tavLst>
                                    </p:anim>
                                    <p:anim calcmode="lin" valueType="num">
                                      <p:cBhvr>
                                        <p:cTn id="67" dur="500" fill="hold"/>
                                        <p:tgtEl>
                                          <p:spTgt spid="586757">
                                            <p:txEl>
                                              <p:pRg st="1" end="1"/>
                                            </p:txEl>
                                          </p:spTgt>
                                        </p:tgtEl>
                                        <p:attrNameLst>
                                          <p:attrName>style.rotation</p:attrName>
                                        </p:attrNameLst>
                                      </p:cBhvr>
                                      <p:tavLst>
                                        <p:tav tm="0">
                                          <p:val>
                                            <p:fltVal val="360"/>
                                          </p:val>
                                        </p:tav>
                                        <p:tav tm="100000">
                                          <p:val>
                                            <p:fltVal val="0"/>
                                          </p:val>
                                        </p:tav>
                                      </p:tavLst>
                                    </p:anim>
                                    <p:animEffect transition="in" filter="fade">
                                      <p:cBhvr>
                                        <p:cTn id="68" dur="500"/>
                                        <p:tgtEl>
                                          <p:spTgt spid="586757">
                                            <p:txEl>
                                              <p:pRg st="1" end="1"/>
                                            </p:txEl>
                                          </p:spTgt>
                                        </p:tgtEl>
                                      </p:cBhvr>
                                    </p:animEffect>
                                  </p:childTnLst>
                                </p:cTn>
                              </p:par>
                              <p:par>
                                <p:cTn id="69" presetID="49" presetClass="entr" presetSubtype="0" decel="100000" fill="hold" grpId="0" nodeType="withEffect">
                                  <p:stCondLst>
                                    <p:cond delay="0"/>
                                  </p:stCondLst>
                                  <p:iterate type="lt">
                                    <p:tmPct val="10000"/>
                                  </p:iterate>
                                  <p:childTnLst>
                                    <p:set>
                                      <p:cBhvr>
                                        <p:cTn id="70" dur="1" fill="hold">
                                          <p:stCondLst>
                                            <p:cond delay="0"/>
                                          </p:stCondLst>
                                        </p:cTn>
                                        <p:tgtEl>
                                          <p:spTgt spid="586757">
                                            <p:txEl>
                                              <p:pRg st="2" end="2"/>
                                            </p:txEl>
                                          </p:spTgt>
                                        </p:tgtEl>
                                        <p:attrNameLst>
                                          <p:attrName>style.visibility</p:attrName>
                                        </p:attrNameLst>
                                      </p:cBhvr>
                                      <p:to>
                                        <p:strVal val="visible"/>
                                      </p:to>
                                    </p:set>
                                    <p:anim calcmode="lin" valueType="num">
                                      <p:cBhvr>
                                        <p:cTn id="71" dur="500" fill="hold"/>
                                        <p:tgtEl>
                                          <p:spTgt spid="586757">
                                            <p:txEl>
                                              <p:pRg st="2" end="2"/>
                                            </p:txEl>
                                          </p:spTgt>
                                        </p:tgtEl>
                                        <p:attrNameLst>
                                          <p:attrName>ppt_w</p:attrName>
                                        </p:attrNameLst>
                                      </p:cBhvr>
                                      <p:tavLst>
                                        <p:tav tm="0">
                                          <p:val>
                                            <p:fltVal val="0"/>
                                          </p:val>
                                        </p:tav>
                                        <p:tav tm="100000">
                                          <p:val>
                                            <p:strVal val="#ppt_w"/>
                                          </p:val>
                                        </p:tav>
                                      </p:tavLst>
                                    </p:anim>
                                    <p:anim calcmode="lin" valueType="num">
                                      <p:cBhvr>
                                        <p:cTn id="72" dur="500" fill="hold"/>
                                        <p:tgtEl>
                                          <p:spTgt spid="586757">
                                            <p:txEl>
                                              <p:pRg st="2" end="2"/>
                                            </p:txEl>
                                          </p:spTgt>
                                        </p:tgtEl>
                                        <p:attrNameLst>
                                          <p:attrName>ppt_h</p:attrName>
                                        </p:attrNameLst>
                                      </p:cBhvr>
                                      <p:tavLst>
                                        <p:tav tm="0">
                                          <p:val>
                                            <p:fltVal val="0"/>
                                          </p:val>
                                        </p:tav>
                                        <p:tav tm="100000">
                                          <p:val>
                                            <p:strVal val="#ppt_h"/>
                                          </p:val>
                                        </p:tav>
                                      </p:tavLst>
                                    </p:anim>
                                    <p:anim calcmode="lin" valueType="num">
                                      <p:cBhvr>
                                        <p:cTn id="73" dur="500" fill="hold"/>
                                        <p:tgtEl>
                                          <p:spTgt spid="586757">
                                            <p:txEl>
                                              <p:pRg st="2" end="2"/>
                                            </p:txEl>
                                          </p:spTgt>
                                        </p:tgtEl>
                                        <p:attrNameLst>
                                          <p:attrName>style.rotation</p:attrName>
                                        </p:attrNameLst>
                                      </p:cBhvr>
                                      <p:tavLst>
                                        <p:tav tm="0">
                                          <p:val>
                                            <p:fltVal val="360"/>
                                          </p:val>
                                        </p:tav>
                                        <p:tav tm="100000">
                                          <p:val>
                                            <p:fltVal val="0"/>
                                          </p:val>
                                        </p:tav>
                                      </p:tavLst>
                                    </p:anim>
                                    <p:animEffect transition="in" filter="fade">
                                      <p:cBhvr>
                                        <p:cTn id="74" dur="500"/>
                                        <p:tgtEl>
                                          <p:spTgt spid="586757">
                                            <p:txEl>
                                              <p:pRg st="2" end="2"/>
                                            </p:txEl>
                                          </p:spTgt>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49" presetClass="entr" presetSubtype="0" decel="100000" fill="hold" grpId="0" nodeType="clickEffect">
                                  <p:stCondLst>
                                    <p:cond delay="0"/>
                                  </p:stCondLst>
                                  <p:iterate type="lt">
                                    <p:tmPct val="10000"/>
                                  </p:iterate>
                                  <p:childTnLst>
                                    <p:set>
                                      <p:cBhvr>
                                        <p:cTn id="78" dur="1" fill="hold">
                                          <p:stCondLst>
                                            <p:cond delay="0"/>
                                          </p:stCondLst>
                                        </p:cTn>
                                        <p:tgtEl>
                                          <p:spTgt spid="586762">
                                            <p:bg/>
                                          </p:spTgt>
                                        </p:tgtEl>
                                        <p:attrNameLst>
                                          <p:attrName>style.visibility</p:attrName>
                                        </p:attrNameLst>
                                      </p:cBhvr>
                                      <p:to>
                                        <p:strVal val="visible"/>
                                      </p:to>
                                    </p:set>
                                    <p:anim calcmode="lin" valueType="num">
                                      <p:cBhvr>
                                        <p:cTn id="79" dur="500" fill="hold"/>
                                        <p:tgtEl>
                                          <p:spTgt spid="586762">
                                            <p:bg/>
                                          </p:spTgt>
                                        </p:tgtEl>
                                        <p:attrNameLst>
                                          <p:attrName>ppt_w</p:attrName>
                                        </p:attrNameLst>
                                      </p:cBhvr>
                                      <p:tavLst>
                                        <p:tav tm="0">
                                          <p:val>
                                            <p:fltVal val="0"/>
                                          </p:val>
                                        </p:tav>
                                        <p:tav tm="100000">
                                          <p:val>
                                            <p:strVal val="#ppt_w"/>
                                          </p:val>
                                        </p:tav>
                                      </p:tavLst>
                                    </p:anim>
                                    <p:anim calcmode="lin" valueType="num">
                                      <p:cBhvr>
                                        <p:cTn id="80" dur="500" fill="hold"/>
                                        <p:tgtEl>
                                          <p:spTgt spid="586762">
                                            <p:bg/>
                                          </p:spTgt>
                                        </p:tgtEl>
                                        <p:attrNameLst>
                                          <p:attrName>ppt_h</p:attrName>
                                        </p:attrNameLst>
                                      </p:cBhvr>
                                      <p:tavLst>
                                        <p:tav tm="0">
                                          <p:val>
                                            <p:fltVal val="0"/>
                                          </p:val>
                                        </p:tav>
                                        <p:tav tm="100000">
                                          <p:val>
                                            <p:strVal val="#ppt_h"/>
                                          </p:val>
                                        </p:tav>
                                      </p:tavLst>
                                    </p:anim>
                                    <p:anim calcmode="lin" valueType="num">
                                      <p:cBhvr>
                                        <p:cTn id="81" dur="500" fill="hold"/>
                                        <p:tgtEl>
                                          <p:spTgt spid="586762">
                                            <p:bg/>
                                          </p:spTgt>
                                        </p:tgtEl>
                                        <p:attrNameLst>
                                          <p:attrName>style.rotation</p:attrName>
                                        </p:attrNameLst>
                                      </p:cBhvr>
                                      <p:tavLst>
                                        <p:tav tm="0">
                                          <p:val>
                                            <p:fltVal val="360"/>
                                          </p:val>
                                        </p:tav>
                                        <p:tav tm="100000">
                                          <p:val>
                                            <p:fltVal val="0"/>
                                          </p:val>
                                        </p:tav>
                                      </p:tavLst>
                                    </p:anim>
                                    <p:animEffect transition="in" filter="fade">
                                      <p:cBhvr>
                                        <p:cTn id="82" dur="500"/>
                                        <p:tgtEl>
                                          <p:spTgt spid="586762">
                                            <p:bg/>
                                          </p:spTgt>
                                        </p:tgtEl>
                                      </p:cBhvr>
                                    </p:animEffect>
                                  </p:childTnLst>
                                </p:cTn>
                              </p:par>
                              <p:par>
                                <p:cTn id="83" presetID="49" presetClass="entr" presetSubtype="0" decel="100000" fill="hold" grpId="0" nodeType="withEffect">
                                  <p:stCondLst>
                                    <p:cond delay="0"/>
                                  </p:stCondLst>
                                  <p:iterate type="lt">
                                    <p:tmPct val="10000"/>
                                  </p:iterate>
                                  <p:childTnLst>
                                    <p:set>
                                      <p:cBhvr>
                                        <p:cTn id="84" dur="1" fill="hold">
                                          <p:stCondLst>
                                            <p:cond delay="0"/>
                                          </p:stCondLst>
                                        </p:cTn>
                                        <p:tgtEl>
                                          <p:spTgt spid="586762">
                                            <p:txEl>
                                              <p:pRg st="0" end="0"/>
                                            </p:txEl>
                                          </p:spTgt>
                                        </p:tgtEl>
                                        <p:attrNameLst>
                                          <p:attrName>style.visibility</p:attrName>
                                        </p:attrNameLst>
                                      </p:cBhvr>
                                      <p:to>
                                        <p:strVal val="visible"/>
                                      </p:to>
                                    </p:set>
                                    <p:anim calcmode="lin" valueType="num">
                                      <p:cBhvr>
                                        <p:cTn id="85" dur="500" fill="hold"/>
                                        <p:tgtEl>
                                          <p:spTgt spid="586762">
                                            <p:txEl>
                                              <p:pRg st="0" end="0"/>
                                            </p:txEl>
                                          </p:spTgt>
                                        </p:tgtEl>
                                        <p:attrNameLst>
                                          <p:attrName>ppt_w</p:attrName>
                                        </p:attrNameLst>
                                      </p:cBhvr>
                                      <p:tavLst>
                                        <p:tav tm="0">
                                          <p:val>
                                            <p:fltVal val="0"/>
                                          </p:val>
                                        </p:tav>
                                        <p:tav tm="100000">
                                          <p:val>
                                            <p:strVal val="#ppt_w"/>
                                          </p:val>
                                        </p:tav>
                                      </p:tavLst>
                                    </p:anim>
                                    <p:anim calcmode="lin" valueType="num">
                                      <p:cBhvr>
                                        <p:cTn id="86" dur="500" fill="hold"/>
                                        <p:tgtEl>
                                          <p:spTgt spid="586762">
                                            <p:txEl>
                                              <p:pRg st="0" end="0"/>
                                            </p:txEl>
                                          </p:spTgt>
                                        </p:tgtEl>
                                        <p:attrNameLst>
                                          <p:attrName>ppt_h</p:attrName>
                                        </p:attrNameLst>
                                      </p:cBhvr>
                                      <p:tavLst>
                                        <p:tav tm="0">
                                          <p:val>
                                            <p:fltVal val="0"/>
                                          </p:val>
                                        </p:tav>
                                        <p:tav tm="100000">
                                          <p:val>
                                            <p:strVal val="#ppt_h"/>
                                          </p:val>
                                        </p:tav>
                                      </p:tavLst>
                                    </p:anim>
                                    <p:anim calcmode="lin" valueType="num">
                                      <p:cBhvr>
                                        <p:cTn id="87" dur="500" fill="hold"/>
                                        <p:tgtEl>
                                          <p:spTgt spid="586762">
                                            <p:txEl>
                                              <p:pRg st="0" end="0"/>
                                            </p:txEl>
                                          </p:spTgt>
                                        </p:tgtEl>
                                        <p:attrNameLst>
                                          <p:attrName>style.rotation</p:attrName>
                                        </p:attrNameLst>
                                      </p:cBhvr>
                                      <p:tavLst>
                                        <p:tav tm="0">
                                          <p:val>
                                            <p:fltVal val="360"/>
                                          </p:val>
                                        </p:tav>
                                        <p:tav tm="100000">
                                          <p:val>
                                            <p:fltVal val="0"/>
                                          </p:val>
                                        </p:tav>
                                      </p:tavLst>
                                    </p:anim>
                                    <p:animEffect transition="in" filter="fade">
                                      <p:cBhvr>
                                        <p:cTn id="88" dur="500"/>
                                        <p:tgtEl>
                                          <p:spTgt spid="586762">
                                            <p:txEl>
                                              <p:pRg st="0" end="0"/>
                                            </p:txEl>
                                          </p:spTgt>
                                        </p:tgtEl>
                                      </p:cBhvr>
                                    </p:animEffect>
                                  </p:childTnLst>
                                </p:cTn>
                              </p:par>
                              <p:par>
                                <p:cTn id="89" presetID="49" presetClass="entr" presetSubtype="0" decel="100000" fill="hold" grpId="0" nodeType="withEffect">
                                  <p:stCondLst>
                                    <p:cond delay="0"/>
                                  </p:stCondLst>
                                  <p:iterate type="lt">
                                    <p:tmPct val="10000"/>
                                  </p:iterate>
                                  <p:childTnLst>
                                    <p:set>
                                      <p:cBhvr>
                                        <p:cTn id="90" dur="1" fill="hold">
                                          <p:stCondLst>
                                            <p:cond delay="0"/>
                                          </p:stCondLst>
                                        </p:cTn>
                                        <p:tgtEl>
                                          <p:spTgt spid="586762">
                                            <p:txEl>
                                              <p:pRg st="1" end="1"/>
                                            </p:txEl>
                                          </p:spTgt>
                                        </p:tgtEl>
                                        <p:attrNameLst>
                                          <p:attrName>style.visibility</p:attrName>
                                        </p:attrNameLst>
                                      </p:cBhvr>
                                      <p:to>
                                        <p:strVal val="visible"/>
                                      </p:to>
                                    </p:set>
                                    <p:anim calcmode="lin" valueType="num">
                                      <p:cBhvr>
                                        <p:cTn id="91" dur="500" fill="hold"/>
                                        <p:tgtEl>
                                          <p:spTgt spid="586762">
                                            <p:txEl>
                                              <p:pRg st="1" end="1"/>
                                            </p:txEl>
                                          </p:spTgt>
                                        </p:tgtEl>
                                        <p:attrNameLst>
                                          <p:attrName>ppt_w</p:attrName>
                                        </p:attrNameLst>
                                      </p:cBhvr>
                                      <p:tavLst>
                                        <p:tav tm="0">
                                          <p:val>
                                            <p:fltVal val="0"/>
                                          </p:val>
                                        </p:tav>
                                        <p:tav tm="100000">
                                          <p:val>
                                            <p:strVal val="#ppt_w"/>
                                          </p:val>
                                        </p:tav>
                                      </p:tavLst>
                                    </p:anim>
                                    <p:anim calcmode="lin" valueType="num">
                                      <p:cBhvr>
                                        <p:cTn id="92" dur="500" fill="hold"/>
                                        <p:tgtEl>
                                          <p:spTgt spid="586762">
                                            <p:txEl>
                                              <p:pRg st="1" end="1"/>
                                            </p:txEl>
                                          </p:spTgt>
                                        </p:tgtEl>
                                        <p:attrNameLst>
                                          <p:attrName>ppt_h</p:attrName>
                                        </p:attrNameLst>
                                      </p:cBhvr>
                                      <p:tavLst>
                                        <p:tav tm="0">
                                          <p:val>
                                            <p:fltVal val="0"/>
                                          </p:val>
                                        </p:tav>
                                        <p:tav tm="100000">
                                          <p:val>
                                            <p:strVal val="#ppt_h"/>
                                          </p:val>
                                        </p:tav>
                                      </p:tavLst>
                                    </p:anim>
                                    <p:anim calcmode="lin" valueType="num">
                                      <p:cBhvr>
                                        <p:cTn id="93" dur="500" fill="hold"/>
                                        <p:tgtEl>
                                          <p:spTgt spid="586762">
                                            <p:txEl>
                                              <p:pRg st="1" end="1"/>
                                            </p:txEl>
                                          </p:spTgt>
                                        </p:tgtEl>
                                        <p:attrNameLst>
                                          <p:attrName>style.rotation</p:attrName>
                                        </p:attrNameLst>
                                      </p:cBhvr>
                                      <p:tavLst>
                                        <p:tav tm="0">
                                          <p:val>
                                            <p:fltVal val="360"/>
                                          </p:val>
                                        </p:tav>
                                        <p:tav tm="100000">
                                          <p:val>
                                            <p:fltVal val="0"/>
                                          </p:val>
                                        </p:tav>
                                      </p:tavLst>
                                    </p:anim>
                                    <p:animEffect transition="in" filter="fade">
                                      <p:cBhvr>
                                        <p:cTn id="94" dur="500"/>
                                        <p:tgtEl>
                                          <p:spTgt spid="586762">
                                            <p:txEl>
                                              <p:pRg st="1" end="1"/>
                                            </p:txEl>
                                          </p:spTgt>
                                        </p:tgtEl>
                                      </p:cBhvr>
                                    </p:animEffect>
                                  </p:childTnLst>
                                </p:cTn>
                              </p:par>
                              <p:par>
                                <p:cTn id="95" presetID="49" presetClass="entr" presetSubtype="0" decel="100000" fill="hold" grpId="0" nodeType="withEffect">
                                  <p:stCondLst>
                                    <p:cond delay="0"/>
                                  </p:stCondLst>
                                  <p:iterate type="lt">
                                    <p:tmPct val="10000"/>
                                  </p:iterate>
                                  <p:childTnLst>
                                    <p:set>
                                      <p:cBhvr>
                                        <p:cTn id="96" dur="1" fill="hold">
                                          <p:stCondLst>
                                            <p:cond delay="0"/>
                                          </p:stCondLst>
                                        </p:cTn>
                                        <p:tgtEl>
                                          <p:spTgt spid="586762">
                                            <p:txEl>
                                              <p:pRg st="2" end="2"/>
                                            </p:txEl>
                                          </p:spTgt>
                                        </p:tgtEl>
                                        <p:attrNameLst>
                                          <p:attrName>style.visibility</p:attrName>
                                        </p:attrNameLst>
                                      </p:cBhvr>
                                      <p:to>
                                        <p:strVal val="visible"/>
                                      </p:to>
                                    </p:set>
                                    <p:anim calcmode="lin" valueType="num">
                                      <p:cBhvr>
                                        <p:cTn id="97" dur="500" fill="hold"/>
                                        <p:tgtEl>
                                          <p:spTgt spid="586762">
                                            <p:txEl>
                                              <p:pRg st="2" end="2"/>
                                            </p:txEl>
                                          </p:spTgt>
                                        </p:tgtEl>
                                        <p:attrNameLst>
                                          <p:attrName>ppt_w</p:attrName>
                                        </p:attrNameLst>
                                      </p:cBhvr>
                                      <p:tavLst>
                                        <p:tav tm="0">
                                          <p:val>
                                            <p:fltVal val="0"/>
                                          </p:val>
                                        </p:tav>
                                        <p:tav tm="100000">
                                          <p:val>
                                            <p:strVal val="#ppt_w"/>
                                          </p:val>
                                        </p:tav>
                                      </p:tavLst>
                                    </p:anim>
                                    <p:anim calcmode="lin" valueType="num">
                                      <p:cBhvr>
                                        <p:cTn id="98" dur="500" fill="hold"/>
                                        <p:tgtEl>
                                          <p:spTgt spid="586762">
                                            <p:txEl>
                                              <p:pRg st="2" end="2"/>
                                            </p:txEl>
                                          </p:spTgt>
                                        </p:tgtEl>
                                        <p:attrNameLst>
                                          <p:attrName>ppt_h</p:attrName>
                                        </p:attrNameLst>
                                      </p:cBhvr>
                                      <p:tavLst>
                                        <p:tav tm="0">
                                          <p:val>
                                            <p:fltVal val="0"/>
                                          </p:val>
                                        </p:tav>
                                        <p:tav tm="100000">
                                          <p:val>
                                            <p:strVal val="#ppt_h"/>
                                          </p:val>
                                        </p:tav>
                                      </p:tavLst>
                                    </p:anim>
                                    <p:anim calcmode="lin" valueType="num">
                                      <p:cBhvr>
                                        <p:cTn id="99" dur="500" fill="hold"/>
                                        <p:tgtEl>
                                          <p:spTgt spid="586762">
                                            <p:txEl>
                                              <p:pRg st="2" end="2"/>
                                            </p:txEl>
                                          </p:spTgt>
                                        </p:tgtEl>
                                        <p:attrNameLst>
                                          <p:attrName>style.rotation</p:attrName>
                                        </p:attrNameLst>
                                      </p:cBhvr>
                                      <p:tavLst>
                                        <p:tav tm="0">
                                          <p:val>
                                            <p:fltVal val="360"/>
                                          </p:val>
                                        </p:tav>
                                        <p:tav tm="100000">
                                          <p:val>
                                            <p:fltVal val="0"/>
                                          </p:val>
                                        </p:tav>
                                      </p:tavLst>
                                    </p:anim>
                                    <p:animEffect transition="in" filter="fade">
                                      <p:cBhvr>
                                        <p:cTn id="100" dur="500"/>
                                        <p:tgtEl>
                                          <p:spTgt spid="58676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6754" grpId="0" build="p" animBg="1"/>
      <p:bldP spid="586755" grpId="0" build="p" animBg="1"/>
      <p:bldP spid="586757" grpId="0" build="p" animBg="1"/>
      <p:bldP spid="586762" grpId="0" build="p"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descr="30%">
            <a:extLst>
              <a:ext uri="{FF2B5EF4-FFF2-40B4-BE49-F238E27FC236}">
                <a16:creationId xmlns:a16="http://schemas.microsoft.com/office/drawing/2014/main" id="{F6C44380-4298-AD43-8738-C0223AB0D87B}"/>
              </a:ext>
            </a:extLst>
          </p:cNvPr>
          <p:cNvSpPr>
            <a:spLocks noChangeArrowheads="1"/>
          </p:cNvSpPr>
          <p:nvPr/>
        </p:nvSpPr>
        <p:spPr bwMode="auto">
          <a:xfrm>
            <a:off x="1703388" y="2781300"/>
            <a:ext cx="2879725" cy="1439863"/>
          </a:xfrm>
          <a:prstGeom prst="rect">
            <a:avLst/>
          </a:prstGeom>
          <a:solidFill>
            <a:schemeClr val="accent4">
              <a:lumMod val="20000"/>
              <a:lumOff val="80000"/>
            </a:schemeClr>
          </a:solidFill>
          <a:ln w="57150" cmpd="thickThin">
            <a:solidFill>
              <a:srgbClr val="009900"/>
            </a:solidFill>
            <a:miter lim="800000"/>
            <a:headEnd/>
            <a:tailEnd/>
          </a:ln>
          <a:effectLst/>
        </p:spPr>
        <p:txBody>
          <a:bodyPr/>
          <a:lstStyle>
            <a:lvl1pPr marL="342900" indent="-342900" defTabSz="115888">
              <a:spcBef>
                <a:spcPct val="20000"/>
              </a:spcBef>
              <a:buChar char="•"/>
              <a:tabLst>
                <a:tab pos="0" algn="l"/>
              </a:tabLst>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defTabSz="115888">
              <a:spcBef>
                <a:spcPct val="20000"/>
              </a:spcBef>
              <a:buChar char="–"/>
              <a:tabLst>
                <a:tab pos="0" algn="l"/>
              </a:tabLst>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228600" defTabSz="115888">
              <a:spcBef>
                <a:spcPct val="20000"/>
              </a:spcBef>
              <a:buChar char="•"/>
              <a:tabLst>
                <a:tab pos="0" algn="l"/>
              </a:tabLst>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defTabSz="115888">
              <a:spcBef>
                <a:spcPct val="20000"/>
              </a:spcBef>
              <a:buChar char="–"/>
              <a:tabLst>
                <a:tab pos="0" algn="l"/>
              </a:tabLst>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defTabSz="115888">
              <a:spcBef>
                <a:spcPct val="20000"/>
              </a:spcBef>
              <a:buChar char="»"/>
              <a:tabLst>
                <a:tab pos="0" algn="l"/>
              </a:tabLst>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defTabSz="115888" eaLnBrk="0" fontAlgn="base" hangingPunct="0">
              <a:spcBef>
                <a:spcPct val="20000"/>
              </a:spcBef>
              <a:spcAft>
                <a:spcPct val="0"/>
              </a:spcAft>
              <a:buChar char="»"/>
              <a:tabLst>
                <a:tab pos="0" algn="l"/>
              </a:tabLst>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defTabSz="115888" eaLnBrk="0" fontAlgn="base" hangingPunct="0">
              <a:spcBef>
                <a:spcPct val="20000"/>
              </a:spcBef>
              <a:spcAft>
                <a:spcPct val="0"/>
              </a:spcAft>
              <a:buChar char="»"/>
              <a:tabLst>
                <a:tab pos="0" algn="l"/>
              </a:tabLst>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defTabSz="115888" eaLnBrk="0" fontAlgn="base" hangingPunct="0">
              <a:spcBef>
                <a:spcPct val="20000"/>
              </a:spcBef>
              <a:spcAft>
                <a:spcPct val="0"/>
              </a:spcAft>
              <a:buChar char="»"/>
              <a:tabLst>
                <a:tab pos="0" algn="l"/>
              </a:tabLst>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defTabSz="115888" eaLnBrk="0" fontAlgn="base" hangingPunct="0">
              <a:spcBef>
                <a:spcPct val="20000"/>
              </a:spcBef>
              <a:spcAft>
                <a:spcPct val="0"/>
              </a:spcAft>
              <a:buChar char="»"/>
              <a:tabLst>
                <a:tab pos="0" algn="l"/>
              </a:tabLst>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lvl="2" algn="ctr" eaLnBrk="1" hangingPunct="1">
              <a:lnSpc>
                <a:spcPct val="90000"/>
              </a:lnSpc>
              <a:buFontTx/>
              <a:buNone/>
              <a:defRPr/>
            </a:pPr>
            <a:r>
              <a:rPr lang="en-US" altLang="vi-VN" sz="3200" b="1" dirty="0" err="1">
                <a:ea typeface="ＭＳ Ｐゴシック" panose="020B0600070205080204" pitchFamily="34" charset="-128"/>
              </a:rPr>
              <a:t>Nội</a:t>
            </a:r>
            <a:r>
              <a:rPr lang="en-US" altLang="vi-VN" sz="3200" b="1" dirty="0">
                <a:ea typeface="ＭＳ Ｐゴシック" panose="020B0600070205080204" pitchFamily="34" charset="-128"/>
              </a:rPr>
              <a:t> dung </a:t>
            </a:r>
          </a:p>
          <a:p>
            <a:pPr lvl="2" algn="ctr" eaLnBrk="1" hangingPunct="1">
              <a:lnSpc>
                <a:spcPct val="90000"/>
              </a:lnSpc>
              <a:buFontTx/>
              <a:buNone/>
              <a:defRPr/>
            </a:pPr>
            <a:r>
              <a:rPr lang="en-US" altLang="vi-VN" sz="3200" b="1" dirty="0" err="1">
                <a:ea typeface="ＭＳ Ｐゴシック" panose="020B0600070205080204" pitchFamily="34" charset="-128"/>
              </a:rPr>
              <a:t>cần</a:t>
            </a:r>
            <a:r>
              <a:rPr lang="en-US" altLang="vi-VN" sz="3200" b="1" dirty="0">
                <a:ea typeface="ＭＳ Ｐゴシック" panose="020B0600070205080204" pitchFamily="34" charset="-128"/>
              </a:rPr>
              <a:t> </a:t>
            </a:r>
            <a:r>
              <a:rPr lang="en-US" altLang="vi-VN" sz="3200" b="1" dirty="0" err="1">
                <a:ea typeface="ＭＳ Ｐゴシック" panose="020B0600070205080204" pitchFamily="34" charset="-128"/>
              </a:rPr>
              <a:t>làm</a:t>
            </a:r>
            <a:r>
              <a:rPr lang="en-US" altLang="vi-VN" sz="3200" b="1" dirty="0">
                <a:ea typeface="ＭＳ Ｐゴシック" panose="020B0600070205080204" pitchFamily="34" charset="-128"/>
              </a:rPr>
              <a:t> </a:t>
            </a:r>
            <a:r>
              <a:rPr lang="en-US" altLang="vi-VN" sz="3200" b="1" dirty="0" err="1">
                <a:ea typeface="ＭＳ Ｐゴシック" panose="020B0600070205080204" pitchFamily="34" charset="-128"/>
              </a:rPr>
              <a:t>rõ</a:t>
            </a:r>
            <a:r>
              <a:rPr lang="vi-VN" altLang="vi-VN" sz="2800" dirty="0">
                <a:ea typeface="ＭＳ Ｐゴシック" panose="020B0600070205080204" pitchFamily="34" charset="-128"/>
              </a:rPr>
              <a:t>   </a:t>
            </a:r>
            <a:endParaRPr lang="en-US" altLang="vi-VN" sz="2800" dirty="0">
              <a:ea typeface="ＭＳ Ｐゴシック" panose="020B0600070205080204" pitchFamily="34" charset="-128"/>
            </a:endParaRPr>
          </a:p>
        </p:txBody>
      </p:sp>
      <p:sp>
        <p:nvSpPr>
          <p:cNvPr id="588803" name="Rectangle 3">
            <a:extLst>
              <a:ext uri="{FF2B5EF4-FFF2-40B4-BE49-F238E27FC236}">
                <a16:creationId xmlns:a16="http://schemas.microsoft.com/office/drawing/2014/main" id="{9191B019-AF8C-8046-B7DF-F3D9900516B6}"/>
              </a:ext>
            </a:extLst>
          </p:cNvPr>
          <p:cNvSpPr>
            <a:spLocks noChangeArrowheads="1"/>
          </p:cNvSpPr>
          <p:nvPr/>
        </p:nvSpPr>
        <p:spPr bwMode="auto">
          <a:xfrm>
            <a:off x="6096000" y="1270000"/>
            <a:ext cx="3816350" cy="792163"/>
          </a:xfrm>
          <a:prstGeom prst="rect">
            <a:avLst/>
          </a:prstGeom>
          <a:noFill/>
          <a:ln w="57150" cmpd="thickThin">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Font typeface="Arial" panose="020B0604020202020204" pitchFamily="34" charset="0"/>
              <a:buChar char="•"/>
              <a:tabLst>
                <a:tab pos="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Lst>
              <a:defRPr sz="2800">
                <a:solidFill>
                  <a:schemeClr val="tx1"/>
                </a:solidFill>
                <a:latin typeface="Calibri" panose="020F0502020204030204" pitchFamily="34" charset="0"/>
              </a:defRPr>
            </a:lvl2pPr>
            <a:lvl3pPr marL="228600">
              <a:spcBef>
                <a:spcPct val="20000"/>
              </a:spcBef>
              <a:buFont typeface="Arial" panose="020B0604020202020204" pitchFamily="34" charset="0"/>
              <a:buChar char="•"/>
              <a:tabLst>
                <a:tab pos="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9pPr>
          </a:lstStyle>
          <a:p>
            <a:pPr lvl="2" algn="ctr" eaLnBrk="1" hangingPunct="1">
              <a:lnSpc>
                <a:spcPct val="90000"/>
              </a:lnSpc>
              <a:buFontTx/>
              <a:buNone/>
            </a:pPr>
            <a:r>
              <a:rPr lang="en-US" altLang="vi-VN" sz="2800" b="1">
                <a:latin typeface="Arial" panose="020B0604020202020204" pitchFamily="34" charset="0"/>
                <a:ea typeface="ＭＳ Ｐゴシック" panose="020B0600070205080204" pitchFamily="34" charset="-128"/>
              </a:rPr>
              <a:t>Vị trí, vai trò</a:t>
            </a:r>
            <a:endParaRPr lang="en-US" altLang="vi-VN" b="1">
              <a:latin typeface="Arial" panose="020B0604020202020204" pitchFamily="34" charset="0"/>
              <a:ea typeface="ＭＳ Ｐゴシック" panose="020B0600070205080204" pitchFamily="34" charset="-128"/>
            </a:endParaRPr>
          </a:p>
        </p:txBody>
      </p:sp>
      <p:sp>
        <p:nvSpPr>
          <p:cNvPr id="588804" name="Rectangle 4" descr="Newsprint">
            <a:extLst>
              <a:ext uri="{FF2B5EF4-FFF2-40B4-BE49-F238E27FC236}">
                <a16:creationId xmlns:a16="http://schemas.microsoft.com/office/drawing/2014/main" id="{87536F36-590D-CF49-94E6-7456ADD9F661}"/>
              </a:ext>
            </a:extLst>
          </p:cNvPr>
          <p:cNvSpPr>
            <a:spLocks noChangeArrowheads="1"/>
          </p:cNvSpPr>
          <p:nvPr/>
        </p:nvSpPr>
        <p:spPr bwMode="auto">
          <a:xfrm>
            <a:off x="6167438" y="2349500"/>
            <a:ext cx="3744912" cy="863600"/>
          </a:xfrm>
          <a:prstGeom prst="rect">
            <a:avLst/>
          </a:prstGeom>
          <a:blipFill dpi="0" rotWithShape="1">
            <a:blip r:embed="rId2"/>
            <a:srcRect/>
            <a:tile tx="0" ty="0" sx="100000" sy="100000" flip="none" algn="tl"/>
          </a:blipFill>
          <a:ln w="57150" cmpd="thickThin">
            <a:solidFill>
              <a:srgbClr val="009900"/>
            </a:solidFill>
            <a:miter lim="800000"/>
            <a:headEnd/>
            <a:tailEnd/>
          </a:ln>
        </p:spPr>
        <p:txBody>
          <a:bodyPr/>
          <a:lstStyle>
            <a:lvl1pPr marL="342900" indent="-342900" defTabSz="119063">
              <a:spcBef>
                <a:spcPct val="20000"/>
              </a:spcBef>
              <a:buFont typeface="Arial" panose="020B0604020202020204" pitchFamily="34" charset="0"/>
              <a:buChar char="•"/>
              <a:tabLst>
                <a:tab pos="0" algn="l"/>
              </a:tabLst>
              <a:defRPr sz="3200">
                <a:solidFill>
                  <a:schemeClr val="tx1"/>
                </a:solidFill>
                <a:latin typeface="Calibri" panose="020F0502020204030204" pitchFamily="34" charset="0"/>
              </a:defRPr>
            </a:lvl1pPr>
            <a:lvl2pPr marL="742950" indent="-285750" defTabSz="119063">
              <a:spcBef>
                <a:spcPct val="20000"/>
              </a:spcBef>
              <a:buFont typeface="Arial" panose="020B0604020202020204" pitchFamily="34" charset="0"/>
              <a:buChar char="–"/>
              <a:tabLst>
                <a:tab pos="0" algn="l"/>
              </a:tabLst>
              <a:defRPr sz="2800">
                <a:solidFill>
                  <a:schemeClr val="tx1"/>
                </a:solidFill>
                <a:latin typeface="Calibri" panose="020F0502020204030204" pitchFamily="34" charset="0"/>
              </a:defRPr>
            </a:lvl2pPr>
            <a:lvl3pPr marL="228600" defTabSz="119063">
              <a:spcBef>
                <a:spcPct val="20000"/>
              </a:spcBef>
              <a:buFont typeface="Arial" panose="020B0604020202020204" pitchFamily="34" charset="0"/>
              <a:buChar char="•"/>
              <a:tabLst>
                <a:tab pos="0" algn="l"/>
              </a:tabLst>
              <a:defRPr sz="2400">
                <a:solidFill>
                  <a:schemeClr val="tx1"/>
                </a:solidFill>
                <a:latin typeface="Calibri" panose="020F0502020204030204" pitchFamily="34" charset="0"/>
              </a:defRPr>
            </a:lvl3pPr>
            <a:lvl4pPr marL="1600200" indent="-228600" defTabSz="119063">
              <a:spcBef>
                <a:spcPct val="20000"/>
              </a:spcBef>
              <a:buFont typeface="Arial" panose="020B0604020202020204" pitchFamily="34" charset="0"/>
              <a:buChar char="–"/>
              <a:tabLst>
                <a:tab pos="0" algn="l"/>
              </a:tabLst>
              <a:defRPr sz="2000">
                <a:solidFill>
                  <a:schemeClr val="tx1"/>
                </a:solidFill>
                <a:latin typeface="Calibri" panose="020F0502020204030204" pitchFamily="34" charset="0"/>
              </a:defRPr>
            </a:lvl4pPr>
            <a:lvl5pPr marL="2057400" indent="-228600" defTabSz="119063">
              <a:spcBef>
                <a:spcPct val="20000"/>
              </a:spcBef>
              <a:buFont typeface="Arial" panose="020B0604020202020204" pitchFamily="34" charset="0"/>
              <a:buChar char="»"/>
              <a:tabLst>
                <a:tab pos="0" algn="l"/>
              </a:tabLst>
              <a:defRPr sz="2000">
                <a:solidFill>
                  <a:schemeClr val="tx1"/>
                </a:solidFill>
                <a:latin typeface="Calibri" panose="020F0502020204030204" pitchFamily="34" charset="0"/>
              </a:defRPr>
            </a:lvl5pPr>
            <a:lvl6pPr marL="2514600" indent="-228600" defTabSz="119063"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6pPr>
            <a:lvl7pPr marL="2971800" indent="-228600" defTabSz="119063"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7pPr>
            <a:lvl8pPr marL="3429000" indent="-228600" defTabSz="119063"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8pPr>
            <a:lvl9pPr marL="3886200" indent="-228600" defTabSz="119063"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9pPr>
          </a:lstStyle>
          <a:p>
            <a:pPr lvl="2" algn="ctr" eaLnBrk="1" hangingPunct="1">
              <a:lnSpc>
                <a:spcPct val="90000"/>
              </a:lnSpc>
              <a:buFontTx/>
              <a:buNone/>
            </a:pPr>
            <a:r>
              <a:rPr lang="vi-VN" altLang="vi-VN">
                <a:latin typeface="Arial" panose="020B0604020202020204" pitchFamily="34" charset="0"/>
                <a:ea typeface="ＭＳ Ｐゴシック" panose="020B0600070205080204" pitchFamily="34" charset="-128"/>
              </a:rPr>
              <a:t>	 </a:t>
            </a:r>
            <a:r>
              <a:rPr lang="en-US" altLang="vi-VN">
                <a:latin typeface="Arial" panose="020B0604020202020204" pitchFamily="34" charset="0"/>
                <a:ea typeface="ＭＳ Ｐゴシック" panose="020B0600070205080204" pitchFamily="34" charset="-128"/>
              </a:rPr>
              <a:t> </a:t>
            </a:r>
            <a:r>
              <a:rPr lang="en-US" altLang="vi-VN" sz="2800" b="1">
                <a:latin typeface="Arial" panose="020B0604020202020204" pitchFamily="34" charset="0"/>
                <a:ea typeface="ＭＳ Ｐゴシック" panose="020B0600070205080204" pitchFamily="34" charset="-128"/>
              </a:rPr>
              <a:t>Khái niệm</a:t>
            </a:r>
            <a:endParaRPr lang="en-US" altLang="vi-VN">
              <a:latin typeface="Arial" panose="020B0604020202020204" pitchFamily="34" charset="0"/>
              <a:ea typeface="ＭＳ Ｐゴシック" panose="020B0600070205080204" pitchFamily="34" charset="-128"/>
            </a:endParaRPr>
          </a:p>
        </p:txBody>
      </p:sp>
      <p:sp>
        <p:nvSpPr>
          <p:cNvPr id="164868" name="Line 5">
            <a:extLst>
              <a:ext uri="{FF2B5EF4-FFF2-40B4-BE49-F238E27FC236}">
                <a16:creationId xmlns:a16="http://schemas.microsoft.com/office/drawing/2014/main" id="{253FA15A-8B9A-3C4A-915F-524EB4696EF7}"/>
              </a:ext>
            </a:extLst>
          </p:cNvPr>
          <p:cNvSpPr>
            <a:spLocks noChangeShapeType="1"/>
          </p:cNvSpPr>
          <p:nvPr/>
        </p:nvSpPr>
        <p:spPr bwMode="auto">
          <a:xfrm flipV="1">
            <a:off x="4583113" y="2779713"/>
            <a:ext cx="1584325" cy="504825"/>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588806" name="Rectangle 6" descr="Newsprint">
            <a:extLst>
              <a:ext uri="{FF2B5EF4-FFF2-40B4-BE49-F238E27FC236}">
                <a16:creationId xmlns:a16="http://schemas.microsoft.com/office/drawing/2014/main" id="{3CC68FC9-7DD0-7B43-B825-0896037CE5FE}"/>
              </a:ext>
            </a:extLst>
          </p:cNvPr>
          <p:cNvSpPr>
            <a:spLocks noChangeArrowheads="1"/>
          </p:cNvSpPr>
          <p:nvPr/>
        </p:nvSpPr>
        <p:spPr bwMode="auto">
          <a:xfrm>
            <a:off x="6240463" y="3789363"/>
            <a:ext cx="3671887" cy="935037"/>
          </a:xfrm>
          <a:prstGeom prst="rect">
            <a:avLst/>
          </a:prstGeom>
          <a:blipFill dpi="0" rotWithShape="1">
            <a:blip r:embed="rId2"/>
            <a:srcRect/>
            <a:tile tx="0" ty="0" sx="100000" sy="100000" flip="none" algn="tl"/>
          </a:blipFill>
          <a:ln w="57150" cmpd="thickThin">
            <a:solidFill>
              <a:srgbClr val="009900"/>
            </a:solidFill>
            <a:miter lim="800000"/>
            <a:headEnd/>
            <a:tailEnd/>
          </a:ln>
        </p:spPr>
        <p:txBody>
          <a:bodyPr/>
          <a:lstStyle>
            <a:lvl1pPr marL="342900" indent="-342900">
              <a:spcBef>
                <a:spcPct val="20000"/>
              </a:spcBef>
              <a:buFont typeface="Arial" panose="020B0604020202020204" pitchFamily="34" charset="0"/>
              <a:buChar char="•"/>
              <a:tabLst>
                <a:tab pos="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Lst>
              <a:defRPr sz="2800">
                <a:solidFill>
                  <a:schemeClr val="tx1"/>
                </a:solidFill>
                <a:latin typeface="Calibri" panose="020F0502020204030204" pitchFamily="34" charset="0"/>
              </a:defRPr>
            </a:lvl2pPr>
            <a:lvl3pPr marL="228600">
              <a:spcBef>
                <a:spcPct val="20000"/>
              </a:spcBef>
              <a:buFont typeface="Arial" panose="020B0604020202020204" pitchFamily="34" charset="0"/>
              <a:buChar char="•"/>
              <a:tabLst>
                <a:tab pos="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9pPr>
          </a:lstStyle>
          <a:p>
            <a:pPr lvl="2" algn="ctr" eaLnBrk="1" hangingPunct="1">
              <a:lnSpc>
                <a:spcPct val="90000"/>
              </a:lnSpc>
              <a:buFontTx/>
              <a:buNone/>
            </a:pPr>
            <a:r>
              <a:rPr lang="en-US" altLang="vi-VN" sz="2700" b="1">
                <a:latin typeface="Arial" panose="020B0604020202020204" pitchFamily="34" charset="0"/>
                <a:ea typeface="ＭＳ Ｐゴシック" panose="020B0600070205080204" pitchFamily="34" charset="-128"/>
              </a:rPr>
              <a:t>MQH biện chứng</a:t>
            </a:r>
          </a:p>
        </p:txBody>
      </p:sp>
      <p:sp>
        <p:nvSpPr>
          <p:cNvPr id="588807" name="Rectangle 7" descr="Newsprint">
            <a:extLst>
              <a:ext uri="{FF2B5EF4-FFF2-40B4-BE49-F238E27FC236}">
                <a16:creationId xmlns:a16="http://schemas.microsoft.com/office/drawing/2014/main" id="{33C788B0-0D43-2644-8C35-D47525B35F1F}"/>
              </a:ext>
            </a:extLst>
          </p:cNvPr>
          <p:cNvSpPr>
            <a:spLocks noChangeArrowheads="1"/>
          </p:cNvSpPr>
          <p:nvPr/>
        </p:nvSpPr>
        <p:spPr bwMode="auto">
          <a:xfrm>
            <a:off x="6240463" y="5300663"/>
            <a:ext cx="3671887" cy="865187"/>
          </a:xfrm>
          <a:prstGeom prst="rect">
            <a:avLst/>
          </a:prstGeom>
          <a:blipFill dpi="0" rotWithShape="1">
            <a:blip r:embed="rId2"/>
            <a:srcRect/>
            <a:tile tx="0" ty="0" sx="100000" sy="100000" flip="none" algn="tl"/>
          </a:blipFill>
          <a:ln w="57150" cmpd="thickThin">
            <a:solidFill>
              <a:srgbClr val="009900"/>
            </a:solidFill>
            <a:miter lim="800000"/>
            <a:headEnd/>
            <a:tailEnd/>
          </a:ln>
        </p:spPr>
        <p:txBody>
          <a:bodyPr/>
          <a:lstStyle>
            <a:lvl1pPr marL="342900" indent="-342900">
              <a:spcBef>
                <a:spcPct val="20000"/>
              </a:spcBef>
              <a:buFont typeface="Arial" panose="020B0604020202020204" pitchFamily="34" charset="0"/>
              <a:buChar char="•"/>
              <a:tabLst>
                <a:tab pos="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Lst>
              <a:defRPr sz="2800">
                <a:solidFill>
                  <a:schemeClr val="tx1"/>
                </a:solidFill>
                <a:latin typeface="Calibri" panose="020F0502020204030204" pitchFamily="34" charset="0"/>
              </a:defRPr>
            </a:lvl2pPr>
            <a:lvl3pPr marL="228600">
              <a:spcBef>
                <a:spcPct val="20000"/>
              </a:spcBef>
              <a:buFont typeface="Arial" panose="020B0604020202020204" pitchFamily="34" charset="0"/>
              <a:buChar char="•"/>
              <a:tabLst>
                <a:tab pos="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9pPr>
          </a:lstStyle>
          <a:p>
            <a:pPr lvl="2" algn="ctr" eaLnBrk="1" hangingPunct="1">
              <a:lnSpc>
                <a:spcPct val="90000"/>
              </a:lnSpc>
              <a:buFontTx/>
              <a:buNone/>
            </a:pPr>
            <a:r>
              <a:rPr lang="en-US" altLang="vi-VN" sz="2800" b="1">
                <a:latin typeface="Arial" panose="020B0604020202020204" pitchFamily="34" charset="0"/>
                <a:ea typeface="ＭＳ Ｐゴシック" panose="020B0600070205080204" pitchFamily="34" charset="-128"/>
              </a:rPr>
              <a:t>Ý nghĩa PP luận</a:t>
            </a:r>
            <a:r>
              <a:rPr lang="vi-VN" altLang="vi-VN">
                <a:latin typeface="Arial" panose="020B0604020202020204" pitchFamily="34" charset="0"/>
                <a:ea typeface="ＭＳ Ｐゴシック" panose="020B0600070205080204" pitchFamily="34" charset="-128"/>
              </a:rPr>
              <a:t> </a:t>
            </a:r>
          </a:p>
        </p:txBody>
      </p:sp>
      <p:sp>
        <p:nvSpPr>
          <p:cNvPr id="164871" name="Line 8">
            <a:extLst>
              <a:ext uri="{FF2B5EF4-FFF2-40B4-BE49-F238E27FC236}">
                <a16:creationId xmlns:a16="http://schemas.microsoft.com/office/drawing/2014/main" id="{B63F5873-04D9-494F-9630-0F86DBC706A8}"/>
              </a:ext>
            </a:extLst>
          </p:cNvPr>
          <p:cNvSpPr>
            <a:spLocks noChangeShapeType="1"/>
          </p:cNvSpPr>
          <p:nvPr/>
        </p:nvSpPr>
        <p:spPr bwMode="auto">
          <a:xfrm flipV="1">
            <a:off x="4583113" y="1514475"/>
            <a:ext cx="1511300" cy="1770063"/>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64872" name="Line 9">
            <a:extLst>
              <a:ext uri="{FF2B5EF4-FFF2-40B4-BE49-F238E27FC236}">
                <a16:creationId xmlns:a16="http://schemas.microsoft.com/office/drawing/2014/main" id="{872F164B-1B8D-AC44-9D81-31586C9C7370}"/>
              </a:ext>
            </a:extLst>
          </p:cNvPr>
          <p:cNvSpPr>
            <a:spLocks noChangeShapeType="1"/>
          </p:cNvSpPr>
          <p:nvPr/>
        </p:nvSpPr>
        <p:spPr bwMode="auto">
          <a:xfrm>
            <a:off x="4583113" y="3284538"/>
            <a:ext cx="1657350" cy="1079500"/>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64873" name="Line 10">
            <a:extLst>
              <a:ext uri="{FF2B5EF4-FFF2-40B4-BE49-F238E27FC236}">
                <a16:creationId xmlns:a16="http://schemas.microsoft.com/office/drawing/2014/main" id="{702869D2-96A7-8B4A-895F-49F33B6A3D09}"/>
              </a:ext>
            </a:extLst>
          </p:cNvPr>
          <p:cNvSpPr>
            <a:spLocks noChangeShapeType="1"/>
          </p:cNvSpPr>
          <p:nvPr/>
        </p:nvSpPr>
        <p:spPr bwMode="auto">
          <a:xfrm>
            <a:off x="4583113" y="3284538"/>
            <a:ext cx="1657350" cy="2376487"/>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2" name="Rectangle 1">
            <a:extLst>
              <a:ext uri="{FF2B5EF4-FFF2-40B4-BE49-F238E27FC236}">
                <a16:creationId xmlns:a16="http://schemas.microsoft.com/office/drawing/2014/main" id="{7B23A518-7F5B-2748-9209-EF262046E2A4}"/>
              </a:ext>
            </a:extLst>
          </p:cNvPr>
          <p:cNvSpPr>
            <a:spLocks noChangeArrowheads="1"/>
          </p:cNvSpPr>
          <p:nvPr/>
        </p:nvSpPr>
        <p:spPr bwMode="auto">
          <a:xfrm>
            <a:off x="2133600" y="130175"/>
            <a:ext cx="94996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algn="just">
              <a:buFont typeface="Wingdings" panose="05000000000000000000" pitchFamily="2" charset="2"/>
              <a:buChar char="q"/>
              <a:defRPr/>
            </a:pPr>
            <a:r>
              <a:rPr lang="en-US" sz="2800" b="1" i="1" kern="0" dirty="0" err="1">
                <a:solidFill>
                  <a:srgbClr val="FF0000"/>
                </a:solidFill>
                <a:latin typeface="Times New Roman" panose="02020603050405020304" pitchFamily="18" charset="0"/>
              </a:rPr>
              <a:t>Quy</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luật</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từ</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những</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thay</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đổi</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về</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lượng</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dẫn</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đến</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những</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thay</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đổi</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về</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chất</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và</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ngược</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lại</a:t>
            </a:r>
            <a:endParaRPr lang="en-US" sz="2800" b="1" i="1" kern="0" dirty="0">
              <a:solidFill>
                <a:srgbClr val="FF0000"/>
              </a:solidFill>
              <a:latin typeface="Times New Roman" panose="02020603050405020304" pitchFamily="18" charset="0"/>
            </a:endParaRPr>
          </a:p>
        </p:txBody>
      </p:sp>
      <p:sp>
        <p:nvSpPr>
          <p:cNvPr id="164875" name="Date Placeholder 1">
            <a:extLst>
              <a:ext uri="{FF2B5EF4-FFF2-40B4-BE49-F238E27FC236}">
                <a16:creationId xmlns:a16="http://schemas.microsoft.com/office/drawing/2014/main" id="{39D32A6D-3635-4342-AE4C-DCF701E627B9}"/>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8319762D-9817-794D-B9E3-DF91BF484651}"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64876" name="Footer Placeholder 2">
            <a:extLst>
              <a:ext uri="{FF2B5EF4-FFF2-40B4-BE49-F238E27FC236}">
                <a16:creationId xmlns:a16="http://schemas.microsoft.com/office/drawing/2014/main" id="{21D287B0-8C78-484C-BBA8-F81F0B2C99E8}"/>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64877" name="Slide Number Placeholder 3">
            <a:extLst>
              <a:ext uri="{FF2B5EF4-FFF2-40B4-BE49-F238E27FC236}">
                <a16:creationId xmlns:a16="http://schemas.microsoft.com/office/drawing/2014/main" id="{B7C9DDE1-77D9-D042-81D6-5B4BBF47698E}"/>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1B7F1C03-6919-A147-B687-538C8FFAA495}" type="slidenum">
              <a:rPr lang="en-US" altLang="vi-VN" smtClean="0">
                <a:solidFill>
                  <a:srgbClr val="1F5281"/>
                </a:solidFill>
                <a:latin typeface="Arial" panose="020B0604020202020204" pitchFamily="34" charset="0"/>
              </a:rPr>
              <a:pPr algn="ctr"/>
              <a:t>45</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9905415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9" presetClass="entr" presetSubtype="0" decel="100000" fill="hold" grpId="0" nodeType="clickEffect">
                                  <p:stCondLst>
                                    <p:cond delay="0"/>
                                  </p:stCondLst>
                                  <p:iterate type="lt">
                                    <p:tmPct val="10000"/>
                                  </p:iterate>
                                  <p:childTnLst>
                                    <p:set>
                                      <p:cBhvr>
                                        <p:cTn id="6" dur="1" fill="hold">
                                          <p:stCondLst>
                                            <p:cond delay="0"/>
                                          </p:stCondLst>
                                        </p:cTn>
                                        <p:tgtEl>
                                          <p:spTgt spid="588802">
                                            <p:bg/>
                                          </p:spTgt>
                                        </p:tgtEl>
                                        <p:attrNameLst>
                                          <p:attrName>style.visibility</p:attrName>
                                        </p:attrNameLst>
                                      </p:cBhvr>
                                      <p:to>
                                        <p:strVal val="visible"/>
                                      </p:to>
                                    </p:set>
                                    <p:anim calcmode="lin" valueType="num">
                                      <p:cBhvr>
                                        <p:cTn id="7" dur="500" fill="hold"/>
                                        <p:tgtEl>
                                          <p:spTgt spid="588802">
                                            <p:bg/>
                                          </p:spTgt>
                                        </p:tgtEl>
                                        <p:attrNameLst>
                                          <p:attrName>ppt_w</p:attrName>
                                        </p:attrNameLst>
                                      </p:cBhvr>
                                      <p:tavLst>
                                        <p:tav tm="0">
                                          <p:val>
                                            <p:fltVal val="0"/>
                                          </p:val>
                                        </p:tav>
                                        <p:tav tm="100000">
                                          <p:val>
                                            <p:strVal val="#ppt_w"/>
                                          </p:val>
                                        </p:tav>
                                      </p:tavLst>
                                    </p:anim>
                                    <p:anim calcmode="lin" valueType="num">
                                      <p:cBhvr>
                                        <p:cTn id="8" dur="500" fill="hold"/>
                                        <p:tgtEl>
                                          <p:spTgt spid="588802">
                                            <p:bg/>
                                          </p:spTgt>
                                        </p:tgtEl>
                                        <p:attrNameLst>
                                          <p:attrName>ppt_h</p:attrName>
                                        </p:attrNameLst>
                                      </p:cBhvr>
                                      <p:tavLst>
                                        <p:tav tm="0">
                                          <p:val>
                                            <p:fltVal val="0"/>
                                          </p:val>
                                        </p:tav>
                                        <p:tav tm="100000">
                                          <p:val>
                                            <p:strVal val="#ppt_h"/>
                                          </p:val>
                                        </p:tav>
                                      </p:tavLst>
                                    </p:anim>
                                    <p:anim calcmode="lin" valueType="num">
                                      <p:cBhvr>
                                        <p:cTn id="9" dur="500" fill="hold"/>
                                        <p:tgtEl>
                                          <p:spTgt spid="588802">
                                            <p:bg/>
                                          </p:spTgt>
                                        </p:tgtEl>
                                        <p:attrNameLst>
                                          <p:attrName>style.rotation</p:attrName>
                                        </p:attrNameLst>
                                      </p:cBhvr>
                                      <p:tavLst>
                                        <p:tav tm="0">
                                          <p:val>
                                            <p:fltVal val="360"/>
                                          </p:val>
                                        </p:tav>
                                        <p:tav tm="100000">
                                          <p:val>
                                            <p:fltVal val="0"/>
                                          </p:val>
                                        </p:tav>
                                      </p:tavLst>
                                    </p:anim>
                                    <p:animEffect transition="in" filter="fade">
                                      <p:cBhvr>
                                        <p:cTn id="10" dur="500"/>
                                        <p:tgtEl>
                                          <p:spTgt spid="588802">
                                            <p:bg/>
                                          </p:spTgt>
                                        </p:tgtEl>
                                      </p:cBhvr>
                                    </p:animEffect>
                                  </p:childTnLst>
                                </p:cTn>
                              </p:par>
                              <p:par>
                                <p:cTn id="11" presetID="49" presetClass="entr" presetSubtype="0" decel="100000" fill="hold" grpId="0" nodeType="withEffect">
                                  <p:stCondLst>
                                    <p:cond delay="0"/>
                                  </p:stCondLst>
                                  <p:iterate type="lt">
                                    <p:tmPct val="10000"/>
                                  </p:iterate>
                                  <p:childTnLst>
                                    <p:set>
                                      <p:cBhvr>
                                        <p:cTn id="12" dur="1" fill="hold">
                                          <p:stCondLst>
                                            <p:cond delay="0"/>
                                          </p:stCondLst>
                                        </p:cTn>
                                        <p:tgtEl>
                                          <p:spTgt spid="588802">
                                            <p:txEl>
                                              <p:pRg st="0" end="0"/>
                                            </p:txEl>
                                          </p:spTgt>
                                        </p:tgtEl>
                                        <p:attrNameLst>
                                          <p:attrName>style.visibility</p:attrName>
                                        </p:attrNameLst>
                                      </p:cBhvr>
                                      <p:to>
                                        <p:strVal val="visible"/>
                                      </p:to>
                                    </p:set>
                                    <p:anim calcmode="lin" valueType="num">
                                      <p:cBhvr>
                                        <p:cTn id="13" dur="500" fill="hold"/>
                                        <p:tgtEl>
                                          <p:spTgt spid="588802">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588802">
                                            <p:txEl>
                                              <p:pRg st="0" end="0"/>
                                            </p:txEl>
                                          </p:spTgt>
                                        </p:tgtEl>
                                        <p:attrNameLst>
                                          <p:attrName>ppt_h</p:attrName>
                                        </p:attrNameLst>
                                      </p:cBhvr>
                                      <p:tavLst>
                                        <p:tav tm="0">
                                          <p:val>
                                            <p:fltVal val="0"/>
                                          </p:val>
                                        </p:tav>
                                        <p:tav tm="100000">
                                          <p:val>
                                            <p:strVal val="#ppt_h"/>
                                          </p:val>
                                        </p:tav>
                                      </p:tavLst>
                                    </p:anim>
                                    <p:anim calcmode="lin" valueType="num">
                                      <p:cBhvr>
                                        <p:cTn id="15" dur="500" fill="hold"/>
                                        <p:tgtEl>
                                          <p:spTgt spid="588802">
                                            <p:txEl>
                                              <p:pRg st="0" end="0"/>
                                            </p:txEl>
                                          </p:spTgt>
                                        </p:tgtEl>
                                        <p:attrNameLst>
                                          <p:attrName>style.rotation</p:attrName>
                                        </p:attrNameLst>
                                      </p:cBhvr>
                                      <p:tavLst>
                                        <p:tav tm="0">
                                          <p:val>
                                            <p:fltVal val="360"/>
                                          </p:val>
                                        </p:tav>
                                        <p:tav tm="100000">
                                          <p:val>
                                            <p:fltVal val="0"/>
                                          </p:val>
                                        </p:tav>
                                      </p:tavLst>
                                    </p:anim>
                                    <p:animEffect transition="in" filter="fade">
                                      <p:cBhvr>
                                        <p:cTn id="16" dur="500"/>
                                        <p:tgtEl>
                                          <p:spTgt spid="588802">
                                            <p:txEl>
                                              <p:pRg st="0" end="0"/>
                                            </p:txEl>
                                          </p:spTgt>
                                        </p:tgtEl>
                                      </p:cBhvr>
                                    </p:animEffect>
                                  </p:childTnLst>
                                </p:cTn>
                              </p:par>
                              <p:par>
                                <p:cTn id="17" presetID="49" presetClass="entr" presetSubtype="0" decel="100000" fill="hold" grpId="0" nodeType="withEffect">
                                  <p:stCondLst>
                                    <p:cond delay="0"/>
                                  </p:stCondLst>
                                  <p:iterate type="lt">
                                    <p:tmPct val="10000"/>
                                  </p:iterate>
                                  <p:childTnLst>
                                    <p:set>
                                      <p:cBhvr>
                                        <p:cTn id="18" dur="1" fill="hold">
                                          <p:stCondLst>
                                            <p:cond delay="0"/>
                                          </p:stCondLst>
                                        </p:cTn>
                                        <p:tgtEl>
                                          <p:spTgt spid="588802">
                                            <p:txEl>
                                              <p:pRg st="1" end="1"/>
                                            </p:txEl>
                                          </p:spTgt>
                                        </p:tgtEl>
                                        <p:attrNameLst>
                                          <p:attrName>style.visibility</p:attrName>
                                        </p:attrNameLst>
                                      </p:cBhvr>
                                      <p:to>
                                        <p:strVal val="visible"/>
                                      </p:to>
                                    </p:set>
                                    <p:anim calcmode="lin" valueType="num">
                                      <p:cBhvr>
                                        <p:cTn id="19" dur="500" fill="hold"/>
                                        <p:tgtEl>
                                          <p:spTgt spid="588802">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588802">
                                            <p:txEl>
                                              <p:pRg st="1" end="1"/>
                                            </p:txEl>
                                          </p:spTgt>
                                        </p:tgtEl>
                                        <p:attrNameLst>
                                          <p:attrName>ppt_h</p:attrName>
                                        </p:attrNameLst>
                                      </p:cBhvr>
                                      <p:tavLst>
                                        <p:tav tm="0">
                                          <p:val>
                                            <p:fltVal val="0"/>
                                          </p:val>
                                        </p:tav>
                                        <p:tav tm="100000">
                                          <p:val>
                                            <p:strVal val="#ppt_h"/>
                                          </p:val>
                                        </p:tav>
                                      </p:tavLst>
                                    </p:anim>
                                    <p:anim calcmode="lin" valueType="num">
                                      <p:cBhvr>
                                        <p:cTn id="21" dur="500" fill="hold"/>
                                        <p:tgtEl>
                                          <p:spTgt spid="588802">
                                            <p:txEl>
                                              <p:pRg st="1" end="1"/>
                                            </p:txEl>
                                          </p:spTgt>
                                        </p:tgtEl>
                                        <p:attrNameLst>
                                          <p:attrName>style.rotation</p:attrName>
                                        </p:attrNameLst>
                                      </p:cBhvr>
                                      <p:tavLst>
                                        <p:tav tm="0">
                                          <p:val>
                                            <p:fltVal val="360"/>
                                          </p:val>
                                        </p:tav>
                                        <p:tav tm="100000">
                                          <p:val>
                                            <p:fltVal val="0"/>
                                          </p:val>
                                        </p:tav>
                                      </p:tavLst>
                                    </p:anim>
                                    <p:animEffect transition="in" filter="fade">
                                      <p:cBhvr>
                                        <p:cTn id="22" dur="500"/>
                                        <p:tgtEl>
                                          <p:spTgt spid="588802">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9" presetClass="entr" presetSubtype="0" decel="100000" fill="hold" grpId="0" nodeType="clickEffect">
                                  <p:stCondLst>
                                    <p:cond delay="0"/>
                                  </p:stCondLst>
                                  <p:iterate type="lt">
                                    <p:tmPct val="10000"/>
                                  </p:iterate>
                                  <p:childTnLst>
                                    <p:set>
                                      <p:cBhvr>
                                        <p:cTn id="26" dur="1" fill="hold">
                                          <p:stCondLst>
                                            <p:cond delay="0"/>
                                          </p:stCondLst>
                                        </p:cTn>
                                        <p:tgtEl>
                                          <p:spTgt spid="588803">
                                            <p:bg/>
                                          </p:spTgt>
                                        </p:tgtEl>
                                        <p:attrNameLst>
                                          <p:attrName>style.visibility</p:attrName>
                                        </p:attrNameLst>
                                      </p:cBhvr>
                                      <p:to>
                                        <p:strVal val="visible"/>
                                      </p:to>
                                    </p:set>
                                    <p:anim calcmode="lin" valueType="num">
                                      <p:cBhvr>
                                        <p:cTn id="27" dur="500" fill="hold"/>
                                        <p:tgtEl>
                                          <p:spTgt spid="588803">
                                            <p:bg/>
                                          </p:spTgt>
                                        </p:tgtEl>
                                        <p:attrNameLst>
                                          <p:attrName>ppt_w</p:attrName>
                                        </p:attrNameLst>
                                      </p:cBhvr>
                                      <p:tavLst>
                                        <p:tav tm="0">
                                          <p:val>
                                            <p:fltVal val="0"/>
                                          </p:val>
                                        </p:tav>
                                        <p:tav tm="100000">
                                          <p:val>
                                            <p:strVal val="#ppt_w"/>
                                          </p:val>
                                        </p:tav>
                                      </p:tavLst>
                                    </p:anim>
                                    <p:anim calcmode="lin" valueType="num">
                                      <p:cBhvr>
                                        <p:cTn id="28" dur="500" fill="hold"/>
                                        <p:tgtEl>
                                          <p:spTgt spid="588803">
                                            <p:bg/>
                                          </p:spTgt>
                                        </p:tgtEl>
                                        <p:attrNameLst>
                                          <p:attrName>ppt_h</p:attrName>
                                        </p:attrNameLst>
                                      </p:cBhvr>
                                      <p:tavLst>
                                        <p:tav tm="0">
                                          <p:val>
                                            <p:fltVal val="0"/>
                                          </p:val>
                                        </p:tav>
                                        <p:tav tm="100000">
                                          <p:val>
                                            <p:strVal val="#ppt_h"/>
                                          </p:val>
                                        </p:tav>
                                      </p:tavLst>
                                    </p:anim>
                                    <p:anim calcmode="lin" valueType="num">
                                      <p:cBhvr>
                                        <p:cTn id="29" dur="500" fill="hold"/>
                                        <p:tgtEl>
                                          <p:spTgt spid="588803">
                                            <p:bg/>
                                          </p:spTgt>
                                        </p:tgtEl>
                                        <p:attrNameLst>
                                          <p:attrName>style.rotation</p:attrName>
                                        </p:attrNameLst>
                                      </p:cBhvr>
                                      <p:tavLst>
                                        <p:tav tm="0">
                                          <p:val>
                                            <p:fltVal val="360"/>
                                          </p:val>
                                        </p:tav>
                                        <p:tav tm="100000">
                                          <p:val>
                                            <p:fltVal val="0"/>
                                          </p:val>
                                        </p:tav>
                                      </p:tavLst>
                                    </p:anim>
                                    <p:animEffect transition="in" filter="fade">
                                      <p:cBhvr>
                                        <p:cTn id="30" dur="500"/>
                                        <p:tgtEl>
                                          <p:spTgt spid="588803">
                                            <p:bg/>
                                          </p:spTgt>
                                        </p:tgtEl>
                                      </p:cBhvr>
                                    </p:animEffect>
                                  </p:childTnLst>
                                </p:cTn>
                              </p:par>
                              <p:par>
                                <p:cTn id="31" presetID="49" presetClass="entr" presetSubtype="0" decel="100000" fill="hold" grpId="0" nodeType="withEffect">
                                  <p:stCondLst>
                                    <p:cond delay="0"/>
                                  </p:stCondLst>
                                  <p:iterate type="lt">
                                    <p:tmPct val="10000"/>
                                  </p:iterate>
                                  <p:childTnLst>
                                    <p:set>
                                      <p:cBhvr>
                                        <p:cTn id="32" dur="1" fill="hold">
                                          <p:stCondLst>
                                            <p:cond delay="0"/>
                                          </p:stCondLst>
                                        </p:cTn>
                                        <p:tgtEl>
                                          <p:spTgt spid="588803">
                                            <p:txEl>
                                              <p:pRg st="0" end="0"/>
                                            </p:txEl>
                                          </p:spTgt>
                                        </p:tgtEl>
                                        <p:attrNameLst>
                                          <p:attrName>style.visibility</p:attrName>
                                        </p:attrNameLst>
                                      </p:cBhvr>
                                      <p:to>
                                        <p:strVal val="visible"/>
                                      </p:to>
                                    </p:set>
                                    <p:anim calcmode="lin" valueType="num">
                                      <p:cBhvr>
                                        <p:cTn id="33" dur="500" fill="hold"/>
                                        <p:tgtEl>
                                          <p:spTgt spid="588803">
                                            <p:txEl>
                                              <p:pRg st="0" end="0"/>
                                            </p:txEl>
                                          </p:spTgt>
                                        </p:tgtEl>
                                        <p:attrNameLst>
                                          <p:attrName>ppt_w</p:attrName>
                                        </p:attrNameLst>
                                      </p:cBhvr>
                                      <p:tavLst>
                                        <p:tav tm="0">
                                          <p:val>
                                            <p:fltVal val="0"/>
                                          </p:val>
                                        </p:tav>
                                        <p:tav tm="100000">
                                          <p:val>
                                            <p:strVal val="#ppt_w"/>
                                          </p:val>
                                        </p:tav>
                                      </p:tavLst>
                                    </p:anim>
                                    <p:anim calcmode="lin" valueType="num">
                                      <p:cBhvr>
                                        <p:cTn id="34" dur="500" fill="hold"/>
                                        <p:tgtEl>
                                          <p:spTgt spid="588803">
                                            <p:txEl>
                                              <p:pRg st="0" end="0"/>
                                            </p:txEl>
                                          </p:spTgt>
                                        </p:tgtEl>
                                        <p:attrNameLst>
                                          <p:attrName>ppt_h</p:attrName>
                                        </p:attrNameLst>
                                      </p:cBhvr>
                                      <p:tavLst>
                                        <p:tav tm="0">
                                          <p:val>
                                            <p:fltVal val="0"/>
                                          </p:val>
                                        </p:tav>
                                        <p:tav tm="100000">
                                          <p:val>
                                            <p:strVal val="#ppt_h"/>
                                          </p:val>
                                        </p:tav>
                                      </p:tavLst>
                                    </p:anim>
                                    <p:anim calcmode="lin" valueType="num">
                                      <p:cBhvr>
                                        <p:cTn id="35" dur="500" fill="hold"/>
                                        <p:tgtEl>
                                          <p:spTgt spid="588803">
                                            <p:txEl>
                                              <p:pRg st="0" end="0"/>
                                            </p:txEl>
                                          </p:spTgt>
                                        </p:tgtEl>
                                        <p:attrNameLst>
                                          <p:attrName>style.rotation</p:attrName>
                                        </p:attrNameLst>
                                      </p:cBhvr>
                                      <p:tavLst>
                                        <p:tav tm="0">
                                          <p:val>
                                            <p:fltVal val="360"/>
                                          </p:val>
                                        </p:tav>
                                        <p:tav tm="100000">
                                          <p:val>
                                            <p:fltVal val="0"/>
                                          </p:val>
                                        </p:tav>
                                      </p:tavLst>
                                    </p:anim>
                                    <p:animEffect transition="in" filter="fade">
                                      <p:cBhvr>
                                        <p:cTn id="36" dur="500"/>
                                        <p:tgtEl>
                                          <p:spTgt spid="588803">
                                            <p:txEl>
                                              <p:pRg st="0" end="0"/>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49" presetClass="entr" presetSubtype="0" decel="100000" fill="hold" grpId="0" nodeType="clickEffect">
                                  <p:stCondLst>
                                    <p:cond delay="0"/>
                                  </p:stCondLst>
                                  <p:iterate type="lt">
                                    <p:tmPct val="10000"/>
                                  </p:iterate>
                                  <p:childTnLst>
                                    <p:set>
                                      <p:cBhvr>
                                        <p:cTn id="40" dur="1" fill="hold">
                                          <p:stCondLst>
                                            <p:cond delay="0"/>
                                          </p:stCondLst>
                                        </p:cTn>
                                        <p:tgtEl>
                                          <p:spTgt spid="588804">
                                            <p:bg/>
                                          </p:spTgt>
                                        </p:tgtEl>
                                        <p:attrNameLst>
                                          <p:attrName>style.visibility</p:attrName>
                                        </p:attrNameLst>
                                      </p:cBhvr>
                                      <p:to>
                                        <p:strVal val="visible"/>
                                      </p:to>
                                    </p:set>
                                    <p:anim calcmode="lin" valueType="num">
                                      <p:cBhvr>
                                        <p:cTn id="41" dur="500" fill="hold"/>
                                        <p:tgtEl>
                                          <p:spTgt spid="588804">
                                            <p:bg/>
                                          </p:spTgt>
                                        </p:tgtEl>
                                        <p:attrNameLst>
                                          <p:attrName>ppt_w</p:attrName>
                                        </p:attrNameLst>
                                      </p:cBhvr>
                                      <p:tavLst>
                                        <p:tav tm="0">
                                          <p:val>
                                            <p:fltVal val="0"/>
                                          </p:val>
                                        </p:tav>
                                        <p:tav tm="100000">
                                          <p:val>
                                            <p:strVal val="#ppt_w"/>
                                          </p:val>
                                        </p:tav>
                                      </p:tavLst>
                                    </p:anim>
                                    <p:anim calcmode="lin" valueType="num">
                                      <p:cBhvr>
                                        <p:cTn id="42" dur="500" fill="hold"/>
                                        <p:tgtEl>
                                          <p:spTgt spid="588804">
                                            <p:bg/>
                                          </p:spTgt>
                                        </p:tgtEl>
                                        <p:attrNameLst>
                                          <p:attrName>ppt_h</p:attrName>
                                        </p:attrNameLst>
                                      </p:cBhvr>
                                      <p:tavLst>
                                        <p:tav tm="0">
                                          <p:val>
                                            <p:fltVal val="0"/>
                                          </p:val>
                                        </p:tav>
                                        <p:tav tm="100000">
                                          <p:val>
                                            <p:strVal val="#ppt_h"/>
                                          </p:val>
                                        </p:tav>
                                      </p:tavLst>
                                    </p:anim>
                                    <p:anim calcmode="lin" valueType="num">
                                      <p:cBhvr>
                                        <p:cTn id="43" dur="500" fill="hold"/>
                                        <p:tgtEl>
                                          <p:spTgt spid="588804">
                                            <p:bg/>
                                          </p:spTgt>
                                        </p:tgtEl>
                                        <p:attrNameLst>
                                          <p:attrName>style.rotation</p:attrName>
                                        </p:attrNameLst>
                                      </p:cBhvr>
                                      <p:tavLst>
                                        <p:tav tm="0">
                                          <p:val>
                                            <p:fltVal val="360"/>
                                          </p:val>
                                        </p:tav>
                                        <p:tav tm="100000">
                                          <p:val>
                                            <p:fltVal val="0"/>
                                          </p:val>
                                        </p:tav>
                                      </p:tavLst>
                                    </p:anim>
                                    <p:animEffect transition="in" filter="fade">
                                      <p:cBhvr>
                                        <p:cTn id="44" dur="500"/>
                                        <p:tgtEl>
                                          <p:spTgt spid="588804">
                                            <p:bg/>
                                          </p:spTgt>
                                        </p:tgtEl>
                                      </p:cBhvr>
                                    </p:animEffect>
                                  </p:childTnLst>
                                </p:cTn>
                              </p:par>
                              <p:par>
                                <p:cTn id="45" presetID="49" presetClass="entr" presetSubtype="0" decel="100000" fill="hold" grpId="0" nodeType="withEffect">
                                  <p:stCondLst>
                                    <p:cond delay="0"/>
                                  </p:stCondLst>
                                  <p:iterate type="lt">
                                    <p:tmPct val="10000"/>
                                  </p:iterate>
                                  <p:childTnLst>
                                    <p:set>
                                      <p:cBhvr>
                                        <p:cTn id="46" dur="1" fill="hold">
                                          <p:stCondLst>
                                            <p:cond delay="0"/>
                                          </p:stCondLst>
                                        </p:cTn>
                                        <p:tgtEl>
                                          <p:spTgt spid="588804">
                                            <p:txEl>
                                              <p:pRg st="0" end="0"/>
                                            </p:txEl>
                                          </p:spTgt>
                                        </p:tgtEl>
                                        <p:attrNameLst>
                                          <p:attrName>style.visibility</p:attrName>
                                        </p:attrNameLst>
                                      </p:cBhvr>
                                      <p:to>
                                        <p:strVal val="visible"/>
                                      </p:to>
                                    </p:set>
                                    <p:anim calcmode="lin" valueType="num">
                                      <p:cBhvr>
                                        <p:cTn id="47" dur="500" fill="hold"/>
                                        <p:tgtEl>
                                          <p:spTgt spid="588804">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588804">
                                            <p:txEl>
                                              <p:pRg st="0" end="0"/>
                                            </p:txEl>
                                          </p:spTgt>
                                        </p:tgtEl>
                                        <p:attrNameLst>
                                          <p:attrName>ppt_h</p:attrName>
                                        </p:attrNameLst>
                                      </p:cBhvr>
                                      <p:tavLst>
                                        <p:tav tm="0">
                                          <p:val>
                                            <p:fltVal val="0"/>
                                          </p:val>
                                        </p:tav>
                                        <p:tav tm="100000">
                                          <p:val>
                                            <p:strVal val="#ppt_h"/>
                                          </p:val>
                                        </p:tav>
                                      </p:tavLst>
                                    </p:anim>
                                    <p:anim calcmode="lin" valueType="num">
                                      <p:cBhvr>
                                        <p:cTn id="49" dur="500" fill="hold"/>
                                        <p:tgtEl>
                                          <p:spTgt spid="588804">
                                            <p:txEl>
                                              <p:pRg st="0" end="0"/>
                                            </p:txEl>
                                          </p:spTgt>
                                        </p:tgtEl>
                                        <p:attrNameLst>
                                          <p:attrName>style.rotation</p:attrName>
                                        </p:attrNameLst>
                                      </p:cBhvr>
                                      <p:tavLst>
                                        <p:tav tm="0">
                                          <p:val>
                                            <p:fltVal val="360"/>
                                          </p:val>
                                        </p:tav>
                                        <p:tav tm="100000">
                                          <p:val>
                                            <p:fltVal val="0"/>
                                          </p:val>
                                        </p:tav>
                                      </p:tavLst>
                                    </p:anim>
                                    <p:animEffect transition="in" filter="fade">
                                      <p:cBhvr>
                                        <p:cTn id="50" dur="500"/>
                                        <p:tgtEl>
                                          <p:spTgt spid="588804">
                                            <p:txEl>
                                              <p:pRg st="0" end="0"/>
                                            </p:txEl>
                                          </p:spTgt>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49" presetClass="entr" presetSubtype="0" decel="100000" fill="hold" grpId="0" nodeType="clickEffect">
                                  <p:stCondLst>
                                    <p:cond delay="0"/>
                                  </p:stCondLst>
                                  <p:iterate type="lt">
                                    <p:tmPct val="10000"/>
                                  </p:iterate>
                                  <p:childTnLst>
                                    <p:set>
                                      <p:cBhvr>
                                        <p:cTn id="54" dur="1" fill="hold">
                                          <p:stCondLst>
                                            <p:cond delay="0"/>
                                          </p:stCondLst>
                                        </p:cTn>
                                        <p:tgtEl>
                                          <p:spTgt spid="588806">
                                            <p:bg/>
                                          </p:spTgt>
                                        </p:tgtEl>
                                        <p:attrNameLst>
                                          <p:attrName>style.visibility</p:attrName>
                                        </p:attrNameLst>
                                      </p:cBhvr>
                                      <p:to>
                                        <p:strVal val="visible"/>
                                      </p:to>
                                    </p:set>
                                    <p:anim calcmode="lin" valueType="num">
                                      <p:cBhvr>
                                        <p:cTn id="55" dur="500" fill="hold"/>
                                        <p:tgtEl>
                                          <p:spTgt spid="588806">
                                            <p:bg/>
                                          </p:spTgt>
                                        </p:tgtEl>
                                        <p:attrNameLst>
                                          <p:attrName>ppt_w</p:attrName>
                                        </p:attrNameLst>
                                      </p:cBhvr>
                                      <p:tavLst>
                                        <p:tav tm="0">
                                          <p:val>
                                            <p:fltVal val="0"/>
                                          </p:val>
                                        </p:tav>
                                        <p:tav tm="100000">
                                          <p:val>
                                            <p:strVal val="#ppt_w"/>
                                          </p:val>
                                        </p:tav>
                                      </p:tavLst>
                                    </p:anim>
                                    <p:anim calcmode="lin" valueType="num">
                                      <p:cBhvr>
                                        <p:cTn id="56" dur="500" fill="hold"/>
                                        <p:tgtEl>
                                          <p:spTgt spid="588806">
                                            <p:bg/>
                                          </p:spTgt>
                                        </p:tgtEl>
                                        <p:attrNameLst>
                                          <p:attrName>ppt_h</p:attrName>
                                        </p:attrNameLst>
                                      </p:cBhvr>
                                      <p:tavLst>
                                        <p:tav tm="0">
                                          <p:val>
                                            <p:fltVal val="0"/>
                                          </p:val>
                                        </p:tav>
                                        <p:tav tm="100000">
                                          <p:val>
                                            <p:strVal val="#ppt_h"/>
                                          </p:val>
                                        </p:tav>
                                      </p:tavLst>
                                    </p:anim>
                                    <p:anim calcmode="lin" valueType="num">
                                      <p:cBhvr>
                                        <p:cTn id="57" dur="500" fill="hold"/>
                                        <p:tgtEl>
                                          <p:spTgt spid="588806">
                                            <p:bg/>
                                          </p:spTgt>
                                        </p:tgtEl>
                                        <p:attrNameLst>
                                          <p:attrName>style.rotation</p:attrName>
                                        </p:attrNameLst>
                                      </p:cBhvr>
                                      <p:tavLst>
                                        <p:tav tm="0">
                                          <p:val>
                                            <p:fltVal val="360"/>
                                          </p:val>
                                        </p:tav>
                                        <p:tav tm="100000">
                                          <p:val>
                                            <p:fltVal val="0"/>
                                          </p:val>
                                        </p:tav>
                                      </p:tavLst>
                                    </p:anim>
                                    <p:animEffect transition="in" filter="fade">
                                      <p:cBhvr>
                                        <p:cTn id="58" dur="500"/>
                                        <p:tgtEl>
                                          <p:spTgt spid="588806">
                                            <p:bg/>
                                          </p:spTgt>
                                        </p:tgtEl>
                                      </p:cBhvr>
                                    </p:animEffect>
                                  </p:childTnLst>
                                </p:cTn>
                              </p:par>
                              <p:par>
                                <p:cTn id="59" presetID="49" presetClass="entr" presetSubtype="0" decel="100000" fill="hold" grpId="0" nodeType="withEffect">
                                  <p:stCondLst>
                                    <p:cond delay="0"/>
                                  </p:stCondLst>
                                  <p:iterate type="lt">
                                    <p:tmPct val="10000"/>
                                  </p:iterate>
                                  <p:childTnLst>
                                    <p:set>
                                      <p:cBhvr>
                                        <p:cTn id="60" dur="1" fill="hold">
                                          <p:stCondLst>
                                            <p:cond delay="0"/>
                                          </p:stCondLst>
                                        </p:cTn>
                                        <p:tgtEl>
                                          <p:spTgt spid="588806">
                                            <p:txEl>
                                              <p:pRg st="0" end="0"/>
                                            </p:txEl>
                                          </p:spTgt>
                                        </p:tgtEl>
                                        <p:attrNameLst>
                                          <p:attrName>style.visibility</p:attrName>
                                        </p:attrNameLst>
                                      </p:cBhvr>
                                      <p:to>
                                        <p:strVal val="visible"/>
                                      </p:to>
                                    </p:set>
                                    <p:anim calcmode="lin" valueType="num">
                                      <p:cBhvr>
                                        <p:cTn id="61" dur="500" fill="hold"/>
                                        <p:tgtEl>
                                          <p:spTgt spid="588806">
                                            <p:txEl>
                                              <p:pRg st="0" end="0"/>
                                            </p:txEl>
                                          </p:spTgt>
                                        </p:tgtEl>
                                        <p:attrNameLst>
                                          <p:attrName>ppt_w</p:attrName>
                                        </p:attrNameLst>
                                      </p:cBhvr>
                                      <p:tavLst>
                                        <p:tav tm="0">
                                          <p:val>
                                            <p:fltVal val="0"/>
                                          </p:val>
                                        </p:tav>
                                        <p:tav tm="100000">
                                          <p:val>
                                            <p:strVal val="#ppt_w"/>
                                          </p:val>
                                        </p:tav>
                                      </p:tavLst>
                                    </p:anim>
                                    <p:anim calcmode="lin" valueType="num">
                                      <p:cBhvr>
                                        <p:cTn id="62" dur="500" fill="hold"/>
                                        <p:tgtEl>
                                          <p:spTgt spid="588806">
                                            <p:txEl>
                                              <p:pRg st="0" end="0"/>
                                            </p:txEl>
                                          </p:spTgt>
                                        </p:tgtEl>
                                        <p:attrNameLst>
                                          <p:attrName>ppt_h</p:attrName>
                                        </p:attrNameLst>
                                      </p:cBhvr>
                                      <p:tavLst>
                                        <p:tav tm="0">
                                          <p:val>
                                            <p:fltVal val="0"/>
                                          </p:val>
                                        </p:tav>
                                        <p:tav tm="100000">
                                          <p:val>
                                            <p:strVal val="#ppt_h"/>
                                          </p:val>
                                        </p:tav>
                                      </p:tavLst>
                                    </p:anim>
                                    <p:anim calcmode="lin" valueType="num">
                                      <p:cBhvr>
                                        <p:cTn id="63" dur="500" fill="hold"/>
                                        <p:tgtEl>
                                          <p:spTgt spid="588806">
                                            <p:txEl>
                                              <p:pRg st="0" end="0"/>
                                            </p:txEl>
                                          </p:spTgt>
                                        </p:tgtEl>
                                        <p:attrNameLst>
                                          <p:attrName>style.rotation</p:attrName>
                                        </p:attrNameLst>
                                      </p:cBhvr>
                                      <p:tavLst>
                                        <p:tav tm="0">
                                          <p:val>
                                            <p:fltVal val="360"/>
                                          </p:val>
                                        </p:tav>
                                        <p:tav tm="100000">
                                          <p:val>
                                            <p:fltVal val="0"/>
                                          </p:val>
                                        </p:tav>
                                      </p:tavLst>
                                    </p:anim>
                                    <p:animEffect transition="in" filter="fade">
                                      <p:cBhvr>
                                        <p:cTn id="64" dur="500"/>
                                        <p:tgtEl>
                                          <p:spTgt spid="588806">
                                            <p:txEl>
                                              <p:pRg st="0" end="0"/>
                                            </p:txEl>
                                          </p:spTgt>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49" presetClass="entr" presetSubtype="0" decel="100000" fill="hold" grpId="0" nodeType="clickEffect">
                                  <p:stCondLst>
                                    <p:cond delay="0"/>
                                  </p:stCondLst>
                                  <p:iterate type="lt">
                                    <p:tmPct val="10000"/>
                                  </p:iterate>
                                  <p:childTnLst>
                                    <p:set>
                                      <p:cBhvr>
                                        <p:cTn id="68" dur="1" fill="hold">
                                          <p:stCondLst>
                                            <p:cond delay="0"/>
                                          </p:stCondLst>
                                        </p:cTn>
                                        <p:tgtEl>
                                          <p:spTgt spid="588807">
                                            <p:bg/>
                                          </p:spTgt>
                                        </p:tgtEl>
                                        <p:attrNameLst>
                                          <p:attrName>style.visibility</p:attrName>
                                        </p:attrNameLst>
                                      </p:cBhvr>
                                      <p:to>
                                        <p:strVal val="visible"/>
                                      </p:to>
                                    </p:set>
                                    <p:anim calcmode="lin" valueType="num">
                                      <p:cBhvr>
                                        <p:cTn id="69" dur="500" fill="hold"/>
                                        <p:tgtEl>
                                          <p:spTgt spid="588807">
                                            <p:bg/>
                                          </p:spTgt>
                                        </p:tgtEl>
                                        <p:attrNameLst>
                                          <p:attrName>ppt_w</p:attrName>
                                        </p:attrNameLst>
                                      </p:cBhvr>
                                      <p:tavLst>
                                        <p:tav tm="0">
                                          <p:val>
                                            <p:fltVal val="0"/>
                                          </p:val>
                                        </p:tav>
                                        <p:tav tm="100000">
                                          <p:val>
                                            <p:strVal val="#ppt_w"/>
                                          </p:val>
                                        </p:tav>
                                      </p:tavLst>
                                    </p:anim>
                                    <p:anim calcmode="lin" valueType="num">
                                      <p:cBhvr>
                                        <p:cTn id="70" dur="500" fill="hold"/>
                                        <p:tgtEl>
                                          <p:spTgt spid="588807">
                                            <p:bg/>
                                          </p:spTgt>
                                        </p:tgtEl>
                                        <p:attrNameLst>
                                          <p:attrName>ppt_h</p:attrName>
                                        </p:attrNameLst>
                                      </p:cBhvr>
                                      <p:tavLst>
                                        <p:tav tm="0">
                                          <p:val>
                                            <p:fltVal val="0"/>
                                          </p:val>
                                        </p:tav>
                                        <p:tav tm="100000">
                                          <p:val>
                                            <p:strVal val="#ppt_h"/>
                                          </p:val>
                                        </p:tav>
                                      </p:tavLst>
                                    </p:anim>
                                    <p:anim calcmode="lin" valueType="num">
                                      <p:cBhvr>
                                        <p:cTn id="71" dur="500" fill="hold"/>
                                        <p:tgtEl>
                                          <p:spTgt spid="588807">
                                            <p:bg/>
                                          </p:spTgt>
                                        </p:tgtEl>
                                        <p:attrNameLst>
                                          <p:attrName>style.rotation</p:attrName>
                                        </p:attrNameLst>
                                      </p:cBhvr>
                                      <p:tavLst>
                                        <p:tav tm="0">
                                          <p:val>
                                            <p:fltVal val="360"/>
                                          </p:val>
                                        </p:tav>
                                        <p:tav tm="100000">
                                          <p:val>
                                            <p:fltVal val="0"/>
                                          </p:val>
                                        </p:tav>
                                      </p:tavLst>
                                    </p:anim>
                                    <p:animEffect transition="in" filter="fade">
                                      <p:cBhvr>
                                        <p:cTn id="72" dur="500"/>
                                        <p:tgtEl>
                                          <p:spTgt spid="588807">
                                            <p:bg/>
                                          </p:spTgt>
                                        </p:tgtEl>
                                      </p:cBhvr>
                                    </p:animEffect>
                                  </p:childTnLst>
                                </p:cTn>
                              </p:par>
                              <p:par>
                                <p:cTn id="73" presetID="49" presetClass="entr" presetSubtype="0" decel="100000" fill="hold" grpId="0" nodeType="withEffect">
                                  <p:stCondLst>
                                    <p:cond delay="0"/>
                                  </p:stCondLst>
                                  <p:iterate type="lt">
                                    <p:tmPct val="10000"/>
                                  </p:iterate>
                                  <p:childTnLst>
                                    <p:set>
                                      <p:cBhvr>
                                        <p:cTn id="74" dur="1" fill="hold">
                                          <p:stCondLst>
                                            <p:cond delay="0"/>
                                          </p:stCondLst>
                                        </p:cTn>
                                        <p:tgtEl>
                                          <p:spTgt spid="588807">
                                            <p:txEl>
                                              <p:pRg st="0" end="0"/>
                                            </p:txEl>
                                          </p:spTgt>
                                        </p:tgtEl>
                                        <p:attrNameLst>
                                          <p:attrName>style.visibility</p:attrName>
                                        </p:attrNameLst>
                                      </p:cBhvr>
                                      <p:to>
                                        <p:strVal val="visible"/>
                                      </p:to>
                                    </p:set>
                                    <p:anim calcmode="lin" valueType="num">
                                      <p:cBhvr>
                                        <p:cTn id="75" dur="500" fill="hold"/>
                                        <p:tgtEl>
                                          <p:spTgt spid="588807">
                                            <p:txEl>
                                              <p:pRg st="0" end="0"/>
                                            </p:txEl>
                                          </p:spTgt>
                                        </p:tgtEl>
                                        <p:attrNameLst>
                                          <p:attrName>ppt_w</p:attrName>
                                        </p:attrNameLst>
                                      </p:cBhvr>
                                      <p:tavLst>
                                        <p:tav tm="0">
                                          <p:val>
                                            <p:fltVal val="0"/>
                                          </p:val>
                                        </p:tav>
                                        <p:tav tm="100000">
                                          <p:val>
                                            <p:strVal val="#ppt_w"/>
                                          </p:val>
                                        </p:tav>
                                      </p:tavLst>
                                    </p:anim>
                                    <p:anim calcmode="lin" valueType="num">
                                      <p:cBhvr>
                                        <p:cTn id="76" dur="500" fill="hold"/>
                                        <p:tgtEl>
                                          <p:spTgt spid="588807">
                                            <p:txEl>
                                              <p:pRg st="0" end="0"/>
                                            </p:txEl>
                                          </p:spTgt>
                                        </p:tgtEl>
                                        <p:attrNameLst>
                                          <p:attrName>ppt_h</p:attrName>
                                        </p:attrNameLst>
                                      </p:cBhvr>
                                      <p:tavLst>
                                        <p:tav tm="0">
                                          <p:val>
                                            <p:fltVal val="0"/>
                                          </p:val>
                                        </p:tav>
                                        <p:tav tm="100000">
                                          <p:val>
                                            <p:strVal val="#ppt_h"/>
                                          </p:val>
                                        </p:tav>
                                      </p:tavLst>
                                    </p:anim>
                                    <p:anim calcmode="lin" valueType="num">
                                      <p:cBhvr>
                                        <p:cTn id="77" dur="500" fill="hold"/>
                                        <p:tgtEl>
                                          <p:spTgt spid="588807">
                                            <p:txEl>
                                              <p:pRg st="0" end="0"/>
                                            </p:txEl>
                                          </p:spTgt>
                                        </p:tgtEl>
                                        <p:attrNameLst>
                                          <p:attrName>style.rotation</p:attrName>
                                        </p:attrNameLst>
                                      </p:cBhvr>
                                      <p:tavLst>
                                        <p:tav tm="0">
                                          <p:val>
                                            <p:fltVal val="360"/>
                                          </p:val>
                                        </p:tav>
                                        <p:tav tm="100000">
                                          <p:val>
                                            <p:fltVal val="0"/>
                                          </p:val>
                                        </p:tav>
                                      </p:tavLst>
                                    </p:anim>
                                    <p:animEffect transition="in" filter="fade">
                                      <p:cBhvr>
                                        <p:cTn id="78" dur="500"/>
                                        <p:tgtEl>
                                          <p:spTgt spid="58880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8802" grpId="0" build="p" animBg="1"/>
      <p:bldP spid="588803" grpId="0" build="p" animBg="1"/>
      <p:bldP spid="588804" grpId="0" build="p" animBg="1"/>
      <p:bldP spid="588806" grpId="0" build="p" animBg="1"/>
      <p:bldP spid="588807" grpId="0" build="p"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
            <a:extLst>
              <a:ext uri="{FF2B5EF4-FFF2-40B4-BE49-F238E27FC236}">
                <a16:creationId xmlns:a16="http://schemas.microsoft.com/office/drawing/2014/main" id="{0B584526-DEC9-2947-BFE3-730BD2AFC156}"/>
              </a:ext>
            </a:extLst>
          </p:cNvPr>
          <p:cNvSpPr>
            <a:spLocks noChangeArrowheads="1"/>
          </p:cNvSpPr>
          <p:nvPr/>
        </p:nvSpPr>
        <p:spPr bwMode="auto">
          <a:xfrm>
            <a:off x="2698750" y="109538"/>
            <a:ext cx="8602663"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algn="just">
              <a:buFont typeface="Wingdings" panose="05000000000000000000" pitchFamily="2" charset="2"/>
              <a:buChar char="q"/>
              <a:defRPr/>
            </a:pPr>
            <a:r>
              <a:rPr lang="en-US" sz="2800" b="1" i="1" kern="0" dirty="0" err="1">
                <a:solidFill>
                  <a:srgbClr val="FF0000"/>
                </a:solidFill>
                <a:latin typeface="Times New Roman" panose="02020603050405020304" pitchFamily="18" charset="0"/>
              </a:rPr>
              <a:t>Quy</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luật</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từ</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những</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thay</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đổi</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về</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lượng</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dẫn</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đến</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những</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thay</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đổi</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về</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chất</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và</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ngược</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lại</a:t>
            </a:r>
            <a:endParaRPr lang="en-US" sz="2800" b="1" i="1" kern="0" dirty="0">
              <a:solidFill>
                <a:srgbClr val="FF0000"/>
              </a:solidFill>
              <a:latin typeface="Times New Roman" panose="02020603050405020304" pitchFamily="18" charset="0"/>
            </a:endParaRPr>
          </a:p>
        </p:txBody>
      </p:sp>
      <p:graphicFrame>
        <p:nvGraphicFramePr>
          <p:cNvPr id="15" name="Diagram 14">
            <a:extLst>
              <a:ext uri="{FF2B5EF4-FFF2-40B4-BE49-F238E27FC236}">
                <a16:creationId xmlns:a16="http://schemas.microsoft.com/office/drawing/2014/main" id="{B5BDEF57-7428-BB40-97C5-C2F2B9BB12B8}"/>
              </a:ext>
            </a:extLst>
          </p:cNvPr>
          <p:cNvGraphicFramePr/>
          <p:nvPr/>
        </p:nvGraphicFramePr>
        <p:xfrm>
          <a:off x="508000" y="1916312"/>
          <a:ext cx="11277600" cy="42220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5891" name="TextBox 18">
            <a:extLst>
              <a:ext uri="{FF2B5EF4-FFF2-40B4-BE49-F238E27FC236}">
                <a16:creationId xmlns:a16="http://schemas.microsoft.com/office/drawing/2014/main" id="{C7AD7C4C-23CD-2C41-9DE2-B75C6D62DECE}"/>
              </a:ext>
            </a:extLst>
          </p:cNvPr>
          <p:cNvSpPr txBox="1">
            <a:spLocks noChangeArrowheads="1"/>
          </p:cNvSpPr>
          <p:nvPr/>
        </p:nvSpPr>
        <p:spPr bwMode="auto">
          <a:xfrm>
            <a:off x="4148138" y="1947863"/>
            <a:ext cx="7153275" cy="255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r>
              <a:rPr lang="en-US" altLang="vi-VN" sz="3200" b="1">
                <a:solidFill>
                  <a:srgbClr val="000000"/>
                </a:solidFill>
                <a:latin typeface="Times New Roman" panose="02020603050405020304" pitchFamily="18" charset="0"/>
              </a:rPr>
              <a:t>- Là 01 trong 03 quy luật cơ bản của PBCDV</a:t>
            </a:r>
          </a:p>
          <a:p>
            <a:pPr algn="just"/>
            <a:r>
              <a:rPr lang="en-US" altLang="vi-VN" sz="3200" b="1">
                <a:solidFill>
                  <a:srgbClr val="000000"/>
                </a:solidFill>
                <a:latin typeface="Times New Roman" panose="02020603050405020304" pitchFamily="18" charset="0"/>
              </a:rPr>
              <a:t>- Chỉ ra </a:t>
            </a:r>
            <a:r>
              <a:rPr lang="en-US" altLang="vi-VN" sz="3200" b="1">
                <a:solidFill>
                  <a:srgbClr val="FF0000"/>
                </a:solidFill>
                <a:latin typeface="Times New Roman" panose="02020603050405020304" pitchFamily="18" charset="0"/>
              </a:rPr>
              <a:t>cách thức</a:t>
            </a:r>
            <a:r>
              <a:rPr lang="en-US" altLang="vi-VN" sz="3200" b="1">
                <a:solidFill>
                  <a:srgbClr val="000000"/>
                </a:solidFill>
                <a:latin typeface="Times New Roman" panose="02020603050405020304" pitchFamily="18" charset="0"/>
              </a:rPr>
              <a:t> của quá trình vận động và phát triển của sự vật hiện tượng. </a:t>
            </a:r>
          </a:p>
        </p:txBody>
      </p:sp>
      <p:cxnSp>
        <p:nvCxnSpPr>
          <p:cNvPr id="10" name="Straight Connector 9">
            <a:extLst>
              <a:ext uri="{FF2B5EF4-FFF2-40B4-BE49-F238E27FC236}">
                <a16:creationId xmlns:a16="http://schemas.microsoft.com/office/drawing/2014/main" id="{8DED9C36-083D-B442-8717-C0BE10AEEB7A}"/>
              </a:ext>
            </a:extLst>
          </p:cNvPr>
          <p:cNvCxnSpPr/>
          <p:nvPr/>
        </p:nvCxnSpPr>
        <p:spPr>
          <a:xfrm>
            <a:off x="1968500" y="61913"/>
            <a:ext cx="0" cy="1057275"/>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65893" name="Date Placeholder 1">
            <a:extLst>
              <a:ext uri="{FF2B5EF4-FFF2-40B4-BE49-F238E27FC236}">
                <a16:creationId xmlns:a16="http://schemas.microsoft.com/office/drawing/2014/main" id="{89E4D5A6-AEF4-2047-ABD1-F7D07DC3217E}"/>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5F971666-EB47-1E42-B4EE-30592A10C031}"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65894" name="Footer Placeholder 2">
            <a:extLst>
              <a:ext uri="{FF2B5EF4-FFF2-40B4-BE49-F238E27FC236}">
                <a16:creationId xmlns:a16="http://schemas.microsoft.com/office/drawing/2014/main" id="{24B892F6-3DA7-0A42-BC5E-4A8B66244812}"/>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65895" name="Slide Number Placeholder 3">
            <a:extLst>
              <a:ext uri="{FF2B5EF4-FFF2-40B4-BE49-F238E27FC236}">
                <a16:creationId xmlns:a16="http://schemas.microsoft.com/office/drawing/2014/main" id="{ACE16BDC-B93E-3A42-A541-657502D926C3}"/>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C9B93131-956A-3F4E-869D-CB5C6D71D865}" type="slidenum">
              <a:rPr lang="en-US" altLang="vi-VN" smtClean="0">
                <a:solidFill>
                  <a:srgbClr val="1F5281"/>
                </a:solidFill>
                <a:latin typeface="Arial" panose="020B0604020202020204" pitchFamily="34" charset="0"/>
              </a:rPr>
              <a:pPr algn="ctr"/>
              <a:t>46</a:t>
            </a:fld>
            <a:endParaRPr lang="en-US" altLang="vi-VN">
              <a:solidFill>
                <a:srgbClr val="1F5281"/>
              </a:solidFill>
              <a:latin typeface="Arial" panose="020B0604020202020204" pitchFamily="34" charset="0"/>
            </a:endParaRPr>
          </a:p>
        </p:txBody>
      </p:sp>
      <p:sp>
        <p:nvSpPr>
          <p:cNvPr id="13" name="Rectangle 1">
            <a:extLst>
              <a:ext uri="{FF2B5EF4-FFF2-40B4-BE49-F238E27FC236}">
                <a16:creationId xmlns:a16="http://schemas.microsoft.com/office/drawing/2014/main" id="{0EF758A5-2238-AF4B-A974-1C8F809DF2D6}"/>
              </a:ext>
            </a:extLst>
          </p:cNvPr>
          <p:cNvSpPr>
            <a:spLocks noChangeArrowheads="1"/>
          </p:cNvSpPr>
          <p:nvPr/>
        </p:nvSpPr>
        <p:spPr bwMode="auto">
          <a:xfrm>
            <a:off x="227013" y="1201738"/>
            <a:ext cx="494506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algn="just">
              <a:buFont typeface="Wingdings" panose="05000000000000000000" pitchFamily="2" charset="2"/>
              <a:buChar char="Ø"/>
              <a:defRPr/>
            </a:pPr>
            <a:r>
              <a:rPr lang="en-US" sz="2800" b="1" i="1" kern="0" dirty="0" err="1">
                <a:solidFill>
                  <a:srgbClr val="000000"/>
                </a:solidFill>
                <a:latin typeface="Times New Roman" panose="02020603050405020304" pitchFamily="18" charset="0"/>
              </a:rPr>
              <a:t>Vị</a:t>
            </a:r>
            <a:r>
              <a:rPr lang="en-US" sz="2800" b="1" i="1" kern="0" dirty="0">
                <a:solidFill>
                  <a:srgbClr val="000000"/>
                </a:solidFill>
                <a:latin typeface="Times New Roman" panose="02020603050405020304" pitchFamily="18" charset="0"/>
              </a:rPr>
              <a:t> </a:t>
            </a:r>
            <a:r>
              <a:rPr lang="en-US" sz="2800" b="1" i="1" kern="0" dirty="0" err="1">
                <a:solidFill>
                  <a:srgbClr val="000000"/>
                </a:solidFill>
                <a:latin typeface="Times New Roman" panose="02020603050405020304" pitchFamily="18" charset="0"/>
              </a:rPr>
              <a:t>trí</a:t>
            </a:r>
            <a:r>
              <a:rPr lang="en-US" sz="2800" b="1" i="1" kern="0" dirty="0">
                <a:solidFill>
                  <a:srgbClr val="000000"/>
                </a:solidFill>
                <a:latin typeface="Times New Roman" panose="02020603050405020304" pitchFamily="18" charset="0"/>
              </a:rPr>
              <a:t> </a:t>
            </a:r>
            <a:r>
              <a:rPr lang="en-US" sz="2800" b="1" i="1" kern="0" dirty="0" err="1">
                <a:solidFill>
                  <a:srgbClr val="000000"/>
                </a:solidFill>
                <a:latin typeface="Times New Roman" panose="02020603050405020304" pitchFamily="18" charset="0"/>
              </a:rPr>
              <a:t>vai</a:t>
            </a:r>
            <a:r>
              <a:rPr lang="en-US" sz="2800" b="1" i="1" kern="0" dirty="0">
                <a:solidFill>
                  <a:srgbClr val="000000"/>
                </a:solidFill>
                <a:latin typeface="Times New Roman" panose="02020603050405020304" pitchFamily="18" charset="0"/>
              </a:rPr>
              <a:t> </a:t>
            </a:r>
            <a:r>
              <a:rPr lang="en-US" sz="2800" b="1" i="1" kern="0" dirty="0" err="1">
                <a:solidFill>
                  <a:srgbClr val="000000"/>
                </a:solidFill>
                <a:latin typeface="Times New Roman" panose="02020603050405020304" pitchFamily="18" charset="0"/>
              </a:rPr>
              <a:t>trò</a:t>
            </a:r>
            <a:r>
              <a:rPr lang="en-US" sz="2800" b="1" i="1" kern="0" dirty="0">
                <a:solidFill>
                  <a:srgbClr val="000000"/>
                </a:solidFill>
                <a:latin typeface="Times New Roman" panose="02020603050405020304" pitchFamily="18" charset="0"/>
              </a:rPr>
              <a:t> </a:t>
            </a:r>
            <a:r>
              <a:rPr lang="en-US" sz="2800" b="1" i="1" kern="0" dirty="0" err="1">
                <a:solidFill>
                  <a:srgbClr val="000000"/>
                </a:solidFill>
                <a:latin typeface="Times New Roman" panose="02020603050405020304" pitchFamily="18" charset="0"/>
              </a:rPr>
              <a:t>của</a:t>
            </a:r>
            <a:r>
              <a:rPr lang="en-US" sz="2800" b="1" i="1" kern="0" dirty="0">
                <a:solidFill>
                  <a:srgbClr val="000000"/>
                </a:solidFill>
                <a:latin typeface="Times New Roman" panose="02020603050405020304" pitchFamily="18" charset="0"/>
              </a:rPr>
              <a:t> </a:t>
            </a:r>
            <a:r>
              <a:rPr lang="en-US" sz="2800" b="1" i="1" kern="0" dirty="0" err="1">
                <a:solidFill>
                  <a:srgbClr val="000000"/>
                </a:solidFill>
                <a:latin typeface="Times New Roman" panose="02020603050405020304" pitchFamily="18" charset="0"/>
              </a:rPr>
              <a:t>quuy</a:t>
            </a:r>
            <a:r>
              <a:rPr lang="en-US" sz="2800" b="1" i="1" kern="0" dirty="0">
                <a:solidFill>
                  <a:srgbClr val="000000"/>
                </a:solidFill>
                <a:latin typeface="Times New Roman" panose="02020603050405020304" pitchFamily="18" charset="0"/>
              </a:rPr>
              <a:t> </a:t>
            </a:r>
            <a:r>
              <a:rPr lang="en-US" sz="2800" b="1" i="1" kern="0" dirty="0" err="1">
                <a:solidFill>
                  <a:srgbClr val="000000"/>
                </a:solidFill>
                <a:latin typeface="Times New Roman" panose="02020603050405020304" pitchFamily="18" charset="0"/>
              </a:rPr>
              <a:t>luật</a:t>
            </a:r>
            <a:endParaRPr lang="en-US" sz="2800" b="1" i="1" kern="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4725607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FD1BB372-9DA1-3E49-ACF0-9F0648DD9322}"/>
              </a:ext>
            </a:extLst>
          </p:cNvPr>
          <p:cNvSpPr>
            <a:spLocks noChangeArrowheads="1"/>
          </p:cNvSpPr>
          <p:nvPr/>
        </p:nvSpPr>
        <p:spPr bwMode="auto">
          <a:xfrm>
            <a:off x="2184400" y="85725"/>
            <a:ext cx="745172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algn="ctr">
              <a:buFont typeface="Wingdings" panose="05000000000000000000" pitchFamily="2" charset="2"/>
              <a:buChar char="q"/>
              <a:defRPr/>
            </a:pPr>
            <a:r>
              <a:rPr lang="en-US" sz="2800" b="1" i="1" kern="0" dirty="0" err="1">
                <a:solidFill>
                  <a:srgbClr val="FF0000"/>
                </a:solidFill>
                <a:latin typeface="Times New Roman" panose="02020603050405020304" pitchFamily="18" charset="0"/>
              </a:rPr>
              <a:t>Quy</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luật</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từ</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những</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thay</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đổi</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về</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lượng</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dẫn</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đến</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những</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thay</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đổi</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về</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chất</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và</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ngược</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lại</a:t>
            </a:r>
            <a:endParaRPr lang="en-US" sz="2800" b="1" i="1" kern="0" dirty="0">
              <a:solidFill>
                <a:srgbClr val="FF0000"/>
              </a:solidFill>
              <a:latin typeface="Times New Roman" panose="02020603050405020304" pitchFamily="18" charset="0"/>
            </a:endParaRPr>
          </a:p>
        </p:txBody>
      </p:sp>
      <p:sp>
        <p:nvSpPr>
          <p:cNvPr id="166914" name="Text Box 2">
            <a:extLst>
              <a:ext uri="{FF2B5EF4-FFF2-40B4-BE49-F238E27FC236}">
                <a16:creationId xmlns:a16="http://schemas.microsoft.com/office/drawing/2014/main" id="{993ED3F1-ABED-5748-91AD-F1F8F523BD0A}"/>
              </a:ext>
            </a:extLst>
          </p:cNvPr>
          <p:cNvSpPr txBox="1">
            <a:spLocks noChangeArrowheads="1"/>
          </p:cNvSpPr>
          <p:nvPr/>
        </p:nvSpPr>
        <p:spPr bwMode="auto">
          <a:xfrm>
            <a:off x="274638" y="1101725"/>
            <a:ext cx="58213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 typeface="Wingdings" pitchFamily="2" charset="2"/>
              <a:buChar char="Ø"/>
            </a:pPr>
            <a:r>
              <a:rPr lang="en-US" altLang="vi-VN" b="1">
                <a:solidFill>
                  <a:srgbClr val="000000"/>
                </a:solidFill>
                <a:latin typeface="Times New Roman" panose="02020603050405020304" pitchFamily="18" charset="0"/>
                <a:ea typeface="SimSun" panose="02010600030101010101" pitchFamily="2" charset="-122"/>
                <a:cs typeface="Times New Roman" panose="02020603050405020304" pitchFamily="18" charset="0"/>
              </a:rPr>
              <a:t>Khái niệm chất của sự vật: </a:t>
            </a:r>
          </a:p>
        </p:txBody>
      </p:sp>
      <p:sp>
        <p:nvSpPr>
          <p:cNvPr id="166915" name="Line 17">
            <a:extLst>
              <a:ext uri="{FF2B5EF4-FFF2-40B4-BE49-F238E27FC236}">
                <a16:creationId xmlns:a16="http://schemas.microsoft.com/office/drawing/2014/main" id="{6E46E273-555E-A54E-8F0E-F0D7FE2CC175}"/>
              </a:ext>
            </a:extLst>
          </p:cNvPr>
          <p:cNvSpPr>
            <a:spLocks noChangeShapeType="1"/>
          </p:cNvSpPr>
          <p:nvPr/>
        </p:nvSpPr>
        <p:spPr bwMode="auto">
          <a:xfrm>
            <a:off x="6172200" y="1039813"/>
            <a:ext cx="0" cy="5573712"/>
          </a:xfrm>
          <a:prstGeom prst="line">
            <a:avLst/>
          </a:prstGeom>
          <a:noFill/>
          <a:ln w="38100" cap="rnd">
            <a:solidFill>
              <a:srgbClr val="CC3300"/>
            </a:solidFill>
            <a:prstDash val="sysDot"/>
            <a:round/>
            <a:headEnd/>
            <a:tailEnd/>
          </a:ln>
          <a:extLst>
            <a:ext uri="{909E8E84-426E-40DD-AFC4-6F175D3DCCD1}">
              <a14:hiddenFill xmlns:a14="http://schemas.microsoft.com/office/drawing/2010/main">
                <a:noFill/>
              </a14:hiddenFill>
            </a:ext>
          </a:extLst>
        </p:spPr>
        <p:txBody>
          <a:bodyPr/>
          <a:lstStyle/>
          <a:p>
            <a:endParaRPr lang="vi-VN"/>
          </a:p>
        </p:txBody>
      </p:sp>
      <p:sp>
        <p:nvSpPr>
          <p:cNvPr id="11" name="Flowchart: Process 10">
            <a:extLst>
              <a:ext uri="{FF2B5EF4-FFF2-40B4-BE49-F238E27FC236}">
                <a16:creationId xmlns:a16="http://schemas.microsoft.com/office/drawing/2014/main" id="{5B7A3F68-3171-E94D-82D6-7BAE1381000A}"/>
              </a:ext>
            </a:extLst>
          </p:cNvPr>
          <p:cNvSpPr/>
          <p:nvPr/>
        </p:nvSpPr>
        <p:spPr>
          <a:xfrm>
            <a:off x="2743200" y="3657600"/>
            <a:ext cx="1905000" cy="1143000"/>
          </a:xfrm>
          <a:prstGeom prst="flowChartProcess">
            <a:avLst/>
          </a:prstGeom>
          <a:solidFill>
            <a:srgbClr val="C00000"/>
          </a:solidFill>
          <a:ln w="19050" cap="flat" cmpd="sng" algn="ctr">
            <a:solidFill>
              <a:srgbClr val="727CA3">
                <a:shade val="50000"/>
              </a:srgbClr>
            </a:solidFill>
            <a:prstDash val="solid"/>
          </a:ln>
          <a:effectLst/>
        </p:spPr>
        <p:txBody>
          <a:bodyPr anchor="ctr"/>
          <a:lstStyle/>
          <a:p>
            <a:pPr algn="ctr">
              <a:defRPr/>
            </a:pPr>
            <a:r>
              <a:rPr lang="en-US" sz="3200" b="1" kern="0" dirty="0" err="1">
                <a:solidFill>
                  <a:prstClr val="white"/>
                </a:solidFill>
                <a:latin typeface="Times New Roman" pitchFamily="18" charset="0"/>
                <a:ea typeface="Tahoma" pitchFamily="34" charset="0"/>
                <a:cs typeface="Times New Roman" pitchFamily="18" charset="0"/>
              </a:rPr>
              <a:t>Chất</a:t>
            </a:r>
            <a:r>
              <a:rPr lang="en-US" sz="3200" b="1" kern="0" dirty="0">
                <a:solidFill>
                  <a:prstClr val="white"/>
                </a:solidFill>
                <a:latin typeface="Times New Roman" pitchFamily="18" charset="0"/>
                <a:ea typeface="Tahoma" pitchFamily="34" charset="0"/>
                <a:cs typeface="Times New Roman" pitchFamily="18" charset="0"/>
              </a:rPr>
              <a:t> </a:t>
            </a:r>
            <a:r>
              <a:rPr lang="en-US" sz="3200" b="1" kern="0" dirty="0" err="1">
                <a:solidFill>
                  <a:prstClr val="white"/>
                </a:solidFill>
                <a:latin typeface="Times New Roman" pitchFamily="18" charset="0"/>
                <a:ea typeface="Tahoma" pitchFamily="34" charset="0"/>
                <a:cs typeface="Times New Roman" pitchFamily="18" charset="0"/>
              </a:rPr>
              <a:t>của</a:t>
            </a:r>
            <a:r>
              <a:rPr lang="en-US" sz="3200" b="1" kern="0" dirty="0">
                <a:solidFill>
                  <a:prstClr val="white"/>
                </a:solidFill>
                <a:latin typeface="Times New Roman" pitchFamily="18" charset="0"/>
                <a:ea typeface="Tahoma" pitchFamily="34" charset="0"/>
                <a:cs typeface="Times New Roman" pitchFamily="18" charset="0"/>
              </a:rPr>
              <a:t> SV</a:t>
            </a:r>
          </a:p>
        </p:txBody>
      </p:sp>
      <p:sp>
        <p:nvSpPr>
          <p:cNvPr id="12" name="Flowchart: Alternate Process 11">
            <a:extLst>
              <a:ext uri="{FF2B5EF4-FFF2-40B4-BE49-F238E27FC236}">
                <a16:creationId xmlns:a16="http://schemas.microsoft.com/office/drawing/2014/main" id="{FDB05E7F-3D0B-7C42-A480-C7CB6326EF75}"/>
              </a:ext>
            </a:extLst>
          </p:cNvPr>
          <p:cNvSpPr>
            <a:spLocks noChangeArrowheads="1"/>
          </p:cNvSpPr>
          <p:nvPr/>
        </p:nvSpPr>
        <p:spPr bwMode="auto">
          <a:xfrm>
            <a:off x="1214438" y="1905000"/>
            <a:ext cx="4957762" cy="1219200"/>
          </a:xfrm>
          <a:prstGeom prst="flowChartAlternateProcess">
            <a:avLst/>
          </a:prstGeom>
          <a:solidFill>
            <a:srgbClr val="FFFF00"/>
          </a:solidFill>
          <a:ln w="19050" algn="ctr">
            <a:solidFill>
              <a:srgbClr val="525977"/>
            </a:solidFill>
            <a:miter lim="800000"/>
            <a:headEnd/>
            <a:tailEnd/>
          </a:ln>
        </p:spPr>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r>
              <a:rPr lang="en-US" altLang="vi-VN" sz="2800" b="1">
                <a:solidFill>
                  <a:srgbClr val="000000"/>
                </a:solidFill>
                <a:latin typeface="Times New Roman" panose="02020603050405020304" pitchFamily="18" charset="0"/>
              </a:rPr>
              <a:t>Dùng để chỉ tính quy định khách quan vốn có của SV, HT.</a:t>
            </a:r>
          </a:p>
        </p:txBody>
      </p:sp>
      <p:sp>
        <p:nvSpPr>
          <p:cNvPr id="13" name="Flowchart: Alternate Process 12">
            <a:extLst>
              <a:ext uri="{FF2B5EF4-FFF2-40B4-BE49-F238E27FC236}">
                <a16:creationId xmlns:a16="http://schemas.microsoft.com/office/drawing/2014/main" id="{A6A9E2A9-DD02-C849-81AC-03F8522B44E3}"/>
              </a:ext>
            </a:extLst>
          </p:cNvPr>
          <p:cNvSpPr>
            <a:spLocks noChangeArrowheads="1"/>
          </p:cNvSpPr>
          <p:nvPr/>
        </p:nvSpPr>
        <p:spPr bwMode="auto">
          <a:xfrm>
            <a:off x="1214438" y="5334000"/>
            <a:ext cx="4957762" cy="1219200"/>
          </a:xfrm>
          <a:prstGeom prst="flowChartAlternateProcess">
            <a:avLst/>
          </a:prstGeom>
          <a:solidFill>
            <a:srgbClr val="FFFF00"/>
          </a:solidFill>
          <a:ln w="19050" algn="ctr">
            <a:solidFill>
              <a:srgbClr val="525977"/>
            </a:solidFill>
            <a:miter lim="800000"/>
            <a:headEnd/>
            <a:tailEnd/>
          </a:ln>
        </p:spPr>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r>
              <a:rPr lang="en-US" altLang="vi-VN" sz="2800" b="1">
                <a:solidFill>
                  <a:srgbClr val="000000"/>
                </a:solidFill>
                <a:latin typeface="Times New Roman" panose="02020603050405020304" pitchFamily="18" charset="0"/>
              </a:rPr>
              <a:t>Là sự thống nhất hữu cơ các thuộc tính nói rõ sự vật là gì.</a:t>
            </a:r>
          </a:p>
        </p:txBody>
      </p:sp>
      <p:cxnSp>
        <p:nvCxnSpPr>
          <p:cNvPr id="14" name="Straight Arrow Connector 13">
            <a:extLst>
              <a:ext uri="{FF2B5EF4-FFF2-40B4-BE49-F238E27FC236}">
                <a16:creationId xmlns:a16="http://schemas.microsoft.com/office/drawing/2014/main" id="{00C30C4E-B390-AE40-8F3F-20517F90E96C}"/>
              </a:ext>
            </a:extLst>
          </p:cNvPr>
          <p:cNvCxnSpPr>
            <a:cxnSpLocks noChangeShapeType="1"/>
            <a:stCxn id="11" idx="0"/>
          </p:cNvCxnSpPr>
          <p:nvPr/>
        </p:nvCxnSpPr>
        <p:spPr bwMode="auto">
          <a:xfrm rot="5400000" flipH="1" flipV="1">
            <a:off x="3562350" y="3257550"/>
            <a:ext cx="533400" cy="266700"/>
          </a:xfrm>
          <a:prstGeom prst="straightConnector1">
            <a:avLst/>
          </a:prstGeom>
          <a:noFill/>
          <a:ln w="19050"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5" name="Straight Arrow Connector 14">
            <a:extLst>
              <a:ext uri="{FF2B5EF4-FFF2-40B4-BE49-F238E27FC236}">
                <a16:creationId xmlns:a16="http://schemas.microsoft.com/office/drawing/2014/main" id="{3BE074CE-7531-254C-AFFB-48F7DE1143A0}"/>
              </a:ext>
            </a:extLst>
          </p:cNvPr>
          <p:cNvCxnSpPr>
            <a:cxnSpLocks noChangeShapeType="1"/>
            <a:stCxn id="11" idx="2"/>
          </p:cNvCxnSpPr>
          <p:nvPr/>
        </p:nvCxnSpPr>
        <p:spPr bwMode="auto">
          <a:xfrm rot="16200000" flipH="1">
            <a:off x="3676650" y="4819650"/>
            <a:ext cx="533400" cy="495300"/>
          </a:xfrm>
          <a:prstGeom prst="straightConnector1">
            <a:avLst/>
          </a:prstGeom>
          <a:noFill/>
          <a:ln w="1905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16" name="Flowchart: Alternate Process 15">
            <a:extLst>
              <a:ext uri="{FF2B5EF4-FFF2-40B4-BE49-F238E27FC236}">
                <a16:creationId xmlns:a16="http://schemas.microsoft.com/office/drawing/2014/main" id="{3ACA7BC5-602B-CC48-A6F1-35EEDD59316C}"/>
              </a:ext>
            </a:extLst>
          </p:cNvPr>
          <p:cNvSpPr>
            <a:spLocks noChangeArrowheads="1"/>
          </p:cNvSpPr>
          <p:nvPr/>
        </p:nvSpPr>
        <p:spPr bwMode="auto">
          <a:xfrm>
            <a:off x="6430963" y="1905000"/>
            <a:ext cx="5557837" cy="846138"/>
          </a:xfrm>
          <a:prstGeom prst="flowChartAlternate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endParaRPr lang="en-US" altLang="vi-VN" sz="3200">
              <a:solidFill>
                <a:srgbClr val="000000"/>
              </a:solidFill>
              <a:latin typeface="Times New Roman" panose="02020603050405020304" pitchFamily="18" charset="0"/>
            </a:endParaRPr>
          </a:p>
          <a:p>
            <a:pPr algn="just"/>
            <a:endParaRPr lang="en-US" altLang="vi-VN" sz="3200">
              <a:solidFill>
                <a:srgbClr val="000000"/>
              </a:solidFill>
              <a:latin typeface="Times New Roman" panose="02020603050405020304" pitchFamily="18" charset="0"/>
            </a:endParaRPr>
          </a:p>
          <a:p>
            <a:pPr algn="just"/>
            <a:r>
              <a:rPr lang="en-US" altLang="vi-VN" sz="2800">
                <a:solidFill>
                  <a:srgbClr val="000000"/>
                </a:solidFill>
                <a:latin typeface="Times New Roman" panose="02020603050405020304" pitchFamily="18" charset="0"/>
              </a:rPr>
              <a:t>-Khái niệm chất không đồng nhất với khái niệm thuộc tính.</a:t>
            </a:r>
          </a:p>
          <a:p>
            <a:pPr algn="just"/>
            <a:endParaRPr lang="en-US" altLang="vi-VN" sz="3200">
              <a:solidFill>
                <a:srgbClr val="000000"/>
              </a:solidFill>
              <a:latin typeface="Times New Roman" panose="02020603050405020304" pitchFamily="18" charset="0"/>
            </a:endParaRPr>
          </a:p>
          <a:p>
            <a:pPr algn="just">
              <a:buFontTx/>
              <a:buChar char="-"/>
            </a:pPr>
            <a:endParaRPr lang="en-US" altLang="vi-VN" sz="3200">
              <a:solidFill>
                <a:srgbClr val="000000"/>
              </a:solidFill>
              <a:latin typeface="Times New Roman" panose="02020603050405020304" pitchFamily="18" charset="0"/>
            </a:endParaRPr>
          </a:p>
        </p:txBody>
      </p:sp>
      <p:sp>
        <p:nvSpPr>
          <p:cNvPr id="17" name="Flowchart: Alternate Process 16">
            <a:extLst>
              <a:ext uri="{FF2B5EF4-FFF2-40B4-BE49-F238E27FC236}">
                <a16:creationId xmlns:a16="http://schemas.microsoft.com/office/drawing/2014/main" id="{81236F17-0D70-B74B-9A42-A2779B5A5E5B}"/>
              </a:ext>
            </a:extLst>
          </p:cNvPr>
          <p:cNvSpPr>
            <a:spLocks noChangeArrowheads="1"/>
          </p:cNvSpPr>
          <p:nvPr/>
        </p:nvSpPr>
        <p:spPr bwMode="auto">
          <a:xfrm>
            <a:off x="6248400" y="4559300"/>
            <a:ext cx="5478463" cy="774700"/>
          </a:xfrm>
          <a:prstGeom prst="flowChartAlternate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r>
              <a:rPr lang="en-US" altLang="vi-VN" sz="3200">
                <a:solidFill>
                  <a:srgbClr val="000000"/>
                </a:solidFill>
                <a:latin typeface="Times New Roman" panose="02020603050405020304" pitchFamily="18" charset="0"/>
              </a:rPr>
              <a:t>- </a:t>
            </a:r>
            <a:r>
              <a:rPr lang="en-US" altLang="vi-VN" sz="2800">
                <a:solidFill>
                  <a:srgbClr val="000000"/>
                </a:solidFill>
                <a:latin typeface="Times New Roman" panose="02020603050405020304" pitchFamily="18" charset="0"/>
              </a:rPr>
              <a:t>Chất mang tính khách quan và tương đối ổn định.</a:t>
            </a:r>
          </a:p>
        </p:txBody>
      </p:sp>
      <p:sp>
        <p:nvSpPr>
          <p:cNvPr id="18" name="Flowchart: Alternate Process 17">
            <a:extLst>
              <a:ext uri="{FF2B5EF4-FFF2-40B4-BE49-F238E27FC236}">
                <a16:creationId xmlns:a16="http://schemas.microsoft.com/office/drawing/2014/main" id="{BC3B6E54-37A1-3148-9499-DC1B5955FAE5}"/>
              </a:ext>
            </a:extLst>
          </p:cNvPr>
          <p:cNvSpPr>
            <a:spLocks noChangeArrowheads="1"/>
          </p:cNvSpPr>
          <p:nvPr/>
        </p:nvSpPr>
        <p:spPr bwMode="auto">
          <a:xfrm>
            <a:off x="6248400" y="3878263"/>
            <a:ext cx="5478463" cy="563562"/>
          </a:xfrm>
          <a:prstGeom prst="flowChartAlternate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r>
              <a:rPr lang="en-US" altLang="vi-VN" sz="2800">
                <a:solidFill>
                  <a:srgbClr val="000000"/>
                </a:solidFill>
                <a:latin typeface="Times New Roman" panose="02020603050405020304" pitchFamily="18" charset="0"/>
              </a:rPr>
              <a:t>- Mỗi SV, HT có nhiều chất</a:t>
            </a:r>
          </a:p>
        </p:txBody>
      </p:sp>
      <p:sp>
        <p:nvSpPr>
          <p:cNvPr id="166924" name="Text Box 2">
            <a:extLst>
              <a:ext uri="{FF2B5EF4-FFF2-40B4-BE49-F238E27FC236}">
                <a16:creationId xmlns:a16="http://schemas.microsoft.com/office/drawing/2014/main" id="{BE3BD686-F91F-3744-86DE-409EC4F81BDA}"/>
              </a:ext>
            </a:extLst>
          </p:cNvPr>
          <p:cNvSpPr txBox="1">
            <a:spLocks noChangeArrowheads="1"/>
          </p:cNvSpPr>
          <p:nvPr/>
        </p:nvSpPr>
        <p:spPr bwMode="auto">
          <a:xfrm>
            <a:off x="6248400" y="1089025"/>
            <a:ext cx="523557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 typeface="Wingdings" pitchFamily="2" charset="2"/>
              <a:buChar char="Ø"/>
            </a:pPr>
            <a:r>
              <a:rPr lang="en-US" altLang="vi-VN" sz="2800" b="1">
                <a:solidFill>
                  <a:srgbClr val="000000"/>
                </a:solidFill>
                <a:latin typeface="Times New Roman" panose="02020603050405020304" pitchFamily="18" charset="0"/>
                <a:ea typeface="SimSun" panose="02010600030101010101" pitchFamily="2" charset="-122"/>
                <a:cs typeface="Times New Roman" panose="02020603050405020304" pitchFamily="18" charset="0"/>
              </a:rPr>
              <a:t> Đặc điểm cơ bản của chất</a:t>
            </a:r>
            <a:r>
              <a:rPr lang="en-US" altLang="vi-VN" b="1">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p>
        </p:txBody>
      </p:sp>
      <p:cxnSp>
        <p:nvCxnSpPr>
          <p:cNvPr id="20" name="Straight Connector 19">
            <a:extLst>
              <a:ext uri="{FF2B5EF4-FFF2-40B4-BE49-F238E27FC236}">
                <a16:creationId xmlns:a16="http://schemas.microsoft.com/office/drawing/2014/main" id="{192C99F5-4914-E147-A171-50796713C570}"/>
              </a:ext>
            </a:extLst>
          </p:cNvPr>
          <p:cNvCxnSpPr/>
          <p:nvPr/>
        </p:nvCxnSpPr>
        <p:spPr>
          <a:xfrm>
            <a:off x="1968500" y="61913"/>
            <a:ext cx="0" cy="1057275"/>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66926" name="Date Placeholder 1">
            <a:extLst>
              <a:ext uri="{FF2B5EF4-FFF2-40B4-BE49-F238E27FC236}">
                <a16:creationId xmlns:a16="http://schemas.microsoft.com/office/drawing/2014/main" id="{EBDFB205-CB62-6140-8758-9CCE00FDF69D}"/>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7C6DFAB5-7B44-2840-A6F2-46E9CAB5AB9C}"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66927" name="Footer Placeholder 2">
            <a:extLst>
              <a:ext uri="{FF2B5EF4-FFF2-40B4-BE49-F238E27FC236}">
                <a16:creationId xmlns:a16="http://schemas.microsoft.com/office/drawing/2014/main" id="{BE7C9652-4C14-2E4A-A02A-512A23FCEB74}"/>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66928" name="Slide Number Placeholder 3">
            <a:extLst>
              <a:ext uri="{FF2B5EF4-FFF2-40B4-BE49-F238E27FC236}">
                <a16:creationId xmlns:a16="http://schemas.microsoft.com/office/drawing/2014/main" id="{2DEB4AAA-0037-F746-BB99-4C62857FC493}"/>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0AF38159-BDD3-5C4E-89A1-D644B56ECF4B}" type="slidenum">
              <a:rPr lang="en-US" altLang="vi-VN" smtClean="0">
                <a:solidFill>
                  <a:srgbClr val="1F5281"/>
                </a:solidFill>
                <a:latin typeface="Arial" panose="020B0604020202020204" pitchFamily="34" charset="0"/>
              </a:rPr>
              <a:pPr algn="ctr"/>
              <a:t>47</a:t>
            </a:fld>
            <a:endParaRPr lang="en-US" altLang="vi-VN">
              <a:solidFill>
                <a:srgbClr val="1F5281"/>
              </a:solidFill>
              <a:latin typeface="Arial" panose="020B0604020202020204" pitchFamily="34" charset="0"/>
            </a:endParaRPr>
          </a:p>
        </p:txBody>
      </p:sp>
      <p:sp>
        <p:nvSpPr>
          <p:cNvPr id="21" name="Flowchart: Alternate Process 15">
            <a:extLst>
              <a:ext uri="{FF2B5EF4-FFF2-40B4-BE49-F238E27FC236}">
                <a16:creationId xmlns:a16="http://schemas.microsoft.com/office/drawing/2014/main" id="{94822524-C2AB-FB47-B91B-5D8745492E82}"/>
              </a:ext>
            </a:extLst>
          </p:cNvPr>
          <p:cNvSpPr>
            <a:spLocks noChangeArrowheads="1"/>
          </p:cNvSpPr>
          <p:nvPr/>
        </p:nvSpPr>
        <p:spPr bwMode="auto">
          <a:xfrm>
            <a:off x="6515100" y="2855913"/>
            <a:ext cx="5557838" cy="846137"/>
          </a:xfrm>
          <a:prstGeom prst="flowChartAlternate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endParaRPr lang="en-US" altLang="vi-VN" sz="3200">
              <a:solidFill>
                <a:srgbClr val="000000"/>
              </a:solidFill>
              <a:latin typeface="Times New Roman" panose="02020603050405020304" pitchFamily="18" charset="0"/>
            </a:endParaRPr>
          </a:p>
          <a:p>
            <a:pPr algn="just"/>
            <a:endParaRPr lang="en-US" altLang="vi-VN" sz="3200">
              <a:solidFill>
                <a:srgbClr val="000000"/>
              </a:solidFill>
              <a:latin typeface="Times New Roman" panose="02020603050405020304" pitchFamily="18" charset="0"/>
            </a:endParaRPr>
          </a:p>
          <a:p>
            <a:pPr algn="just"/>
            <a:r>
              <a:rPr lang="en-US" altLang="vi-VN" sz="2800">
                <a:solidFill>
                  <a:srgbClr val="000000"/>
                </a:solidFill>
                <a:latin typeface="Times New Roman" panose="02020603050405020304" pitchFamily="18" charset="0"/>
              </a:rPr>
              <a:t>- Chất được tổng hợp từ những thuộc tính cơ bản của SV, HT.</a:t>
            </a:r>
          </a:p>
          <a:p>
            <a:pPr algn="just"/>
            <a:endParaRPr lang="en-US" altLang="vi-VN" sz="3200">
              <a:solidFill>
                <a:srgbClr val="000000"/>
              </a:solidFill>
              <a:latin typeface="Times New Roman" panose="02020603050405020304" pitchFamily="18" charset="0"/>
            </a:endParaRPr>
          </a:p>
          <a:p>
            <a:pPr algn="just">
              <a:buFontTx/>
              <a:buChar char="-"/>
            </a:pPr>
            <a:endParaRPr lang="en-US" altLang="vi-VN" sz="3200">
              <a:solidFill>
                <a:srgbClr val="000000"/>
              </a:solidFill>
              <a:latin typeface="Times New Roman" panose="02020603050405020304" pitchFamily="18" charset="0"/>
            </a:endParaRPr>
          </a:p>
        </p:txBody>
      </p:sp>
      <p:sp>
        <p:nvSpPr>
          <p:cNvPr id="23" name="Flowchart: Alternate Process 16">
            <a:extLst>
              <a:ext uri="{FF2B5EF4-FFF2-40B4-BE49-F238E27FC236}">
                <a16:creationId xmlns:a16="http://schemas.microsoft.com/office/drawing/2014/main" id="{C52702C8-D673-DA4F-893F-440F0CA811BD}"/>
              </a:ext>
            </a:extLst>
          </p:cNvPr>
          <p:cNvSpPr>
            <a:spLocks noChangeArrowheads="1"/>
          </p:cNvSpPr>
          <p:nvPr/>
        </p:nvSpPr>
        <p:spPr bwMode="auto">
          <a:xfrm>
            <a:off x="6430963" y="5453063"/>
            <a:ext cx="5478462" cy="774700"/>
          </a:xfrm>
          <a:prstGeom prst="flowChartAlternate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r>
              <a:rPr lang="en-US" altLang="vi-VN" sz="3200">
                <a:solidFill>
                  <a:srgbClr val="000000"/>
                </a:solidFill>
                <a:latin typeface="Times New Roman" panose="02020603050405020304" pitchFamily="18" charset="0"/>
              </a:rPr>
              <a:t>- </a:t>
            </a:r>
            <a:r>
              <a:rPr lang="en-US" altLang="vi-VN" sz="2800">
                <a:solidFill>
                  <a:srgbClr val="000000"/>
                </a:solidFill>
                <a:latin typeface="Times New Roman" panose="02020603050405020304" pitchFamily="18" charset="0"/>
              </a:rPr>
              <a:t>Chất gắn liền với sự vật.</a:t>
            </a:r>
          </a:p>
        </p:txBody>
      </p:sp>
    </p:spTree>
    <p:extLst>
      <p:ext uri="{BB962C8B-B14F-4D97-AF65-F5344CB8AC3E}">
        <p14:creationId xmlns:p14="http://schemas.microsoft.com/office/powerpoint/2010/main" val="35509941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8" presetClass="entr" presetSubtype="16"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amond(in)">
                                      <p:cBhvr>
                                        <p:cTn id="27" dur="2000"/>
                                        <p:tgtEl>
                                          <p:spTgt spid="1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8" presetClass="entr" presetSubtype="16"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diamond(in)">
                                      <p:cBhvr>
                                        <p:cTn id="32" dur="2000"/>
                                        <p:tgtEl>
                                          <p:spTgt spid="1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8" presetClass="entr" presetSubtype="16"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diamond(in)">
                                      <p:cBhvr>
                                        <p:cTn id="37" dur="2000"/>
                                        <p:tgtEl>
                                          <p:spTgt spid="1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8" presetClass="entr" presetSubtype="16"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diamond(in)">
                                      <p:cBhvr>
                                        <p:cTn id="42" dur="2000"/>
                                        <p:tgtEl>
                                          <p:spTgt spid="2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8" presetClass="entr" presetSubtype="16"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diamond(in)">
                                      <p:cBhvr>
                                        <p:cTn id="47"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6" grpId="0"/>
      <p:bldP spid="17" grpId="0"/>
      <p:bldP spid="18" grpId="0"/>
      <p:bldP spid="21" grpId="0"/>
      <p:bldP spid="2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AF85DB55-E788-F54C-93C5-70DF4F8F3DDC}"/>
              </a:ext>
            </a:extLst>
          </p:cNvPr>
          <p:cNvSpPr>
            <a:spLocks noChangeArrowheads="1"/>
          </p:cNvSpPr>
          <p:nvPr/>
        </p:nvSpPr>
        <p:spPr bwMode="auto">
          <a:xfrm>
            <a:off x="2184400" y="85725"/>
            <a:ext cx="745172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algn="ctr">
              <a:buFont typeface="Wingdings" panose="05000000000000000000" pitchFamily="2" charset="2"/>
              <a:buChar char="q"/>
              <a:defRPr/>
            </a:pPr>
            <a:r>
              <a:rPr lang="en-US" sz="2800" b="1" i="1" kern="0" dirty="0" err="1">
                <a:solidFill>
                  <a:srgbClr val="FF0000"/>
                </a:solidFill>
                <a:latin typeface="Times New Roman" panose="02020603050405020304" pitchFamily="18" charset="0"/>
              </a:rPr>
              <a:t>Quy</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luật</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từ</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những</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thay</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đổi</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về</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lượng</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dẫn</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đến</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những</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thay</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đổi</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về</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chất</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và</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ngược</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lại</a:t>
            </a:r>
            <a:endParaRPr lang="en-US" sz="2800" b="1" i="1" kern="0" dirty="0">
              <a:solidFill>
                <a:srgbClr val="FF0000"/>
              </a:solidFill>
              <a:latin typeface="Times New Roman" panose="02020603050405020304" pitchFamily="18" charset="0"/>
            </a:endParaRPr>
          </a:p>
        </p:txBody>
      </p:sp>
      <p:sp>
        <p:nvSpPr>
          <p:cNvPr id="7" name="Rectangle 1">
            <a:extLst>
              <a:ext uri="{FF2B5EF4-FFF2-40B4-BE49-F238E27FC236}">
                <a16:creationId xmlns:a16="http://schemas.microsoft.com/office/drawing/2014/main" id="{49C518F9-B22B-9A42-AE76-A3AC55C69F97}"/>
              </a:ext>
            </a:extLst>
          </p:cNvPr>
          <p:cNvSpPr>
            <a:spLocks noChangeArrowheads="1"/>
          </p:cNvSpPr>
          <p:nvPr/>
        </p:nvSpPr>
        <p:spPr bwMode="auto">
          <a:xfrm>
            <a:off x="427038" y="1003300"/>
            <a:ext cx="109220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algn="just">
              <a:buFont typeface="Wingdings" panose="05000000000000000000" pitchFamily="2" charset="2"/>
              <a:buChar char="Ø"/>
              <a:defRPr/>
            </a:pPr>
            <a:r>
              <a:rPr lang="en-US" sz="2800" b="1" i="1" kern="0" dirty="0" err="1">
                <a:solidFill>
                  <a:srgbClr val="000000"/>
                </a:solidFill>
                <a:latin typeface="Times New Roman" panose="02020603050405020304" pitchFamily="18" charset="0"/>
              </a:rPr>
              <a:t>Chất</a:t>
            </a:r>
            <a:r>
              <a:rPr lang="en-US" sz="2800" b="1" i="1" kern="0" dirty="0">
                <a:solidFill>
                  <a:srgbClr val="000000"/>
                </a:solidFill>
                <a:latin typeface="Times New Roman" panose="02020603050405020304" pitchFamily="18" charset="0"/>
              </a:rPr>
              <a:t> </a:t>
            </a:r>
            <a:r>
              <a:rPr lang="en-US" sz="2800" b="1" i="1" kern="0" dirty="0" err="1">
                <a:solidFill>
                  <a:srgbClr val="000000"/>
                </a:solidFill>
                <a:latin typeface="Times New Roman" panose="02020603050405020304" pitchFamily="18" charset="0"/>
              </a:rPr>
              <a:t>của</a:t>
            </a:r>
            <a:r>
              <a:rPr lang="en-US" sz="2800" b="1" i="1" kern="0" dirty="0">
                <a:solidFill>
                  <a:srgbClr val="000000"/>
                </a:solidFill>
                <a:latin typeface="Times New Roman" panose="02020603050405020304" pitchFamily="18" charset="0"/>
              </a:rPr>
              <a:t> </a:t>
            </a:r>
            <a:r>
              <a:rPr lang="en-US" sz="2800" b="1" i="1" kern="0" dirty="0" err="1">
                <a:solidFill>
                  <a:srgbClr val="000000"/>
                </a:solidFill>
                <a:latin typeface="Times New Roman" panose="02020603050405020304" pitchFamily="18" charset="0"/>
              </a:rPr>
              <a:t>sự</a:t>
            </a:r>
            <a:r>
              <a:rPr lang="en-US" sz="2800" b="1" i="1" kern="0" dirty="0">
                <a:solidFill>
                  <a:srgbClr val="000000"/>
                </a:solidFill>
                <a:latin typeface="Times New Roman" panose="02020603050405020304" pitchFamily="18" charset="0"/>
              </a:rPr>
              <a:t> </a:t>
            </a:r>
            <a:r>
              <a:rPr lang="en-US" sz="2800" b="1" i="1" kern="0" dirty="0" err="1">
                <a:solidFill>
                  <a:srgbClr val="000000"/>
                </a:solidFill>
                <a:latin typeface="Times New Roman" panose="02020603050405020304" pitchFamily="18" charset="0"/>
              </a:rPr>
              <a:t>vật</a:t>
            </a:r>
            <a:r>
              <a:rPr lang="en-US" sz="2800" b="1" i="1" kern="0" dirty="0">
                <a:solidFill>
                  <a:srgbClr val="000000"/>
                </a:solidFill>
                <a:latin typeface="Times New Roman" panose="02020603050405020304" pitchFamily="18" charset="0"/>
              </a:rPr>
              <a:t> </a:t>
            </a:r>
            <a:r>
              <a:rPr lang="en-US" sz="2800" b="1" i="1" kern="0" dirty="0" err="1">
                <a:solidFill>
                  <a:srgbClr val="000000"/>
                </a:solidFill>
                <a:latin typeface="Times New Roman" panose="02020603050405020304" pitchFamily="18" charset="0"/>
              </a:rPr>
              <a:t>không</a:t>
            </a:r>
            <a:r>
              <a:rPr lang="en-US" sz="2800" b="1" i="1" kern="0" dirty="0">
                <a:solidFill>
                  <a:srgbClr val="000000"/>
                </a:solidFill>
                <a:latin typeface="Times New Roman" panose="02020603050405020304" pitchFamily="18" charset="0"/>
              </a:rPr>
              <a:t> </a:t>
            </a:r>
            <a:r>
              <a:rPr lang="en-US" sz="2800" b="1" i="1" kern="0" dirty="0" err="1">
                <a:solidFill>
                  <a:srgbClr val="000000"/>
                </a:solidFill>
                <a:latin typeface="Times New Roman" panose="02020603050405020304" pitchFamily="18" charset="0"/>
              </a:rPr>
              <a:t>chỉ</a:t>
            </a:r>
            <a:r>
              <a:rPr lang="en-US" sz="2800" b="1" i="1" kern="0" dirty="0">
                <a:solidFill>
                  <a:srgbClr val="000000"/>
                </a:solidFill>
                <a:latin typeface="Times New Roman" panose="02020603050405020304" pitchFamily="18" charset="0"/>
              </a:rPr>
              <a:t> </a:t>
            </a:r>
            <a:r>
              <a:rPr lang="en-US" sz="2800" b="1" i="1" kern="0" dirty="0" err="1">
                <a:solidFill>
                  <a:srgbClr val="000000"/>
                </a:solidFill>
                <a:latin typeface="Times New Roman" panose="02020603050405020304" pitchFamily="18" charset="0"/>
              </a:rPr>
              <a:t>được</a:t>
            </a:r>
            <a:r>
              <a:rPr lang="en-US" sz="2800" b="1" i="1" kern="0" dirty="0">
                <a:solidFill>
                  <a:srgbClr val="000000"/>
                </a:solidFill>
                <a:latin typeface="Times New Roman" panose="02020603050405020304" pitchFamily="18" charset="0"/>
              </a:rPr>
              <a:t> </a:t>
            </a:r>
            <a:r>
              <a:rPr lang="en-US" sz="2800" b="1" i="1" kern="0" dirty="0" err="1">
                <a:solidFill>
                  <a:srgbClr val="000000"/>
                </a:solidFill>
                <a:latin typeface="Times New Roman" panose="02020603050405020304" pitchFamily="18" charset="0"/>
              </a:rPr>
              <a:t>quy</a:t>
            </a:r>
            <a:r>
              <a:rPr lang="en-US" sz="2800" b="1" i="1" kern="0" dirty="0">
                <a:solidFill>
                  <a:srgbClr val="000000"/>
                </a:solidFill>
                <a:latin typeface="Times New Roman" panose="02020603050405020304" pitchFamily="18" charset="0"/>
              </a:rPr>
              <a:t> </a:t>
            </a:r>
            <a:r>
              <a:rPr lang="en-US" sz="2800" b="1" i="1" kern="0" dirty="0" err="1">
                <a:solidFill>
                  <a:srgbClr val="000000"/>
                </a:solidFill>
                <a:latin typeface="Times New Roman" panose="02020603050405020304" pitchFamily="18" charset="0"/>
              </a:rPr>
              <a:t>định</a:t>
            </a:r>
            <a:r>
              <a:rPr lang="en-US" sz="2800" b="1" i="1" kern="0" dirty="0">
                <a:solidFill>
                  <a:srgbClr val="000000"/>
                </a:solidFill>
                <a:latin typeface="Times New Roman" panose="02020603050405020304" pitchFamily="18" charset="0"/>
              </a:rPr>
              <a:t> </a:t>
            </a:r>
            <a:r>
              <a:rPr lang="en-US" sz="2800" b="1" i="1" kern="0" dirty="0" err="1">
                <a:solidFill>
                  <a:srgbClr val="000000"/>
                </a:solidFill>
                <a:latin typeface="Times New Roman" panose="02020603050405020304" pitchFamily="18" charset="0"/>
              </a:rPr>
              <a:t>chất</a:t>
            </a:r>
            <a:r>
              <a:rPr lang="en-US" sz="2800" b="1" i="1" kern="0" dirty="0">
                <a:solidFill>
                  <a:srgbClr val="000000"/>
                </a:solidFill>
                <a:latin typeface="Times New Roman" panose="02020603050405020304" pitchFamily="18" charset="0"/>
              </a:rPr>
              <a:t> </a:t>
            </a:r>
            <a:r>
              <a:rPr lang="en-US" sz="2800" b="1" i="1" kern="0" dirty="0" err="1">
                <a:solidFill>
                  <a:srgbClr val="000000"/>
                </a:solidFill>
                <a:latin typeface="Times New Roman" panose="02020603050405020304" pitchFamily="18" charset="0"/>
              </a:rPr>
              <a:t>của</a:t>
            </a:r>
            <a:r>
              <a:rPr lang="en-US" sz="2800" b="1" i="1" kern="0" dirty="0">
                <a:solidFill>
                  <a:srgbClr val="000000"/>
                </a:solidFill>
                <a:latin typeface="Times New Roman" panose="02020603050405020304" pitchFamily="18" charset="0"/>
              </a:rPr>
              <a:t> </a:t>
            </a:r>
            <a:r>
              <a:rPr lang="en-US" sz="2800" b="1" i="1" kern="0" dirty="0" err="1">
                <a:solidFill>
                  <a:srgbClr val="000000"/>
                </a:solidFill>
                <a:latin typeface="Times New Roman" panose="02020603050405020304" pitchFamily="18" charset="0"/>
              </a:rPr>
              <a:t>những</a:t>
            </a:r>
            <a:r>
              <a:rPr lang="en-US" sz="2800" b="1" i="1" kern="0" dirty="0">
                <a:solidFill>
                  <a:srgbClr val="000000"/>
                </a:solidFill>
                <a:latin typeface="Times New Roman" panose="02020603050405020304" pitchFamily="18" charset="0"/>
              </a:rPr>
              <a:t> </a:t>
            </a:r>
            <a:r>
              <a:rPr lang="en-US" sz="2800" b="1" i="1" kern="0" dirty="0" err="1">
                <a:solidFill>
                  <a:srgbClr val="000000"/>
                </a:solidFill>
                <a:latin typeface="Times New Roman" panose="02020603050405020304" pitchFamily="18" charset="0"/>
              </a:rPr>
              <a:t>yếu</a:t>
            </a:r>
            <a:r>
              <a:rPr lang="en-US" sz="2800" b="1" i="1" kern="0" dirty="0">
                <a:solidFill>
                  <a:srgbClr val="000000"/>
                </a:solidFill>
                <a:latin typeface="Times New Roman" panose="02020603050405020304" pitchFamily="18" charset="0"/>
              </a:rPr>
              <a:t> </a:t>
            </a:r>
            <a:r>
              <a:rPr lang="en-US" sz="2800" b="1" i="1" kern="0" dirty="0" err="1">
                <a:solidFill>
                  <a:srgbClr val="000000"/>
                </a:solidFill>
                <a:latin typeface="Times New Roman" panose="02020603050405020304" pitchFamily="18" charset="0"/>
              </a:rPr>
              <a:t>tố</a:t>
            </a:r>
            <a:r>
              <a:rPr lang="en-US" sz="2800" b="1" i="1" kern="0" dirty="0">
                <a:solidFill>
                  <a:srgbClr val="000000"/>
                </a:solidFill>
                <a:latin typeface="Times New Roman" panose="02020603050405020304" pitchFamily="18" charset="0"/>
              </a:rPr>
              <a:t> </a:t>
            </a:r>
            <a:r>
              <a:rPr lang="en-US" sz="2800" b="1" i="1" kern="0" dirty="0" err="1">
                <a:solidFill>
                  <a:srgbClr val="000000"/>
                </a:solidFill>
                <a:latin typeface="Times New Roman" panose="02020603050405020304" pitchFamily="18" charset="0"/>
              </a:rPr>
              <a:t>tạo</a:t>
            </a:r>
            <a:r>
              <a:rPr lang="en-US" sz="2800" b="1" i="1" kern="0" dirty="0">
                <a:solidFill>
                  <a:srgbClr val="000000"/>
                </a:solidFill>
                <a:latin typeface="Times New Roman" panose="02020603050405020304" pitchFamily="18" charset="0"/>
              </a:rPr>
              <a:t> </a:t>
            </a:r>
            <a:r>
              <a:rPr lang="en-US" sz="2800" b="1" i="1" kern="0" dirty="0" err="1">
                <a:solidFill>
                  <a:srgbClr val="000000"/>
                </a:solidFill>
                <a:latin typeface="Times New Roman" panose="02020603050405020304" pitchFamily="18" charset="0"/>
              </a:rPr>
              <a:t>thành</a:t>
            </a:r>
            <a:r>
              <a:rPr lang="en-US" sz="2800" b="1" i="1" kern="0" dirty="0">
                <a:solidFill>
                  <a:srgbClr val="000000"/>
                </a:solidFill>
                <a:latin typeface="Times New Roman" panose="02020603050405020304" pitchFamily="18" charset="0"/>
              </a:rPr>
              <a:t> </a:t>
            </a:r>
            <a:r>
              <a:rPr lang="en-US" sz="2800" b="1" i="1" kern="0" dirty="0" err="1">
                <a:solidFill>
                  <a:srgbClr val="000000"/>
                </a:solidFill>
                <a:latin typeface="Times New Roman" panose="02020603050405020304" pitchFamily="18" charset="0"/>
              </a:rPr>
              <a:t>mà</a:t>
            </a:r>
            <a:r>
              <a:rPr lang="en-US" sz="2800" b="1" i="1" kern="0" dirty="0">
                <a:solidFill>
                  <a:srgbClr val="000000"/>
                </a:solidFill>
                <a:latin typeface="Times New Roman" panose="02020603050405020304" pitchFamily="18" charset="0"/>
              </a:rPr>
              <a:t> </a:t>
            </a:r>
            <a:r>
              <a:rPr lang="en-US" sz="2800" b="1" i="1" kern="0" dirty="0" err="1">
                <a:solidFill>
                  <a:srgbClr val="000000"/>
                </a:solidFill>
                <a:latin typeface="Times New Roman" panose="02020603050405020304" pitchFamily="18" charset="0"/>
              </a:rPr>
              <a:t>còn</a:t>
            </a:r>
            <a:r>
              <a:rPr lang="en-US" sz="2800" b="1" i="1" kern="0" dirty="0">
                <a:solidFill>
                  <a:srgbClr val="000000"/>
                </a:solidFill>
                <a:latin typeface="Times New Roman" panose="02020603050405020304" pitchFamily="18" charset="0"/>
              </a:rPr>
              <a:t> </a:t>
            </a:r>
            <a:r>
              <a:rPr lang="en-US" sz="2800" b="1" i="1" kern="0" dirty="0" err="1">
                <a:solidFill>
                  <a:srgbClr val="000000"/>
                </a:solidFill>
                <a:latin typeface="Times New Roman" panose="02020603050405020304" pitchFamily="18" charset="0"/>
              </a:rPr>
              <a:t>bởi</a:t>
            </a:r>
            <a:r>
              <a:rPr lang="en-US" sz="2800" b="1" i="1" kern="0" dirty="0">
                <a:solidFill>
                  <a:srgbClr val="000000"/>
                </a:solidFill>
                <a:latin typeface="Times New Roman" panose="02020603050405020304" pitchFamily="18" charset="0"/>
              </a:rPr>
              <a:t> </a:t>
            </a:r>
            <a:r>
              <a:rPr lang="en-US" sz="2800" b="1" i="1" kern="0" dirty="0" err="1">
                <a:solidFill>
                  <a:srgbClr val="000000"/>
                </a:solidFill>
                <a:latin typeface="Times New Roman" panose="02020603050405020304" pitchFamily="18" charset="0"/>
              </a:rPr>
              <a:t>phương</a:t>
            </a:r>
            <a:r>
              <a:rPr lang="en-US" sz="2800" b="1" i="1" kern="0" dirty="0">
                <a:solidFill>
                  <a:srgbClr val="000000"/>
                </a:solidFill>
                <a:latin typeface="Times New Roman" panose="02020603050405020304" pitchFamily="18" charset="0"/>
              </a:rPr>
              <a:t> </a:t>
            </a:r>
            <a:r>
              <a:rPr lang="en-US" sz="2800" b="1" i="1" kern="0" dirty="0" err="1">
                <a:solidFill>
                  <a:srgbClr val="000000"/>
                </a:solidFill>
                <a:latin typeface="Times New Roman" panose="02020603050405020304" pitchFamily="18" charset="0"/>
              </a:rPr>
              <a:t>thức</a:t>
            </a:r>
            <a:r>
              <a:rPr lang="en-US" sz="2800" b="1" i="1" kern="0" dirty="0">
                <a:solidFill>
                  <a:srgbClr val="000000"/>
                </a:solidFill>
                <a:latin typeface="Times New Roman" panose="02020603050405020304" pitchFamily="18" charset="0"/>
              </a:rPr>
              <a:t> </a:t>
            </a:r>
            <a:r>
              <a:rPr lang="en-US" sz="2800" b="1" i="1" kern="0" dirty="0" err="1">
                <a:solidFill>
                  <a:srgbClr val="000000"/>
                </a:solidFill>
                <a:latin typeface="Times New Roman" panose="02020603050405020304" pitchFamily="18" charset="0"/>
              </a:rPr>
              <a:t>liên</a:t>
            </a:r>
            <a:r>
              <a:rPr lang="en-US" sz="2800" b="1" i="1" kern="0" dirty="0">
                <a:solidFill>
                  <a:srgbClr val="000000"/>
                </a:solidFill>
                <a:latin typeface="Times New Roman" panose="02020603050405020304" pitchFamily="18" charset="0"/>
              </a:rPr>
              <a:t> </a:t>
            </a:r>
            <a:r>
              <a:rPr lang="en-US" sz="2800" b="1" i="1" kern="0" dirty="0" err="1">
                <a:solidFill>
                  <a:srgbClr val="000000"/>
                </a:solidFill>
                <a:latin typeface="Times New Roman" panose="02020603050405020304" pitchFamily="18" charset="0"/>
              </a:rPr>
              <a:t>kết</a:t>
            </a:r>
            <a:r>
              <a:rPr lang="en-US" sz="2800" b="1" i="1" kern="0" dirty="0">
                <a:solidFill>
                  <a:srgbClr val="000000"/>
                </a:solidFill>
                <a:latin typeface="Times New Roman" panose="02020603050405020304" pitchFamily="18" charset="0"/>
              </a:rPr>
              <a:t> </a:t>
            </a:r>
            <a:r>
              <a:rPr lang="en-US" sz="2800" b="1" i="1" kern="0" dirty="0" err="1">
                <a:solidFill>
                  <a:srgbClr val="000000"/>
                </a:solidFill>
                <a:latin typeface="Times New Roman" panose="02020603050405020304" pitchFamily="18" charset="0"/>
              </a:rPr>
              <a:t>giữa</a:t>
            </a:r>
            <a:r>
              <a:rPr lang="en-US" sz="2800" b="1" i="1" kern="0" dirty="0">
                <a:solidFill>
                  <a:srgbClr val="000000"/>
                </a:solidFill>
                <a:latin typeface="Times New Roman" panose="02020603050405020304" pitchFamily="18" charset="0"/>
              </a:rPr>
              <a:t> </a:t>
            </a:r>
            <a:r>
              <a:rPr lang="en-US" sz="2800" b="1" i="1" kern="0" dirty="0" err="1">
                <a:solidFill>
                  <a:srgbClr val="000000"/>
                </a:solidFill>
                <a:latin typeface="Times New Roman" panose="02020603050405020304" pitchFamily="18" charset="0"/>
              </a:rPr>
              <a:t>các</a:t>
            </a:r>
            <a:r>
              <a:rPr lang="en-US" sz="2800" b="1" i="1" kern="0" dirty="0">
                <a:solidFill>
                  <a:srgbClr val="000000"/>
                </a:solidFill>
                <a:latin typeface="Times New Roman" panose="02020603050405020304" pitchFamily="18" charset="0"/>
              </a:rPr>
              <a:t> </a:t>
            </a:r>
            <a:r>
              <a:rPr lang="en-US" sz="2800" b="1" i="1" kern="0" dirty="0" err="1">
                <a:solidFill>
                  <a:srgbClr val="000000"/>
                </a:solidFill>
                <a:latin typeface="Times New Roman" panose="02020603050405020304" pitchFamily="18" charset="0"/>
              </a:rPr>
              <a:t>yếu</a:t>
            </a:r>
            <a:r>
              <a:rPr lang="en-US" sz="2800" b="1" i="1" kern="0" dirty="0">
                <a:solidFill>
                  <a:srgbClr val="000000"/>
                </a:solidFill>
                <a:latin typeface="Times New Roman" panose="02020603050405020304" pitchFamily="18" charset="0"/>
              </a:rPr>
              <a:t> </a:t>
            </a:r>
            <a:r>
              <a:rPr lang="en-US" sz="2800" b="1" i="1" kern="0" dirty="0" err="1">
                <a:solidFill>
                  <a:srgbClr val="000000"/>
                </a:solidFill>
                <a:latin typeface="Times New Roman" panose="02020603050405020304" pitchFamily="18" charset="0"/>
              </a:rPr>
              <a:t>tố</a:t>
            </a:r>
            <a:r>
              <a:rPr lang="en-US" sz="2800" b="1" i="1" kern="0" dirty="0">
                <a:solidFill>
                  <a:srgbClr val="000000"/>
                </a:solidFill>
                <a:latin typeface="Times New Roman" panose="02020603050405020304" pitchFamily="18" charset="0"/>
              </a:rPr>
              <a:t> </a:t>
            </a:r>
            <a:r>
              <a:rPr lang="en-US" sz="2800" b="1" i="1" kern="0" dirty="0" err="1">
                <a:solidFill>
                  <a:srgbClr val="000000"/>
                </a:solidFill>
                <a:latin typeface="Times New Roman" panose="02020603050405020304" pitchFamily="18" charset="0"/>
              </a:rPr>
              <a:t>ấy</a:t>
            </a:r>
            <a:endParaRPr lang="en-US" sz="2800" b="1" i="1" kern="0" dirty="0">
              <a:solidFill>
                <a:srgbClr val="000000"/>
              </a:solidFill>
              <a:latin typeface="Times New Roman" panose="02020603050405020304" pitchFamily="18" charset="0"/>
            </a:endParaRPr>
          </a:p>
        </p:txBody>
      </p:sp>
      <p:sp>
        <p:nvSpPr>
          <p:cNvPr id="8" name="Rounded Rectangle 7">
            <a:extLst>
              <a:ext uri="{FF2B5EF4-FFF2-40B4-BE49-F238E27FC236}">
                <a16:creationId xmlns:a16="http://schemas.microsoft.com/office/drawing/2014/main" id="{B3A86462-DBC1-7746-8A92-9FA7251F9EB5}"/>
              </a:ext>
            </a:extLst>
          </p:cNvPr>
          <p:cNvSpPr/>
          <p:nvPr/>
        </p:nvSpPr>
        <p:spPr>
          <a:xfrm>
            <a:off x="938213" y="2478088"/>
            <a:ext cx="1455737" cy="830262"/>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800" b="1">
                <a:solidFill>
                  <a:srgbClr val="000000"/>
                </a:solidFill>
                <a:latin typeface="Times New Roman" panose="02020603050405020304" pitchFamily="18" charset="0"/>
              </a:rPr>
              <a:t>Chất SV</a:t>
            </a:r>
          </a:p>
        </p:txBody>
      </p:sp>
      <p:sp>
        <p:nvSpPr>
          <p:cNvPr id="10" name="Rounded Rectangle 9">
            <a:extLst>
              <a:ext uri="{FF2B5EF4-FFF2-40B4-BE49-F238E27FC236}">
                <a16:creationId xmlns:a16="http://schemas.microsoft.com/office/drawing/2014/main" id="{D94267CE-1900-B342-87CB-C8F9B71ED715}"/>
              </a:ext>
            </a:extLst>
          </p:cNvPr>
          <p:cNvSpPr/>
          <p:nvPr/>
        </p:nvSpPr>
        <p:spPr>
          <a:xfrm>
            <a:off x="3684588" y="2478088"/>
            <a:ext cx="1455737" cy="830262"/>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800" b="1">
                <a:solidFill>
                  <a:srgbClr val="000000"/>
                </a:solidFill>
                <a:latin typeface="Times New Roman" panose="02020603050405020304" pitchFamily="18" charset="0"/>
              </a:rPr>
              <a:t>Thuộc tính</a:t>
            </a:r>
          </a:p>
        </p:txBody>
      </p:sp>
      <p:sp>
        <p:nvSpPr>
          <p:cNvPr id="11" name="Rounded Rectangle 10">
            <a:extLst>
              <a:ext uri="{FF2B5EF4-FFF2-40B4-BE49-F238E27FC236}">
                <a16:creationId xmlns:a16="http://schemas.microsoft.com/office/drawing/2014/main" id="{1D9B817E-F0B0-D543-8260-D7888A70BA49}"/>
              </a:ext>
            </a:extLst>
          </p:cNvPr>
          <p:cNvSpPr/>
          <p:nvPr/>
        </p:nvSpPr>
        <p:spPr>
          <a:xfrm>
            <a:off x="5892800" y="3014663"/>
            <a:ext cx="2120900" cy="830262"/>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800" b="1">
                <a:solidFill>
                  <a:srgbClr val="000000"/>
                </a:solidFill>
                <a:latin typeface="Times New Roman" panose="02020603050405020304" pitchFamily="18" charset="0"/>
              </a:rPr>
              <a:t>Thuộc tính cơ bản</a:t>
            </a:r>
          </a:p>
        </p:txBody>
      </p:sp>
      <p:sp>
        <p:nvSpPr>
          <p:cNvPr id="12" name="Rounded Rectangle 11">
            <a:extLst>
              <a:ext uri="{FF2B5EF4-FFF2-40B4-BE49-F238E27FC236}">
                <a16:creationId xmlns:a16="http://schemas.microsoft.com/office/drawing/2014/main" id="{5A4960F6-14D9-814A-865D-64A088A03C69}"/>
              </a:ext>
            </a:extLst>
          </p:cNvPr>
          <p:cNvSpPr/>
          <p:nvPr/>
        </p:nvSpPr>
        <p:spPr>
          <a:xfrm>
            <a:off x="5892800" y="1928813"/>
            <a:ext cx="2120900" cy="830262"/>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800" b="1">
                <a:solidFill>
                  <a:srgbClr val="000000"/>
                </a:solidFill>
                <a:latin typeface="Times New Roman" panose="02020603050405020304" pitchFamily="18" charset="0"/>
              </a:rPr>
              <a:t>Thuộc tính ko cơ bản</a:t>
            </a:r>
          </a:p>
        </p:txBody>
      </p:sp>
      <p:sp>
        <p:nvSpPr>
          <p:cNvPr id="13" name="Rounded Rectangle 12">
            <a:extLst>
              <a:ext uri="{FF2B5EF4-FFF2-40B4-BE49-F238E27FC236}">
                <a16:creationId xmlns:a16="http://schemas.microsoft.com/office/drawing/2014/main" id="{FB39D985-A303-0D49-930E-B4FC242433F2}"/>
              </a:ext>
            </a:extLst>
          </p:cNvPr>
          <p:cNvSpPr/>
          <p:nvPr/>
        </p:nvSpPr>
        <p:spPr>
          <a:xfrm>
            <a:off x="9250363" y="3014663"/>
            <a:ext cx="2119312" cy="830262"/>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800" b="1">
                <a:solidFill>
                  <a:srgbClr val="000000"/>
                </a:solidFill>
                <a:latin typeface="Times New Roman" panose="02020603050405020304" pitchFamily="18" charset="0"/>
              </a:rPr>
              <a:t>Mối liên hệ</a:t>
            </a:r>
          </a:p>
        </p:txBody>
      </p:sp>
      <p:cxnSp>
        <p:nvCxnSpPr>
          <p:cNvPr id="15" name="Straight Arrow Connector 14">
            <a:extLst>
              <a:ext uri="{FF2B5EF4-FFF2-40B4-BE49-F238E27FC236}">
                <a16:creationId xmlns:a16="http://schemas.microsoft.com/office/drawing/2014/main" id="{D992B36C-A65E-734E-A32D-082370C9B5F1}"/>
              </a:ext>
            </a:extLst>
          </p:cNvPr>
          <p:cNvCxnSpPr/>
          <p:nvPr/>
        </p:nvCxnSpPr>
        <p:spPr>
          <a:xfrm>
            <a:off x="2393950" y="2882900"/>
            <a:ext cx="129063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275B0A7-282C-9247-80E7-1570C898167B}"/>
              </a:ext>
            </a:extLst>
          </p:cNvPr>
          <p:cNvSpPr txBox="1">
            <a:spLocks noChangeArrowheads="1"/>
          </p:cNvSpPr>
          <p:nvPr/>
        </p:nvSpPr>
        <p:spPr bwMode="auto">
          <a:xfrm>
            <a:off x="2357438" y="2378075"/>
            <a:ext cx="128905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r>
              <a:rPr lang="en-US" altLang="vi-VN" sz="2800" b="1">
                <a:solidFill>
                  <a:srgbClr val="000000"/>
                </a:solidFill>
                <a:latin typeface="Times New Roman" panose="02020603050405020304" pitchFamily="18" charset="0"/>
              </a:rPr>
              <a:t>Biểu hiện</a:t>
            </a:r>
          </a:p>
        </p:txBody>
      </p:sp>
      <p:cxnSp>
        <p:nvCxnSpPr>
          <p:cNvPr id="18" name="Straight Arrow Connector 17">
            <a:extLst>
              <a:ext uri="{FF2B5EF4-FFF2-40B4-BE49-F238E27FC236}">
                <a16:creationId xmlns:a16="http://schemas.microsoft.com/office/drawing/2014/main" id="{4831B19F-F872-904B-B0BB-2E75835BABDC}"/>
              </a:ext>
            </a:extLst>
          </p:cNvPr>
          <p:cNvCxnSpPr>
            <a:stCxn id="10" idx="3"/>
            <a:endCxn id="12" idx="1"/>
          </p:cNvCxnSpPr>
          <p:nvPr/>
        </p:nvCxnSpPr>
        <p:spPr>
          <a:xfrm flipV="1">
            <a:off x="5140325" y="2344738"/>
            <a:ext cx="752475" cy="54927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E2FF03C-3456-1141-8D9A-1BE8846B0125}"/>
              </a:ext>
            </a:extLst>
          </p:cNvPr>
          <p:cNvCxnSpPr>
            <a:stCxn id="10" idx="3"/>
            <a:endCxn id="11" idx="1"/>
          </p:cNvCxnSpPr>
          <p:nvPr/>
        </p:nvCxnSpPr>
        <p:spPr>
          <a:xfrm>
            <a:off x="5140325" y="2894013"/>
            <a:ext cx="752475" cy="5349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6632872-242E-E14A-BA81-ADA506884865}"/>
              </a:ext>
            </a:extLst>
          </p:cNvPr>
          <p:cNvSpPr txBox="1">
            <a:spLocks noChangeArrowheads="1"/>
          </p:cNvSpPr>
          <p:nvPr/>
        </p:nvSpPr>
        <p:spPr bwMode="auto">
          <a:xfrm>
            <a:off x="8204200" y="2952750"/>
            <a:ext cx="104616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r>
              <a:rPr lang="en-US" altLang="vi-VN" sz="2800" b="1">
                <a:solidFill>
                  <a:srgbClr val="000000"/>
                </a:solidFill>
                <a:latin typeface="Times New Roman" panose="02020603050405020304" pitchFamily="18" charset="0"/>
              </a:rPr>
              <a:t>Bộc lộ</a:t>
            </a:r>
          </a:p>
        </p:txBody>
      </p:sp>
      <p:cxnSp>
        <p:nvCxnSpPr>
          <p:cNvPr id="23" name="Straight Arrow Connector 22">
            <a:extLst>
              <a:ext uri="{FF2B5EF4-FFF2-40B4-BE49-F238E27FC236}">
                <a16:creationId xmlns:a16="http://schemas.microsoft.com/office/drawing/2014/main" id="{A4571F9B-720E-F84F-95E0-3D6AD1792C56}"/>
              </a:ext>
            </a:extLst>
          </p:cNvPr>
          <p:cNvCxnSpPr>
            <a:stCxn id="11" idx="3"/>
            <a:endCxn id="13" idx="1"/>
          </p:cNvCxnSpPr>
          <p:nvPr/>
        </p:nvCxnSpPr>
        <p:spPr>
          <a:xfrm flipV="1">
            <a:off x="8013700" y="3429000"/>
            <a:ext cx="123666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764D0E4-E434-7246-9716-747AB9453052}"/>
              </a:ext>
            </a:extLst>
          </p:cNvPr>
          <p:cNvCxnSpPr/>
          <p:nvPr/>
        </p:nvCxnSpPr>
        <p:spPr>
          <a:xfrm flipV="1">
            <a:off x="1528763" y="3308350"/>
            <a:ext cx="0" cy="85407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13DEB1F-CCAD-9744-BD11-CC2064278C02}"/>
              </a:ext>
            </a:extLst>
          </p:cNvPr>
          <p:cNvCxnSpPr/>
          <p:nvPr/>
        </p:nvCxnSpPr>
        <p:spPr>
          <a:xfrm>
            <a:off x="1528763" y="4162425"/>
            <a:ext cx="542448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E47D44A-9758-C14B-8CEE-1A43DDCDFB60}"/>
              </a:ext>
            </a:extLst>
          </p:cNvPr>
          <p:cNvCxnSpPr>
            <a:stCxn id="11" idx="2"/>
          </p:cNvCxnSpPr>
          <p:nvPr/>
        </p:nvCxnSpPr>
        <p:spPr>
          <a:xfrm flipH="1">
            <a:off x="6953250" y="3844925"/>
            <a:ext cx="0" cy="3175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B1C9754-7ABB-7A44-A75A-58CDC637D3CF}"/>
              </a:ext>
            </a:extLst>
          </p:cNvPr>
          <p:cNvCxnSpPr/>
          <p:nvPr/>
        </p:nvCxnSpPr>
        <p:spPr>
          <a:xfrm flipH="1">
            <a:off x="6953250" y="4160838"/>
            <a:ext cx="335756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8A3AF55-76AA-F54C-9819-B15339C9A685}"/>
              </a:ext>
            </a:extLst>
          </p:cNvPr>
          <p:cNvCxnSpPr>
            <a:stCxn id="13" idx="2"/>
          </p:cNvCxnSpPr>
          <p:nvPr/>
        </p:nvCxnSpPr>
        <p:spPr>
          <a:xfrm flipH="1">
            <a:off x="10310813" y="3844925"/>
            <a:ext cx="0" cy="31591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025" name="Group 1024">
            <a:extLst>
              <a:ext uri="{FF2B5EF4-FFF2-40B4-BE49-F238E27FC236}">
                <a16:creationId xmlns:a16="http://schemas.microsoft.com/office/drawing/2014/main" id="{3F540F63-B1BB-814B-B167-87D06D673092}"/>
              </a:ext>
            </a:extLst>
          </p:cNvPr>
          <p:cNvGrpSpPr>
            <a:grpSpLocks/>
          </p:cNvGrpSpPr>
          <p:nvPr/>
        </p:nvGrpSpPr>
        <p:grpSpPr bwMode="auto">
          <a:xfrm>
            <a:off x="508000" y="4187825"/>
            <a:ext cx="10861675" cy="2416175"/>
            <a:chOff x="508000" y="4188239"/>
            <a:chExt cx="10861967" cy="2415244"/>
          </a:xfrm>
        </p:grpSpPr>
        <p:pic>
          <p:nvPicPr>
            <p:cNvPr id="60" name="Picture 59">
              <a:extLst>
                <a:ext uri="{FF2B5EF4-FFF2-40B4-BE49-F238E27FC236}">
                  <a16:creationId xmlns:a16="http://schemas.microsoft.com/office/drawing/2014/main" id="{865A713B-15AA-5E44-90F2-39827C1CC383}"/>
                </a:ext>
              </a:extLst>
            </p:cNvPr>
            <p:cNvPicPr>
              <a:picLocks noChangeAspect="1"/>
            </p:cNvPicPr>
            <p:nvPr/>
          </p:nvPicPr>
          <p:blipFill>
            <a:blip r:embed="rId2"/>
            <a:stretch>
              <a:fillRect/>
            </a:stretch>
          </p:blipFill>
          <p:spPr>
            <a:xfrm>
              <a:off x="6124073" y="4879149"/>
              <a:ext cx="2603627" cy="1622380"/>
            </a:xfrm>
            <a:prstGeom prst="rect">
              <a:avLst/>
            </a:prstGeom>
            <a:ln w="88900" cap="sq" cmpd="thickThin">
              <a:solidFill>
                <a:srgbClr val="000000"/>
              </a:solidFill>
              <a:prstDash val="solid"/>
              <a:miter lim="800000"/>
            </a:ln>
            <a:effectLst>
              <a:innerShdw blurRad="76200">
                <a:srgbClr val="000000"/>
              </a:innerShdw>
            </a:effectLst>
          </p:spPr>
        </p:pic>
        <p:pic>
          <p:nvPicPr>
            <p:cNvPr id="61" name="Picture 60">
              <a:extLst>
                <a:ext uri="{FF2B5EF4-FFF2-40B4-BE49-F238E27FC236}">
                  <a16:creationId xmlns:a16="http://schemas.microsoft.com/office/drawing/2014/main" id="{3B58EDE9-D2BE-754B-A0D0-21F8091E3E71}"/>
                </a:ext>
              </a:extLst>
            </p:cNvPr>
            <p:cNvPicPr>
              <a:picLocks noChangeAspect="1"/>
            </p:cNvPicPr>
            <p:nvPr/>
          </p:nvPicPr>
          <p:blipFill>
            <a:blip r:embed="rId3"/>
            <a:stretch>
              <a:fillRect/>
            </a:stretch>
          </p:blipFill>
          <p:spPr>
            <a:xfrm>
              <a:off x="8728296" y="4188239"/>
              <a:ext cx="2641671" cy="1843964"/>
            </a:xfrm>
            <a:prstGeom prst="rect">
              <a:avLst/>
            </a:prstGeom>
            <a:ln>
              <a:noFill/>
            </a:ln>
            <a:effectLst>
              <a:outerShdw blurRad="292100" dist="139700" dir="2700000" algn="tl" rotWithShape="0">
                <a:srgbClr val="333333">
                  <a:alpha val="65000"/>
                </a:srgbClr>
              </a:outerShdw>
            </a:effectLst>
          </p:spPr>
        </p:pic>
        <p:pic>
          <p:nvPicPr>
            <p:cNvPr id="62" name="Picture 61">
              <a:extLst>
                <a:ext uri="{FF2B5EF4-FFF2-40B4-BE49-F238E27FC236}">
                  <a16:creationId xmlns:a16="http://schemas.microsoft.com/office/drawing/2014/main" id="{598D2324-F5C6-D44B-AA77-FA83FB82799E}"/>
                </a:ext>
              </a:extLst>
            </p:cNvPr>
            <p:cNvPicPr>
              <a:picLocks noChangeAspect="1"/>
            </p:cNvPicPr>
            <p:nvPr/>
          </p:nvPicPr>
          <p:blipFill>
            <a:blip r:embed="rId4"/>
            <a:stretch>
              <a:fillRect/>
            </a:stretch>
          </p:blipFill>
          <p:spPr>
            <a:xfrm>
              <a:off x="508000" y="4946772"/>
              <a:ext cx="2254311" cy="1656711"/>
            </a:xfrm>
            <a:prstGeom prst="rect">
              <a:avLst/>
            </a:prstGeom>
            <a:ln>
              <a:noFill/>
            </a:ln>
            <a:effectLst>
              <a:outerShdw blurRad="190500" algn="tl" rotWithShape="0">
                <a:srgbClr val="000000">
                  <a:alpha val="70000"/>
                </a:srgbClr>
              </a:outerShdw>
            </a:effectLst>
          </p:spPr>
        </p:pic>
        <p:pic>
          <p:nvPicPr>
            <p:cNvPr id="1026" name="Picture 2" descr="Image result for tháº¿ giá»i loÃ i vÆ°á»£n">
              <a:extLst>
                <a:ext uri="{FF2B5EF4-FFF2-40B4-BE49-F238E27FC236}">
                  <a16:creationId xmlns:a16="http://schemas.microsoft.com/office/drawing/2014/main" id="{40C1414C-5667-7C47-B1DE-10A19864A6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2311" y="4234259"/>
              <a:ext cx="2495617" cy="192648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63" name="Right Arrow 62">
              <a:extLst>
                <a:ext uri="{FF2B5EF4-FFF2-40B4-BE49-F238E27FC236}">
                  <a16:creationId xmlns:a16="http://schemas.microsoft.com/office/drawing/2014/main" id="{659A8C10-2E13-6B4B-92C3-2F5782A5D109}"/>
                </a:ext>
              </a:extLst>
            </p:cNvPr>
            <p:cNvSpPr/>
            <p:nvPr/>
          </p:nvSpPr>
          <p:spPr>
            <a:xfrm>
              <a:off x="5257928" y="5173697"/>
              <a:ext cx="866798" cy="20470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024" name="Left Arrow 1023">
              <a:extLst>
                <a:ext uri="{FF2B5EF4-FFF2-40B4-BE49-F238E27FC236}">
                  <a16:creationId xmlns:a16="http://schemas.microsoft.com/office/drawing/2014/main" id="{8A4016C8-49CA-5347-A910-2DB62258AE63}"/>
                </a:ext>
              </a:extLst>
            </p:cNvPr>
            <p:cNvSpPr/>
            <p:nvPr/>
          </p:nvSpPr>
          <p:spPr>
            <a:xfrm>
              <a:off x="5221415" y="5486314"/>
              <a:ext cx="866798" cy="228512"/>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grpSp>
      <p:pic>
        <p:nvPicPr>
          <p:cNvPr id="1027" name="Picture 1026">
            <a:extLst>
              <a:ext uri="{FF2B5EF4-FFF2-40B4-BE49-F238E27FC236}">
                <a16:creationId xmlns:a16="http://schemas.microsoft.com/office/drawing/2014/main" id="{A4A65AB6-C798-5B41-83E5-E9ACAD8F56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0225" y="4311650"/>
            <a:ext cx="8510588" cy="209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0" name="Straight Connector 29">
            <a:extLst>
              <a:ext uri="{FF2B5EF4-FFF2-40B4-BE49-F238E27FC236}">
                <a16:creationId xmlns:a16="http://schemas.microsoft.com/office/drawing/2014/main" id="{A9699BD2-B5CB-4B45-B686-E99B49274486}"/>
              </a:ext>
            </a:extLst>
          </p:cNvPr>
          <p:cNvCxnSpPr/>
          <p:nvPr/>
        </p:nvCxnSpPr>
        <p:spPr>
          <a:xfrm>
            <a:off x="1968500" y="61913"/>
            <a:ext cx="0" cy="1057275"/>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67958" name="Date Placeholder 1">
            <a:extLst>
              <a:ext uri="{FF2B5EF4-FFF2-40B4-BE49-F238E27FC236}">
                <a16:creationId xmlns:a16="http://schemas.microsoft.com/office/drawing/2014/main" id="{11D11817-463F-4945-B715-BD49E0A4F2FE}"/>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5048C21C-A43C-E34A-AFD0-C872A9AD38C8}"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67959" name="Footer Placeholder 2">
            <a:extLst>
              <a:ext uri="{FF2B5EF4-FFF2-40B4-BE49-F238E27FC236}">
                <a16:creationId xmlns:a16="http://schemas.microsoft.com/office/drawing/2014/main" id="{EAD815A3-D705-514A-862B-0BC3AAD4A184}"/>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67960" name="Slide Number Placeholder 3">
            <a:extLst>
              <a:ext uri="{FF2B5EF4-FFF2-40B4-BE49-F238E27FC236}">
                <a16:creationId xmlns:a16="http://schemas.microsoft.com/office/drawing/2014/main" id="{D25B96D1-3BB3-4A4E-99D8-17297063B1B3}"/>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25D7DB1F-40FF-2E40-B23D-B7FBC30F281C}" type="slidenum">
              <a:rPr lang="en-US" altLang="vi-VN" smtClean="0">
                <a:solidFill>
                  <a:srgbClr val="1F5281"/>
                </a:solidFill>
                <a:latin typeface="Arial" panose="020B0604020202020204" pitchFamily="34" charset="0"/>
              </a:rPr>
              <a:pPr algn="ctr"/>
              <a:t>48</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1179340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1" presetClass="entr" presetSubtype="1"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heel(1)">
                                      <p:cBhvr>
                                        <p:cTn id="19" dur="2000"/>
                                        <p:tgtEl>
                                          <p:spTgt spid="15"/>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heel(1)">
                                      <p:cBhvr>
                                        <p:cTn id="22" dur="2000"/>
                                        <p:tgtEl>
                                          <p:spTgt spid="16"/>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heel(1)">
                                      <p:cBhvr>
                                        <p:cTn id="25" dur="2000"/>
                                        <p:tgtEl>
                                          <p:spTgt spid="1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1" presetClass="entr" presetSubtype="1"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heel(1)">
                                      <p:cBhvr>
                                        <p:cTn id="30" dur="2000"/>
                                        <p:tgtEl>
                                          <p:spTgt spid="18"/>
                                        </p:tgtEl>
                                      </p:cBhvr>
                                    </p:animEffect>
                                  </p:childTnLst>
                                </p:cTn>
                              </p:par>
                              <p:par>
                                <p:cTn id="31" presetID="21" presetClass="entr" presetSubtype="1"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heel(1)">
                                      <p:cBhvr>
                                        <p:cTn id="33" dur="2000"/>
                                        <p:tgtEl>
                                          <p:spTgt spid="20"/>
                                        </p:tgtEl>
                                      </p:cBhvr>
                                    </p:animEffect>
                                  </p:childTnLst>
                                </p:cTn>
                              </p:par>
                              <p:par>
                                <p:cTn id="34" presetID="21" presetClass="entr" presetSubtype="1"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heel(1)">
                                      <p:cBhvr>
                                        <p:cTn id="36" dur="2000"/>
                                        <p:tgtEl>
                                          <p:spTgt spid="12"/>
                                        </p:tgtEl>
                                      </p:cBhvr>
                                    </p:animEffect>
                                  </p:childTnLst>
                                </p:cTn>
                              </p:par>
                              <p:par>
                                <p:cTn id="37" presetID="21" presetClass="entr" presetSubtype="1"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heel(1)">
                                      <p:cBhvr>
                                        <p:cTn id="39" dur="2000"/>
                                        <p:tgtEl>
                                          <p:spTgt spid="11"/>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4" fill="hold" nodeType="click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wipe(down)">
                                      <p:cBhvr>
                                        <p:cTn id="44" dur="500"/>
                                        <p:tgtEl>
                                          <p:spTgt spid="49"/>
                                        </p:tgtEl>
                                      </p:cBhvr>
                                    </p:animEffect>
                                  </p:childTnLst>
                                </p:cTn>
                              </p:par>
                              <p:par>
                                <p:cTn id="45" presetID="22" presetClass="entr" presetSubtype="4" fill="hold" nodeType="with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wipe(down)">
                                      <p:cBhvr>
                                        <p:cTn id="47" dur="500"/>
                                        <p:tgtEl>
                                          <p:spTgt spid="44"/>
                                        </p:tgtEl>
                                      </p:cBhvr>
                                    </p:animEffect>
                                  </p:childTnLst>
                                </p:cTn>
                              </p:par>
                              <p:par>
                                <p:cTn id="48" presetID="22" presetClass="entr" presetSubtype="4" fill="hold" nodeType="with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wipe(down)">
                                      <p:cBhvr>
                                        <p:cTn id="50" dur="500"/>
                                        <p:tgtEl>
                                          <p:spTgt spid="33"/>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4" fill="hold" nodeType="click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wipe(down)">
                                      <p:cBhvr>
                                        <p:cTn id="55" dur="500"/>
                                        <p:tgtEl>
                                          <p:spTgt spid="23"/>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wipe(down)">
                                      <p:cBhvr>
                                        <p:cTn id="58" dur="500"/>
                                        <p:tgtEl>
                                          <p:spTgt spid="21"/>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wipe(down)">
                                      <p:cBhvr>
                                        <p:cTn id="61" dur="500"/>
                                        <p:tgtEl>
                                          <p:spTgt spid="13"/>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4" fill="hold" nodeType="clickEffect">
                                  <p:stCondLst>
                                    <p:cond delay="0"/>
                                  </p:stCondLst>
                                  <p:childTnLst>
                                    <p:set>
                                      <p:cBhvr>
                                        <p:cTn id="65" dur="1" fill="hold">
                                          <p:stCondLst>
                                            <p:cond delay="0"/>
                                          </p:stCondLst>
                                        </p:cTn>
                                        <p:tgtEl>
                                          <p:spTgt spid="58"/>
                                        </p:tgtEl>
                                        <p:attrNameLst>
                                          <p:attrName>style.visibility</p:attrName>
                                        </p:attrNameLst>
                                      </p:cBhvr>
                                      <p:to>
                                        <p:strVal val="visible"/>
                                      </p:to>
                                    </p:set>
                                    <p:animEffect transition="in" filter="wipe(down)">
                                      <p:cBhvr>
                                        <p:cTn id="66" dur="500"/>
                                        <p:tgtEl>
                                          <p:spTgt spid="58"/>
                                        </p:tgtEl>
                                      </p:cBhvr>
                                    </p:animEffect>
                                  </p:childTnLst>
                                </p:cTn>
                              </p:par>
                              <p:par>
                                <p:cTn id="67" presetID="22" presetClass="entr" presetSubtype="4" fill="hold" nodeType="withEffect">
                                  <p:stCondLst>
                                    <p:cond delay="0"/>
                                  </p:stCondLst>
                                  <p:childTnLst>
                                    <p:set>
                                      <p:cBhvr>
                                        <p:cTn id="68" dur="1" fill="hold">
                                          <p:stCondLst>
                                            <p:cond delay="0"/>
                                          </p:stCondLst>
                                        </p:cTn>
                                        <p:tgtEl>
                                          <p:spTgt spid="52"/>
                                        </p:tgtEl>
                                        <p:attrNameLst>
                                          <p:attrName>style.visibility</p:attrName>
                                        </p:attrNameLst>
                                      </p:cBhvr>
                                      <p:to>
                                        <p:strVal val="visible"/>
                                      </p:to>
                                    </p:set>
                                    <p:animEffect transition="in" filter="wipe(down)">
                                      <p:cBhvr>
                                        <p:cTn id="69" dur="500"/>
                                        <p:tgtEl>
                                          <p:spTgt spid="52"/>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4" fill="hold" nodeType="clickEffect">
                                  <p:stCondLst>
                                    <p:cond delay="0"/>
                                  </p:stCondLst>
                                  <p:childTnLst>
                                    <p:set>
                                      <p:cBhvr>
                                        <p:cTn id="73" dur="1" fill="hold">
                                          <p:stCondLst>
                                            <p:cond delay="0"/>
                                          </p:stCondLst>
                                        </p:cTn>
                                        <p:tgtEl>
                                          <p:spTgt spid="1025"/>
                                        </p:tgtEl>
                                        <p:attrNameLst>
                                          <p:attrName>style.visibility</p:attrName>
                                        </p:attrNameLst>
                                      </p:cBhvr>
                                      <p:to>
                                        <p:strVal val="visible"/>
                                      </p:to>
                                    </p:set>
                                    <p:animEffect transition="in" filter="wipe(down)">
                                      <p:cBhvr>
                                        <p:cTn id="74" dur="500"/>
                                        <p:tgtEl>
                                          <p:spTgt spid="1025"/>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1" presetClass="exit" presetSubtype="1" fill="hold" nodeType="clickEffect">
                                  <p:stCondLst>
                                    <p:cond delay="0"/>
                                  </p:stCondLst>
                                  <p:childTnLst>
                                    <p:animEffect transition="out" filter="wheel(1)">
                                      <p:cBhvr>
                                        <p:cTn id="78" dur="2000"/>
                                        <p:tgtEl>
                                          <p:spTgt spid="1025"/>
                                        </p:tgtEl>
                                      </p:cBhvr>
                                    </p:animEffect>
                                    <p:set>
                                      <p:cBhvr>
                                        <p:cTn id="79" dur="1" fill="hold">
                                          <p:stCondLst>
                                            <p:cond delay="1999"/>
                                          </p:stCondLst>
                                        </p:cTn>
                                        <p:tgtEl>
                                          <p:spTgt spid="1025"/>
                                        </p:tgtEl>
                                        <p:attrNameLst>
                                          <p:attrName>style.visibility</p:attrName>
                                        </p:attrNameLst>
                                      </p:cBhvr>
                                      <p:to>
                                        <p:strVal val="hidden"/>
                                      </p:to>
                                    </p:se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4" fill="hold" nodeType="clickEffect">
                                  <p:stCondLst>
                                    <p:cond delay="0"/>
                                  </p:stCondLst>
                                  <p:childTnLst>
                                    <p:set>
                                      <p:cBhvr>
                                        <p:cTn id="83" dur="1" fill="hold">
                                          <p:stCondLst>
                                            <p:cond delay="0"/>
                                          </p:stCondLst>
                                        </p:cTn>
                                        <p:tgtEl>
                                          <p:spTgt spid="1027"/>
                                        </p:tgtEl>
                                        <p:attrNameLst>
                                          <p:attrName>style.visibility</p:attrName>
                                        </p:attrNameLst>
                                      </p:cBhvr>
                                      <p:to>
                                        <p:strVal val="visible"/>
                                      </p:to>
                                    </p:set>
                                    <p:animEffect transition="in" filter="wipe(down)">
                                      <p:cBhvr>
                                        <p:cTn id="84"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animBg="1"/>
      <p:bldP spid="11" grpId="0" animBg="1"/>
      <p:bldP spid="12" grpId="0" animBg="1"/>
      <p:bldP spid="13" grpId="0" animBg="1"/>
      <p:bldP spid="16" grpId="0"/>
      <p:bldP spid="2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Line 17">
            <a:extLst>
              <a:ext uri="{FF2B5EF4-FFF2-40B4-BE49-F238E27FC236}">
                <a16:creationId xmlns:a16="http://schemas.microsoft.com/office/drawing/2014/main" id="{F6C4F125-02B9-3345-AFEE-709286F256F4}"/>
              </a:ext>
            </a:extLst>
          </p:cNvPr>
          <p:cNvSpPr>
            <a:spLocks noChangeShapeType="1"/>
          </p:cNvSpPr>
          <p:nvPr/>
        </p:nvSpPr>
        <p:spPr bwMode="auto">
          <a:xfrm>
            <a:off x="6172200" y="1101725"/>
            <a:ext cx="0" cy="5451475"/>
          </a:xfrm>
          <a:prstGeom prst="line">
            <a:avLst/>
          </a:prstGeom>
          <a:noFill/>
          <a:ln w="38100" cap="rnd">
            <a:solidFill>
              <a:srgbClr val="CC3300"/>
            </a:solidFill>
            <a:prstDash val="sysDot"/>
            <a:round/>
            <a:headEnd/>
            <a:tailEnd/>
          </a:ln>
          <a:extLst>
            <a:ext uri="{909E8E84-426E-40DD-AFC4-6F175D3DCCD1}">
              <a14:hiddenFill xmlns:a14="http://schemas.microsoft.com/office/drawing/2010/main">
                <a:noFill/>
              </a14:hiddenFill>
            </a:ext>
          </a:extLst>
        </p:spPr>
        <p:txBody>
          <a:bodyPr/>
          <a:lstStyle/>
          <a:p>
            <a:endParaRPr lang="vi-VN"/>
          </a:p>
        </p:txBody>
      </p:sp>
      <p:sp>
        <p:nvSpPr>
          <p:cNvPr id="7" name="Flowchart: Process 6">
            <a:extLst>
              <a:ext uri="{FF2B5EF4-FFF2-40B4-BE49-F238E27FC236}">
                <a16:creationId xmlns:a16="http://schemas.microsoft.com/office/drawing/2014/main" id="{37653A0E-B26F-E04C-8740-1708945268D8}"/>
              </a:ext>
            </a:extLst>
          </p:cNvPr>
          <p:cNvSpPr/>
          <p:nvPr/>
        </p:nvSpPr>
        <p:spPr>
          <a:xfrm>
            <a:off x="2443163" y="3657600"/>
            <a:ext cx="1905000" cy="1143000"/>
          </a:xfrm>
          <a:prstGeom prst="flowChartProcess">
            <a:avLst/>
          </a:prstGeom>
          <a:solidFill>
            <a:srgbClr val="C00000"/>
          </a:solidFill>
          <a:ln w="19050" cap="flat" cmpd="sng" algn="ctr">
            <a:solidFill>
              <a:srgbClr val="727CA3">
                <a:shade val="50000"/>
              </a:srgbClr>
            </a:solidFill>
            <a:prstDash val="solid"/>
          </a:ln>
          <a:effectLst/>
        </p:spPr>
        <p:txBody>
          <a:bodyPr anchor="ctr"/>
          <a:lstStyle/>
          <a:p>
            <a:pPr algn="ctr">
              <a:defRPr/>
            </a:pPr>
            <a:r>
              <a:rPr lang="en-US" sz="3200" b="1" kern="0" dirty="0" err="1">
                <a:solidFill>
                  <a:prstClr val="white"/>
                </a:solidFill>
                <a:latin typeface="Times New Roman" pitchFamily="18" charset="0"/>
                <a:ea typeface="Tahoma" pitchFamily="34" charset="0"/>
                <a:cs typeface="Times New Roman" pitchFamily="18" charset="0"/>
              </a:rPr>
              <a:t>Lượng</a:t>
            </a:r>
            <a:r>
              <a:rPr lang="en-US" sz="3200" b="1" kern="0" dirty="0">
                <a:solidFill>
                  <a:prstClr val="white"/>
                </a:solidFill>
                <a:latin typeface="Times New Roman" pitchFamily="18" charset="0"/>
                <a:ea typeface="Tahoma" pitchFamily="34" charset="0"/>
                <a:cs typeface="Times New Roman" pitchFamily="18" charset="0"/>
              </a:rPr>
              <a:t> </a:t>
            </a:r>
            <a:r>
              <a:rPr lang="en-US" sz="3200" b="1" kern="0" dirty="0" err="1">
                <a:solidFill>
                  <a:prstClr val="white"/>
                </a:solidFill>
                <a:latin typeface="Times New Roman" pitchFamily="18" charset="0"/>
                <a:ea typeface="Tahoma" pitchFamily="34" charset="0"/>
                <a:cs typeface="Times New Roman" pitchFamily="18" charset="0"/>
              </a:rPr>
              <a:t>của</a:t>
            </a:r>
            <a:r>
              <a:rPr lang="en-US" sz="3200" b="1" kern="0" dirty="0">
                <a:solidFill>
                  <a:prstClr val="white"/>
                </a:solidFill>
                <a:latin typeface="Times New Roman" pitchFamily="18" charset="0"/>
                <a:ea typeface="Tahoma" pitchFamily="34" charset="0"/>
                <a:cs typeface="Times New Roman" pitchFamily="18" charset="0"/>
              </a:rPr>
              <a:t> SV</a:t>
            </a:r>
          </a:p>
        </p:txBody>
      </p:sp>
      <p:sp>
        <p:nvSpPr>
          <p:cNvPr id="168963" name="Flowchart: Alternate Process 7">
            <a:extLst>
              <a:ext uri="{FF2B5EF4-FFF2-40B4-BE49-F238E27FC236}">
                <a16:creationId xmlns:a16="http://schemas.microsoft.com/office/drawing/2014/main" id="{62A0CE30-1494-484F-A458-4AEC828D6E1F}"/>
              </a:ext>
            </a:extLst>
          </p:cNvPr>
          <p:cNvSpPr>
            <a:spLocks noChangeArrowheads="1"/>
          </p:cNvSpPr>
          <p:nvPr/>
        </p:nvSpPr>
        <p:spPr bwMode="auto">
          <a:xfrm>
            <a:off x="1223963" y="1905000"/>
            <a:ext cx="4648200" cy="1219200"/>
          </a:xfrm>
          <a:prstGeom prst="flowChartAlternateProcess">
            <a:avLst/>
          </a:prstGeom>
          <a:solidFill>
            <a:srgbClr val="FFFF00"/>
          </a:solidFill>
          <a:ln w="19050" algn="ctr">
            <a:solidFill>
              <a:srgbClr val="525977"/>
            </a:solidFill>
            <a:miter lim="800000"/>
            <a:headEnd/>
            <a:tailEnd/>
          </a:ln>
        </p:spPr>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r>
              <a:rPr lang="en-US" altLang="vi-VN" sz="2800" b="1">
                <a:solidFill>
                  <a:srgbClr val="000000"/>
                </a:solidFill>
                <a:latin typeface="Times New Roman" panose="02020603050405020304" pitchFamily="18" charset="0"/>
              </a:rPr>
              <a:t>Dùng dể chỉ tính quy định khách quan, vốn có của SV, HT</a:t>
            </a:r>
          </a:p>
        </p:txBody>
      </p:sp>
      <p:sp>
        <p:nvSpPr>
          <p:cNvPr id="168964" name="Flowchart: Alternate Process 8">
            <a:extLst>
              <a:ext uri="{FF2B5EF4-FFF2-40B4-BE49-F238E27FC236}">
                <a16:creationId xmlns:a16="http://schemas.microsoft.com/office/drawing/2014/main" id="{9F122A98-61BE-5844-B05C-4C861B3ADD94}"/>
              </a:ext>
            </a:extLst>
          </p:cNvPr>
          <p:cNvSpPr>
            <a:spLocks noChangeArrowheads="1"/>
          </p:cNvSpPr>
          <p:nvPr/>
        </p:nvSpPr>
        <p:spPr bwMode="auto">
          <a:xfrm>
            <a:off x="1223963" y="5334000"/>
            <a:ext cx="4648200" cy="1219200"/>
          </a:xfrm>
          <a:prstGeom prst="flowChartAlternateProcess">
            <a:avLst/>
          </a:prstGeom>
          <a:solidFill>
            <a:srgbClr val="FFFF00"/>
          </a:solidFill>
          <a:ln w="19050" algn="ctr">
            <a:solidFill>
              <a:srgbClr val="525977"/>
            </a:solidFill>
            <a:miter lim="800000"/>
            <a:headEnd/>
            <a:tailEnd/>
          </a:ln>
        </p:spPr>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r>
              <a:rPr lang="en-US" altLang="vi-VN" sz="2800" b="1">
                <a:solidFill>
                  <a:srgbClr val="000000"/>
                </a:solidFill>
                <a:latin typeface="Times New Roman" panose="02020603050405020304" pitchFamily="18" charset="0"/>
              </a:rPr>
              <a:t>Phương diện: số lượng, quy mô, trình độ, nhịp điệu..</a:t>
            </a:r>
          </a:p>
        </p:txBody>
      </p:sp>
      <p:cxnSp>
        <p:nvCxnSpPr>
          <p:cNvPr id="168965" name="Straight Arrow Connector 9">
            <a:extLst>
              <a:ext uri="{FF2B5EF4-FFF2-40B4-BE49-F238E27FC236}">
                <a16:creationId xmlns:a16="http://schemas.microsoft.com/office/drawing/2014/main" id="{ECE5BE00-6F3F-5040-8047-B02C7C4FB513}"/>
              </a:ext>
            </a:extLst>
          </p:cNvPr>
          <p:cNvCxnSpPr>
            <a:cxnSpLocks noChangeShapeType="1"/>
            <a:stCxn id="7" idx="0"/>
          </p:cNvCxnSpPr>
          <p:nvPr/>
        </p:nvCxnSpPr>
        <p:spPr bwMode="auto">
          <a:xfrm rot="5400000" flipH="1" flipV="1">
            <a:off x="3262313" y="3257550"/>
            <a:ext cx="533400" cy="266700"/>
          </a:xfrm>
          <a:prstGeom prst="straightConnector1">
            <a:avLst/>
          </a:prstGeom>
          <a:noFill/>
          <a:ln w="19050"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68966" name="Straight Arrow Connector 10">
            <a:extLst>
              <a:ext uri="{FF2B5EF4-FFF2-40B4-BE49-F238E27FC236}">
                <a16:creationId xmlns:a16="http://schemas.microsoft.com/office/drawing/2014/main" id="{6CEAEAC3-FFA5-0447-8E47-8F4B5DC56022}"/>
              </a:ext>
            </a:extLst>
          </p:cNvPr>
          <p:cNvCxnSpPr>
            <a:cxnSpLocks noChangeShapeType="1"/>
            <a:stCxn id="7" idx="2"/>
          </p:cNvCxnSpPr>
          <p:nvPr/>
        </p:nvCxnSpPr>
        <p:spPr bwMode="auto">
          <a:xfrm rot="16200000" flipH="1">
            <a:off x="3376613" y="4819650"/>
            <a:ext cx="533400" cy="495300"/>
          </a:xfrm>
          <a:prstGeom prst="straightConnector1">
            <a:avLst/>
          </a:prstGeom>
          <a:noFill/>
          <a:ln w="1905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168967" name="Flowchart: Alternate Process 11">
            <a:extLst>
              <a:ext uri="{FF2B5EF4-FFF2-40B4-BE49-F238E27FC236}">
                <a16:creationId xmlns:a16="http://schemas.microsoft.com/office/drawing/2014/main" id="{8A38C460-6442-E445-86DB-8F1832599503}"/>
              </a:ext>
            </a:extLst>
          </p:cNvPr>
          <p:cNvSpPr>
            <a:spLocks noChangeArrowheads="1"/>
          </p:cNvSpPr>
          <p:nvPr/>
        </p:nvSpPr>
        <p:spPr bwMode="auto">
          <a:xfrm>
            <a:off x="6299200" y="3233738"/>
            <a:ext cx="5249863" cy="1219200"/>
          </a:xfrm>
          <a:prstGeom prst="flowChartAlternate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r>
              <a:rPr lang="en-US" altLang="vi-VN" sz="2800">
                <a:solidFill>
                  <a:srgbClr val="000000"/>
                </a:solidFill>
                <a:latin typeface="Times New Roman" panose="02020603050405020304" pitchFamily="18" charset="0"/>
              </a:rPr>
              <a:t>- Lượng của SV mang tính khách quan,  thường xuyên biến đổi</a:t>
            </a:r>
          </a:p>
        </p:txBody>
      </p:sp>
      <p:sp>
        <p:nvSpPr>
          <p:cNvPr id="14" name="Rectangle 1">
            <a:extLst>
              <a:ext uri="{FF2B5EF4-FFF2-40B4-BE49-F238E27FC236}">
                <a16:creationId xmlns:a16="http://schemas.microsoft.com/office/drawing/2014/main" id="{402C6D39-7C8E-E94C-83C2-E73184C8FDE9}"/>
              </a:ext>
            </a:extLst>
          </p:cNvPr>
          <p:cNvSpPr>
            <a:spLocks noChangeArrowheads="1"/>
          </p:cNvSpPr>
          <p:nvPr/>
        </p:nvSpPr>
        <p:spPr bwMode="auto">
          <a:xfrm>
            <a:off x="2184400" y="85725"/>
            <a:ext cx="745172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algn="ctr">
              <a:buFont typeface="Wingdings" panose="05000000000000000000" pitchFamily="2" charset="2"/>
              <a:buChar char="q"/>
              <a:defRPr/>
            </a:pPr>
            <a:r>
              <a:rPr lang="en-US" sz="2800" b="1" i="1" kern="0" dirty="0" err="1">
                <a:solidFill>
                  <a:srgbClr val="FF0000"/>
                </a:solidFill>
                <a:latin typeface="Times New Roman" panose="02020603050405020304" pitchFamily="18" charset="0"/>
              </a:rPr>
              <a:t>Quy</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luật</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từ</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những</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thay</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đổi</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về</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lượng</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dẫn</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đến</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những</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thay</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đổi</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về</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chất</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và</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ngược</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lại</a:t>
            </a:r>
            <a:endParaRPr lang="en-US" sz="2800" b="1" i="1" kern="0" dirty="0">
              <a:solidFill>
                <a:srgbClr val="FF0000"/>
              </a:solidFill>
              <a:latin typeface="Times New Roman" panose="02020603050405020304" pitchFamily="18" charset="0"/>
            </a:endParaRPr>
          </a:p>
        </p:txBody>
      </p:sp>
      <p:sp>
        <p:nvSpPr>
          <p:cNvPr id="168969" name="Text Box 2">
            <a:extLst>
              <a:ext uri="{FF2B5EF4-FFF2-40B4-BE49-F238E27FC236}">
                <a16:creationId xmlns:a16="http://schemas.microsoft.com/office/drawing/2014/main" id="{7C39CEF9-65CC-AE4F-B290-0BDF1D298BB1}"/>
              </a:ext>
            </a:extLst>
          </p:cNvPr>
          <p:cNvSpPr txBox="1">
            <a:spLocks noChangeArrowheads="1"/>
          </p:cNvSpPr>
          <p:nvPr/>
        </p:nvSpPr>
        <p:spPr bwMode="auto">
          <a:xfrm>
            <a:off x="274638" y="1101725"/>
            <a:ext cx="5710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 typeface="Wingdings" pitchFamily="2" charset="2"/>
              <a:buChar char="Ø"/>
            </a:pPr>
            <a:r>
              <a:rPr lang="en-US" altLang="vi-VN" sz="28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vi-VN" b="1">
                <a:solidFill>
                  <a:srgbClr val="000000"/>
                </a:solidFill>
                <a:latin typeface="Times New Roman" panose="02020603050405020304" pitchFamily="18" charset="0"/>
                <a:ea typeface="SimSun" panose="02010600030101010101" pitchFamily="2" charset="-122"/>
                <a:cs typeface="Times New Roman" panose="02020603050405020304" pitchFamily="18" charset="0"/>
              </a:rPr>
              <a:t>Khái niệm lượng của sự vật: </a:t>
            </a:r>
          </a:p>
        </p:txBody>
      </p:sp>
      <p:sp>
        <p:nvSpPr>
          <p:cNvPr id="168970" name="Text Box 2">
            <a:extLst>
              <a:ext uri="{FF2B5EF4-FFF2-40B4-BE49-F238E27FC236}">
                <a16:creationId xmlns:a16="http://schemas.microsoft.com/office/drawing/2014/main" id="{7299C9CD-E2DC-5542-893C-CD75542389C5}"/>
              </a:ext>
            </a:extLst>
          </p:cNvPr>
          <p:cNvSpPr txBox="1">
            <a:spLocks noChangeArrowheads="1"/>
          </p:cNvSpPr>
          <p:nvPr/>
        </p:nvSpPr>
        <p:spPr bwMode="auto">
          <a:xfrm>
            <a:off x="5984875" y="1101725"/>
            <a:ext cx="57213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 typeface="Wingdings" pitchFamily="2" charset="2"/>
              <a:buChar char="Ø"/>
            </a:pPr>
            <a:r>
              <a:rPr lang="en-US" altLang="vi-VN" sz="28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vi-VN" b="1">
                <a:solidFill>
                  <a:srgbClr val="000000"/>
                </a:solidFill>
                <a:latin typeface="Times New Roman" panose="02020603050405020304" pitchFamily="18" charset="0"/>
                <a:ea typeface="SimSun" panose="02010600030101010101" pitchFamily="2" charset="-122"/>
                <a:cs typeface="Times New Roman" panose="02020603050405020304" pitchFamily="18" charset="0"/>
              </a:rPr>
              <a:t>Đặc điểm của sự vật: </a:t>
            </a:r>
          </a:p>
        </p:txBody>
      </p:sp>
      <p:sp>
        <p:nvSpPr>
          <p:cNvPr id="168971" name="Flowchart: Alternate Process 16">
            <a:extLst>
              <a:ext uri="{FF2B5EF4-FFF2-40B4-BE49-F238E27FC236}">
                <a16:creationId xmlns:a16="http://schemas.microsoft.com/office/drawing/2014/main" id="{090E2958-EFA7-B148-AAFD-A86D06A3ABBB}"/>
              </a:ext>
            </a:extLst>
          </p:cNvPr>
          <p:cNvSpPr>
            <a:spLocks noChangeArrowheads="1"/>
          </p:cNvSpPr>
          <p:nvPr/>
        </p:nvSpPr>
        <p:spPr bwMode="auto">
          <a:xfrm>
            <a:off x="6315075" y="2743200"/>
            <a:ext cx="5249863" cy="615950"/>
          </a:xfrm>
          <a:prstGeom prst="flowChartAlternate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r>
              <a:rPr lang="en-US" altLang="vi-VN" sz="2800">
                <a:solidFill>
                  <a:srgbClr val="000000"/>
                </a:solidFill>
                <a:latin typeface="Times New Roman" panose="02020603050405020304" pitchFamily="18" charset="0"/>
              </a:rPr>
              <a:t>- SV, HT có nhiều lượng</a:t>
            </a:r>
          </a:p>
        </p:txBody>
      </p:sp>
      <p:cxnSp>
        <p:nvCxnSpPr>
          <p:cNvPr id="18" name="Straight Connector 17">
            <a:extLst>
              <a:ext uri="{FF2B5EF4-FFF2-40B4-BE49-F238E27FC236}">
                <a16:creationId xmlns:a16="http://schemas.microsoft.com/office/drawing/2014/main" id="{EBCF93E9-761A-7745-976F-288E22E6D18B}"/>
              </a:ext>
            </a:extLst>
          </p:cNvPr>
          <p:cNvCxnSpPr/>
          <p:nvPr/>
        </p:nvCxnSpPr>
        <p:spPr>
          <a:xfrm>
            <a:off x="1968500" y="61913"/>
            <a:ext cx="0" cy="1057275"/>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68973" name="Date Placeholder 1">
            <a:extLst>
              <a:ext uri="{FF2B5EF4-FFF2-40B4-BE49-F238E27FC236}">
                <a16:creationId xmlns:a16="http://schemas.microsoft.com/office/drawing/2014/main" id="{BFEAAE1D-C606-BD46-AD83-3E29CE71E432}"/>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B09FC12D-77BB-6947-B918-C2D235E2A7B4}"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68974" name="Footer Placeholder 2">
            <a:extLst>
              <a:ext uri="{FF2B5EF4-FFF2-40B4-BE49-F238E27FC236}">
                <a16:creationId xmlns:a16="http://schemas.microsoft.com/office/drawing/2014/main" id="{8E638CD0-B5E7-AA4C-B3D3-5A8CCF5B4D66}"/>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68975" name="Slide Number Placeholder 3">
            <a:extLst>
              <a:ext uri="{FF2B5EF4-FFF2-40B4-BE49-F238E27FC236}">
                <a16:creationId xmlns:a16="http://schemas.microsoft.com/office/drawing/2014/main" id="{ABBA1937-5A3E-E64D-A324-625F43CCF830}"/>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7E48C290-4236-754C-A47F-B2A261A14C97}" type="slidenum">
              <a:rPr lang="en-US" altLang="vi-VN" smtClean="0">
                <a:solidFill>
                  <a:srgbClr val="1F5281"/>
                </a:solidFill>
                <a:latin typeface="Arial" panose="020B0604020202020204" pitchFamily="34" charset="0"/>
              </a:rPr>
              <a:pPr algn="ctr"/>
              <a:t>49</a:t>
            </a:fld>
            <a:endParaRPr lang="en-US" altLang="vi-VN">
              <a:solidFill>
                <a:srgbClr val="1F5281"/>
              </a:solidFill>
              <a:latin typeface="Arial" panose="020B0604020202020204" pitchFamily="34" charset="0"/>
            </a:endParaRPr>
          </a:p>
        </p:txBody>
      </p:sp>
      <p:sp>
        <p:nvSpPr>
          <p:cNvPr id="168976" name="Rectangle 4">
            <a:extLst>
              <a:ext uri="{FF2B5EF4-FFF2-40B4-BE49-F238E27FC236}">
                <a16:creationId xmlns:a16="http://schemas.microsoft.com/office/drawing/2014/main" id="{30A0E246-7C3B-9E41-B90E-1254731EAC7F}"/>
              </a:ext>
            </a:extLst>
          </p:cNvPr>
          <p:cNvSpPr>
            <a:spLocks noChangeArrowheads="1"/>
          </p:cNvSpPr>
          <p:nvPr/>
        </p:nvSpPr>
        <p:spPr bwMode="auto">
          <a:xfrm>
            <a:off x="6299200" y="1771650"/>
            <a:ext cx="540702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spcBef>
                <a:spcPts val="300"/>
              </a:spcBef>
              <a:spcAft>
                <a:spcPts val="300"/>
              </a:spcAft>
            </a:pPr>
            <a:r>
              <a:rPr lang="en-US" altLang="vi-VN" sz="2800">
                <a:solidFill>
                  <a:srgbClr val="000000"/>
                </a:solidFill>
                <a:latin typeface="Times New Roman" panose="02020603050405020304" pitchFamily="18" charset="0"/>
              </a:rPr>
              <a:t>- Lượng còn được nhận biết bằng phương thức:</a:t>
            </a:r>
            <a:r>
              <a:rPr lang="vi-VN" altLang="vi-VN" sz="2800">
                <a:latin typeface="Times New Roman" panose="02020603050405020304" pitchFamily="18" charset="0"/>
              </a:rPr>
              <a:t> </a:t>
            </a:r>
            <a:r>
              <a:rPr lang="en-US" altLang="vi-VN" sz="2800">
                <a:solidFill>
                  <a:srgbClr val="000000"/>
                </a:solidFill>
                <a:latin typeface="Times New Roman" panose="02020603050405020304" pitchFamily="18" charset="0"/>
              </a:rPr>
              <a:t>Năng lực trừu tượng</a:t>
            </a:r>
            <a:endParaRPr lang="vi-VN" altLang="vi-VN" sz="2800">
              <a:latin typeface="Times New Roman" panose="02020603050405020304" pitchFamily="18" charset="0"/>
            </a:endParaRPr>
          </a:p>
        </p:txBody>
      </p:sp>
      <p:sp>
        <p:nvSpPr>
          <p:cNvPr id="168977" name="Flowchart: Alternate Process 11">
            <a:extLst>
              <a:ext uri="{FF2B5EF4-FFF2-40B4-BE49-F238E27FC236}">
                <a16:creationId xmlns:a16="http://schemas.microsoft.com/office/drawing/2014/main" id="{065F48E2-6402-DE42-ABC4-71B6EF50A57E}"/>
              </a:ext>
            </a:extLst>
          </p:cNvPr>
          <p:cNvSpPr>
            <a:spLocks noChangeArrowheads="1"/>
          </p:cNvSpPr>
          <p:nvPr/>
        </p:nvSpPr>
        <p:spPr bwMode="auto">
          <a:xfrm>
            <a:off x="6315075" y="4489450"/>
            <a:ext cx="5249863" cy="1219200"/>
          </a:xfrm>
          <a:prstGeom prst="flowChartAlternate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r>
              <a:rPr lang="en-US" altLang="vi-VN" sz="2800">
                <a:solidFill>
                  <a:srgbClr val="000000"/>
                </a:solidFill>
                <a:latin typeface="Times New Roman" panose="02020603050405020304" pitchFamily="18" charset="0"/>
              </a:rPr>
              <a:t>- Lượng gắn liền với SV</a:t>
            </a:r>
          </a:p>
        </p:txBody>
      </p:sp>
    </p:spTree>
    <p:extLst>
      <p:ext uri="{BB962C8B-B14F-4D97-AF65-F5344CB8AC3E}">
        <p14:creationId xmlns:p14="http://schemas.microsoft.com/office/powerpoint/2010/main" val="1027894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D6F9FFF-E0F7-C148-8315-8619F25A082F}"/>
              </a:ext>
            </a:extLst>
          </p:cNvPr>
          <p:cNvSpPr>
            <a:spLocks noGrp="1"/>
          </p:cNvSpPr>
          <p:nvPr>
            <p:ph type="title"/>
          </p:nvPr>
        </p:nvSpPr>
        <p:spPr>
          <a:xfrm>
            <a:off x="609600" y="274638"/>
            <a:ext cx="10972800" cy="563562"/>
          </a:xfrm>
        </p:spPr>
        <p:txBody>
          <a:bodyPr/>
          <a:lstStyle/>
          <a:p>
            <a:pPr defTabSz="1778000" eaLnBrk="1" fontAlgn="auto" hangingPunct="1">
              <a:lnSpc>
                <a:spcPct val="90000"/>
              </a:lnSpc>
              <a:spcAft>
                <a:spcPct val="35000"/>
              </a:spcAft>
              <a:defRPr/>
            </a:pPr>
            <a:br>
              <a:rPr lang="en-US" dirty="0">
                <a:solidFill>
                  <a:srgbClr val="000000"/>
                </a:solidFill>
                <a:latin typeface="Times New Roman" pitchFamily="18" charset="0"/>
                <a:ea typeface="Tahoma" pitchFamily="34" charset="0"/>
                <a:cs typeface="Times New Roman" pitchFamily="18" charset="0"/>
              </a:rPr>
            </a:br>
            <a:r>
              <a:rPr lang="en-US" dirty="0">
                <a:solidFill>
                  <a:srgbClr val="FF0000"/>
                </a:solidFill>
                <a:latin typeface="Times New Roman" pitchFamily="18" charset="0"/>
                <a:ea typeface="Tahoma" pitchFamily="34" charset="0"/>
                <a:cs typeface="Times New Roman" pitchFamily="18" charset="0"/>
              </a:rPr>
              <a:t>2. </a:t>
            </a:r>
            <a:r>
              <a:rPr lang="en-US" dirty="0" err="1">
                <a:solidFill>
                  <a:srgbClr val="FF0000"/>
                </a:solidFill>
                <a:latin typeface="Times New Roman" pitchFamily="18" charset="0"/>
                <a:ea typeface="Tahoma" pitchFamily="34" charset="0"/>
                <a:cs typeface="Times New Roman" pitchFamily="18" charset="0"/>
              </a:rPr>
              <a:t>Nội</a:t>
            </a:r>
            <a:r>
              <a:rPr lang="en-US" dirty="0">
                <a:solidFill>
                  <a:srgbClr val="FF0000"/>
                </a:solidFill>
                <a:latin typeface="Times New Roman" pitchFamily="18" charset="0"/>
                <a:ea typeface="Tahoma" pitchFamily="34" charset="0"/>
                <a:cs typeface="Times New Roman" pitchFamily="18" charset="0"/>
              </a:rPr>
              <a:t> dung </a:t>
            </a:r>
            <a:r>
              <a:rPr lang="en-US" dirty="0" err="1">
                <a:solidFill>
                  <a:srgbClr val="FF0000"/>
                </a:solidFill>
                <a:latin typeface="Times New Roman" pitchFamily="18" charset="0"/>
                <a:ea typeface="Tahoma" pitchFamily="34" charset="0"/>
                <a:cs typeface="Times New Roman" pitchFamily="18" charset="0"/>
              </a:rPr>
              <a:t>của</a:t>
            </a:r>
            <a:r>
              <a:rPr lang="en-US" dirty="0">
                <a:solidFill>
                  <a:srgbClr val="FF0000"/>
                </a:solidFill>
                <a:latin typeface="Times New Roman" pitchFamily="18" charset="0"/>
                <a:ea typeface="Tahoma" pitchFamily="34" charset="0"/>
                <a:cs typeface="Times New Roman" pitchFamily="18" charset="0"/>
              </a:rPr>
              <a:t> </a:t>
            </a:r>
            <a:r>
              <a:rPr lang="en-US" dirty="0" err="1">
                <a:solidFill>
                  <a:srgbClr val="FF0000"/>
                </a:solidFill>
                <a:latin typeface="Times New Roman" pitchFamily="18" charset="0"/>
                <a:ea typeface="Tahoma" pitchFamily="34" charset="0"/>
                <a:cs typeface="Times New Roman" pitchFamily="18" charset="0"/>
              </a:rPr>
              <a:t>phép</a:t>
            </a:r>
            <a:r>
              <a:rPr lang="en-US" dirty="0">
                <a:solidFill>
                  <a:srgbClr val="FF0000"/>
                </a:solidFill>
                <a:latin typeface="Times New Roman" pitchFamily="18" charset="0"/>
                <a:ea typeface="Tahoma" pitchFamily="34" charset="0"/>
                <a:cs typeface="Times New Roman" pitchFamily="18" charset="0"/>
              </a:rPr>
              <a:t> </a:t>
            </a:r>
            <a:r>
              <a:rPr lang="en-US" dirty="0" err="1">
                <a:solidFill>
                  <a:srgbClr val="FF0000"/>
                </a:solidFill>
                <a:latin typeface="Times New Roman" pitchFamily="18" charset="0"/>
                <a:ea typeface="Tahoma" pitchFamily="34" charset="0"/>
                <a:cs typeface="Times New Roman" pitchFamily="18" charset="0"/>
              </a:rPr>
              <a:t>biện</a:t>
            </a:r>
            <a:r>
              <a:rPr lang="en-US" dirty="0">
                <a:solidFill>
                  <a:srgbClr val="FF0000"/>
                </a:solidFill>
                <a:latin typeface="Times New Roman" pitchFamily="18" charset="0"/>
                <a:ea typeface="Tahoma" pitchFamily="34" charset="0"/>
                <a:cs typeface="Times New Roman" pitchFamily="18" charset="0"/>
              </a:rPr>
              <a:t> </a:t>
            </a:r>
            <a:r>
              <a:rPr lang="en-US" dirty="0" err="1">
                <a:solidFill>
                  <a:srgbClr val="FF0000"/>
                </a:solidFill>
                <a:latin typeface="Times New Roman" pitchFamily="18" charset="0"/>
                <a:ea typeface="Tahoma" pitchFamily="34" charset="0"/>
                <a:cs typeface="Times New Roman" pitchFamily="18" charset="0"/>
              </a:rPr>
              <a:t>chứng</a:t>
            </a:r>
            <a:br>
              <a:rPr lang="en-US" dirty="0">
                <a:solidFill>
                  <a:srgbClr val="FF0000"/>
                </a:solidFill>
                <a:latin typeface="Arial"/>
                <a:ea typeface="+mn-ea"/>
                <a:cs typeface="+mn-cs"/>
              </a:rPr>
            </a:br>
            <a:endParaRPr lang="en-US" dirty="0">
              <a:solidFill>
                <a:srgbClr val="FF0000"/>
              </a:solidFill>
            </a:endParaRPr>
          </a:p>
        </p:txBody>
      </p:sp>
      <p:sp>
        <p:nvSpPr>
          <p:cNvPr id="9" name="Title 1">
            <a:extLst>
              <a:ext uri="{FF2B5EF4-FFF2-40B4-BE49-F238E27FC236}">
                <a16:creationId xmlns:a16="http://schemas.microsoft.com/office/drawing/2014/main" id="{3ED74FD1-6C11-DE48-85E9-EE5787C13CE5}"/>
              </a:ext>
            </a:extLst>
          </p:cNvPr>
          <p:cNvSpPr txBox="1">
            <a:spLocks/>
          </p:cNvSpPr>
          <p:nvPr/>
        </p:nvSpPr>
        <p:spPr bwMode="black">
          <a:xfrm>
            <a:off x="609600" y="936625"/>
            <a:ext cx="7837488"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r" rtl="0" eaLnBrk="0" fontAlgn="base" hangingPunct="0">
              <a:spcBef>
                <a:spcPct val="0"/>
              </a:spcBef>
              <a:spcAft>
                <a:spcPct val="0"/>
              </a:spcAft>
              <a:defRPr sz="2800" b="1" i="1" kern="1200">
                <a:solidFill>
                  <a:srgbClr val="1F5281"/>
                </a:solidFill>
                <a:latin typeface="+mj-lt"/>
                <a:ea typeface="+mj-ea"/>
                <a:cs typeface="+mj-cs"/>
              </a:defRPr>
            </a:lvl1pPr>
            <a:lvl2pPr algn="r" rtl="0" eaLnBrk="0" fontAlgn="base" hangingPunct="0">
              <a:spcBef>
                <a:spcPct val="0"/>
              </a:spcBef>
              <a:spcAft>
                <a:spcPct val="0"/>
              </a:spcAft>
              <a:defRPr sz="2800" b="1" i="1">
                <a:solidFill>
                  <a:srgbClr val="1F5281"/>
                </a:solidFill>
                <a:latin typeface="Verdana" panose="020B0604030504040204" pitchFamily="34" charset="0"/>
              </a:defRPr>
            </a:lvl2pPr>
            <a:lvl3pPr algn="r" rtl="0" eaLnBrk="0" fontAlgn="base" hangingPunct="0">
              <a:spcBef>
                <a:spcPct val="0"/>
              </a:spcBef>
              <a:spcAft>
                <a:spcPct val="0"/>
              </a:spcAft>
              <a:defRPr sz="2800" b="1" i="1">
                <a:solidFill>
                  <a:srgbClr val="1F5281"/>
                </a:solidFill>
                <a:latin typeface="Verdana" panose="020B0604030504040204" pitchFamily="34" charset="0"/>
              </a:defRPr>
            </a:lvl3pPr>
            <a:lvl4pPr algn="r" rtl="0" eaLnBrk="0" fontAlgn="base" hangingPunct="0">
              <a:spcBef>
                <a:spcPct val="0"/>
              </a:spcBef>
              <a:spcAft>
                <a:spcPct val="0"/>
              </a:spcAft>
              <a:defRPr sz="2800" b="1" i="1">
                <a:solidFill>
                  <a:srgbClr val="1F5281"/>
                </a:solidFill>
                <a:latin typeface="Verdana" panose="020B0604030504040204" pitchFamily="34" charset="0"/>
              </a:defRPr>
            </a:lvl4pPr>
            <a:lvl5pPr algn="r" rtl="0" eaLnBrk="0" fontAlgn="base" hangingPunct="0">
              <a:spcBef>
                <a:spcPct val="0"/>
              </a:spcBef>
              <a:spcAft>
                <a:spcPct val="0"/>
              </a:spcAft>
              <a:defRPr sz="2800" b="1" i="1">
                <a:solidFill>
                  <a:srgbClr val="1F5281"/>
                </a:solidFill>
                <a:latin typeface="Verdana" panose="020B0604030504040204" pitchFamily="34" charset="0"/>
              </a:defRPr>
            </a:lvl5pPr>
            <a:lvl6pPr marL="457200" algn="r" rtl="0" eaLnBrk="1" fontAlgn="base" hangingPunct="1">
              <a:spcBef>
                <a:spcPct val="0"/>
              </a:spcBef>
              <a:spcAft>
                <a:spcPct val="0"/>
              </a:spcAft>
              <a:defRPr sz="2800" b="1" i="1">
                <a:solidFill>
                  <a:srgbClr val="1F5281"/>
                </a:solidFill>
                <a:latin typeface="Verdana" panose="020B0604030504040204" pitchFamily="34" charset="0"/>
              </a:defRPr>
            </a:lvl6pPr>
            <a:lvl7pPr marL="914400" algn="r" rtl="0" eaLnBrk="1" fontAlgn="base" hangingPunct="1">
              <a:spcBef>
                <a:spcPct val="0"/>
              </a:spcBef>
              <a:spcAft>
                <a:spcPct val="0"/>
              </a:spcAft>
              <a:defRPr sz="2800" b="1" i="1">
                <a:solidFill>
                  <a:srgbClr val="1F5281"/>
                </a:solidFill>
                <a:latin typeface="Verdana" panose="020B0604030504040204" pitchFamily="34" charset="0"/>
              </a:defRPr>
            </a:lvl7pPr>
            <a:lvl8pPr marL="1371600" algn="r" rtl="0" eaLnBrk="1" fontAlgn="base" hangingPunct="1">
              <a:spcBef>
                <a:spcPct val="0"/>
              </a:spcBef>
              <a:spcAft>
                <a:spcPct val="0"/>
              </a:spcAft>
              <a:defRPr sz="2800" b="1" i="1">
                <a:solidFill>
                  <a:srgbClr val="1F5281"/>
                </a:solidFill>
                <a:latin typeface="Verdana" panose="020B0604030504040204" pitchFamily="34" charset="0"/>
              </a:defRPr>
            </a:lvl8pPr>
            <a:lvl9pPr marL="1828800" algn="r" rtl="0" eaLnBrk="1" fontAlgn="base" hangingPunct="1">
              <a:spcBef>
                <a:spcPct val="0"/>
              </a:spcBef>
              <a:spcAft>
                <a:spcPct val="0"/>
              </a:spcAft>
              <a:defRPr sz="2800" b="1" i="1">
                <a:solidFill>
                  <a:srgbClr val="1F5281"/>
                </a:solidFill>
                <a:latin typeface="Verdana" panose="020B0604030504040204" pitchFamily="34" charset="0"/>
              </a:defRPr>
            </a:lvl9pPr>
          </a:lstStyle>
          <a:p>
            <a:pPr algn="ctr" defTabSz="1778000" eaLnBrk="1" fontAlgn="auto" hangingPunct="1">
              <a:lnSpc>
                <a:spcPct val="90000"/>
              </a:lnSpc>
              <a:spcAft>
                <a:spcPct val="35000"/>
              </a:spcAft>
              <a:defRPr/>
            </a:pPr>
            <a:endParaRPr lang="en-US" sz="3600" i="0" dirty="0">
              <a:solidFill>
                <a:srgbClr val="000000"/>
              </a:solidFill>
              <a:latin typeface="Times New Roman" pitchFamily="18" charset="0"/>
              <a:ea typeface="Tahoma" pitchFamily="34" charset="0"/>
              <a:cs typeface="Times New Roman" pitchFamily="18" charset="0"/>
            </a:endParaRPr>
          </a:p>
          <a:p>
            <a:pPr algn="ctr" defTabSz="1778000" eaLnBrk="1" fontAlgn="auto" hangingPunct="1">
              <a:lnSpc>
                <a:spcPct val="90000"/>
              </a:lnSpc>
              <a:spcAft>
                <a:spcPct val="35000"/>
              </a:spcAft>
              <a:defRPr/>
            </a:pPr>
            <a:r>
              <a:rPr lang="en-US" i="0" dirty="0">
                <a:solidFill>
                  <a:srgbClr val="000000"/>
                </a:solidFill>
                <a:latin typeface="Times New Roman" pitchFamily="18" charset="0"/>
                <a:ea typeface="Tahoma" pitchFamily="34" charset="0"/>
                <a:cs typeface="Times New Roman" pitchFamily="18" charset="0"/>
              </a:rPr>
              <a:t>a. </a:t>
            </a:r>
            <a:r>
              <a:rPr lang="en-US" i="0" dirty="0" err="1">
                <a:solidFill>
                  <a:srgbClr val="000000"/>
                </a:solidFill>
                <a:latin typeface="Times New Roman" pitchFamily="18" charset="0"/>
                <a:ea typeface="Tahoma" pitchFamily="34" charset="0"/>
                <a:cs typeface="Times New Roman" pitchFamily="18" charset="0"/>
              </a:rPr>
              <a:t>Hai</a:t>
            </a:r>
            <a:r>
              <a:rPr lang="en-US" i="0" dirty="0">
                <a:solidFill>
                  <a:srgbClr val="000000"/>
                </a:solidFill>
                <a:latin typeface="Times New Roman" pitchFamily="18" charset="0"/>
                <a:ea typeface="Tahoma" pitchFamily="34" charset="0"/>
                <a:cs typeface="Times New Roman" pitchFamily="18" charset="0"/>
              </a:rPr>
              <a:t> </a:t>
            </a:r>
            <a:r>
              <a:rPr lang="en-US" i="0" dirty="0" err="1">
                <a:solidFill>
                  <a:srgbClr val="000000"/>
                </a:solidFill>
                <a:latin typeface="Times New Roman" pitchFamily="18" charset="0"/>
                <a:ea typeface="Tahoma" pitchFamily="34" charset="0"/>
                <a:cs typeface="Times New Roman" pitchFamily="18" charset="0"/>
              </a:rPr>
              <a:t>nguyên</a:t>
            </a:r>
            <a:r>
              <a:rPr lang="en-US" i="0" dirty="0">
                <a:solidFill>
                  <a:srgbClr val="000000"/>
                </a:solidFill>
                <a:latin typeface="Times New Roman" pitchFamily="18" charset="0"/>
                <a:ea typeface="Tahoma" pitchFamily="34" charset="0"/>
                <a:cs typeface="Times New Roman" pitchFamily="18" charset="0"/>
              </a:rPr>
              <a:t> </a:t>
            </a:r>
            <a:r>
              <a:rPr lang="en-US" i="0" dirty="0" err="1">
                <a:solidFill>
                  <a:srgbClr val="000000"/>
                </a:solidFill>
                <a:latin typeface="Times New Roman" pitchFamily="18" charset="0"/>
                <a:ea typeface="Tahoma" pitchFamily="34" charset="0"/>
                <a:cs typeface="Times New Roman" pitchFamily="18" charset="0"/>
              </a:rPr>
              <a:t>lý</a:t>
            </a:r>
            <a:r>
              <a:rPr lang="en-US" i="0" dirty="0">
                <a:solidFill>
                  <a:srgbClr val="000000"/>
                </a:solidFill>
                <a:latin typeface="Times New Roman" pitchFamily="18" charset="0"/>
                <a:ea typeface="Tahoma" pitchFamily="34" charset="0"/>
                <a:cs typeface="Times New Roman" pitchFamily="18" charset="0"/>
              </a:rPr>
              <a:t> </a:t>
            </a:r>
            <a:r>
              <a:rPr lang="en-US" i="0" dirty="0" err="1">
                <a:solidFill>
                  <a:srgbClr val="000000"/>
                </a:solidFill>
                <a:latin typeface="Times New Roman" pitchFamily="18" charset="0"/>
                <a:ea typeface="Tahoma" pitchFamily="34" charset="0"/>
                <a:cs typeface="Times New Roman" pitchFamily="18" charset="0"/>
              </a:rPr>
              <a:t>của</a:t>
            </a:r>
            <a:r>
              <a:rPr lang="en-US" i="0" dirty="0">
                <a:solidFill>
                  <a:srgbClr val="000000"/>
                </a:solidFill>
                <a:latin typeface="Times New Roman" pitchFamily="18" charset="0"/>
                <a:ea typeface="Tahoma" pitchFamily="34" charset="0"/>
                <a:cs typeface="Times New Roman" pitchFamily="18" charset="0"/>
              </a:rPr>
              <a:t> </a:t>
            </a:r>
            <a:r>
              <a:rPr lang="en-US" i="0" dirty="0" err="1">
                <a:solidFill>
                  <a:srgbClr val="000000"/>
                </a:solidFill>
                <a:latin typeface="Times New Roman" pitchFamily="18" charset="0"/>
                <a:ea typeface="Tahoma" pitchFamily="34" charset="0"/>
                <a:cs typeface="Times New Roman" pitchFamily="18" charset="0"/>
              </a:rPr>
              <a:t>phép</a:t>
            </a:r>
            <a:r>
              <a:rPr lang="en-US" i="0" dirty="0">
                <a:solidFill>
                  <a:srgbClr val="000000"/>
                </a:solidFill>
                <a:latin typeface="Times New Roman" pitchFamily="18" charset="0"/>
                <a:ea typeface="Tahoma" pitchFamily="34" charset="0"/>
                <a:cs typeface="Times New Roman" pitchFamily="18" charset="0"/>
              </a:rPr>
              <a:t> </a:t>
            </a:r>
            <a:r>
              <a:rPr lang="en-US" i="0" dirty="0" err="1">
                <a:solidFill>
                  <a:srgbClr val="000000"/>
                </a:solidFill>
                <a:latin typeface="Times New Roman" pitchFamily="18" charset="0"/>
                <a:ea typeface="Tahoma" pitchFamily="34" charset="0"/>
                <a:cs typeface="Times New Roman" pitchFamily="18" charset="0"/>
              </a:rPr>
              <a:t>biện</a:t>
            </a:r>
            <a:r>
              <a:rPr lang="en-US" i="0" dirty="0">
                <a:solidFill>
                  <a:srgbClr val="000000"/>
                </a:solidFill>
                <a:latin typeface="Times New Roman" pitchFamily="18" charset="0"/>
                <a:ea typeface="Tahoma" pitchFamily="34" charset="0"/>
                <a:cs typeface="Times New Roman" pitchFamily="18" charset="0"/>
              </a:rPr>
              <a:t> </a:t>
            </a:r>
            <a:r>
              <a:rPr lang="en-US" i="0" dirty="0" err="1">
                <a:solidFill>
                  <a:srgbClr val="000000"/>
                </a:solidFill>
                <a:latin typeface="Times New Roman" pitchFamily="18" charset="0"/>
                <a:ea typeface="Tahoma" pitchFamily="34" charset="0"/>
                <a:cs typeface="Times New Roman" pitchFamily="18" charset="0"/>
              </a:rPr>
              <a:t>chứng</a:t>
            </a:r>
            <a:r>
              <a:rPr lang="en-US" i="0" dirty="0">
                <a:solidFill>
                  <a:srgbClr val="000000"/>
                </a:solidFill>
                <a:latin typeface="Times New Roman" pitchFamily="18" charset="0"/>
                <a:ea typeface="Tahoma" pitchFamily="34" charset="0"/>
                <a:cs typeface="Times New Roman" pitchFamily="18" charset="0"/>
              </a:rPr>
              <a:t> </a:t>
            </a:r>
            <a:r>
              <a:rPr lang="en-US" i="0" dirty="0" err="1">
                <a:solidFill>
                  <a:srgbClr val="000000"/>
                </a:solidFill>
                <a:latin typeface="Times New Roman" pitchFamily="18" charset="0"/>
                <a:ea typeface="Tahoma" pitchFamily="34" charset="0"/>
                <a:cs typeface="Times New Roman" pitchFamily="18" charset="0"/>
              </a:rPr>
              <a:t>duy</a:t>
            </a:r>
            <a:r>
              <a:rPr lang="en-US" i="0" dirty="0">
                <a:solidFill>
                  <a:srgbClr val="000000"/>
                </a:solidFill>
                <a:latin typeface="Times New Roman" pitchFamily="18" charset="0"/>
                <a:ea typeface="Tahoma" pitchFamily="34" charset="0"/>
                <a:cs typeface="Times New Roman" pitchFamily="18" charset="0"/>
              </a:rPr>
              <a:t> </a:t>
            </a:r>
            <a:r>
              <a:rPr lang="en-US" i="0" dirty="0" err="1">
                <a:solidFill>
                  <a:srgbClr val="000000"/>
                </a:solidFill>
                <a:latin typeface="Times New Roman" pitchFamily="18" charset="0"/>
                <a:ea typeface="Tahoma" pitchFamily="34" charset="0"/>
                <a:cs typeface="Times New Roman" pitchFamily="18" charset="0"/>
              </a:rPr>
              <a:t>vật</a:t>
            </a:r>
            <a:r>
              <a:rPr lang="en-US" i="0" dirty="0">
                <a:solidFill>
                  <a:srgbClr val="000000"/>
                </a:solidFill>
                <a:latin typeface="Times New Roman" pitchFamily="18" charset="0"/>
                <a:ea typeface="Tahoma" pitchFamily="34" charset="0"/>
                <a:cs typeface="Times New Roman" pitchFamily="18" charset="0"/>
              </a:rPr>
              <a:t> </a:t>
            </a:r>
            <a:br>
              <a:rPr lang="en-US" i="0" dirty="0">
                <a:solidFill>
                  <a:srgbClr val="FF0000"/>
                </a:solidFill>
                <a:latin typeface="Arial"/>
                <a:ea typeface="+mn-ea"/>
                <a:cs typeface="+mn-cs"/>
              </a:rPr>
            </a:br>
            <a:endParaRPr lang="en-US" dirty="0">
              <a:solidFill>
                <a:srgbClr val="FF0000"/>
              </a:solidFill>
            </a:endParaRPr>
          </a:p>
        </p:txBody>
      </p:sp>
      <p:sp>
        <p:nvSpPr>
          <p:cNvPr id="10" name="Rectangle 1">
            <a:extLst>
              <a:ext uri="{FF2B5EF4-FFF2-40B4-BE49-F238E27FC236}">
                <a16:creationId xmlns:a16="http://schemas.microsoft.com/office/drawing/2014/main" id="{5A5C623C-5EBD-CE41-BEFA-9D0C79398AB9}"/>
              </a:ext>
            </a:extLst>
          </p:cNvPr>
          <p:cNvSpPr>
            <a:spLocks noChangeArrowheads="1"/>
          </p:cNvSpPr>
          <p:nvPr/>
        </p:nvSpPr>
        <p:spPr bwMode="auto">
          <a:xfrm>
            <a:off x="947738" y="1757363"/>
            <a:ext cx="94567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algn="just">
              <a:buFont typeface="Wingdings" panose="05000000000000000000" pitchFamily="2" charset="2"/>
              <a:buChar char="q"/>
              <a:defRPr/>
            </a:pPr>
            <a:r>
              <a:rPr lang="en-US" sz="2800" b="1" i="1" kern="0" dirty="0" err="1">
                <a:solidFill>
                  <a:sysClr val="windowText" lastClr="000000"/>
                </a:solidFill>
                <a:latin typeface="Times New Roman" panose="02020603050405020304" pitchFamily="18" charset="0"/>
              </a:rPr>
              <a:t>Nguyên</a:t>
            </a:r>
            <a:r>
              <a:rPr lang="en-US" sz="2800" b="1" i="1" kern="0" dirty="0">
                <a:solidFill>
                  <a:sysClr val="windowText" lastClr="000000"/>
                </a:solidFill>
                <a:latin typeface="Times New Roman" panose="02020603050405020304" pitchFamily="18" charset="0"/>
              </a:rPr>
              <a:t> </a:t>
            </a:r>
            <a:r>
              <a:rPr lang="en-US" sz="2800" b="1" i="1" kern="0" dirty="0" err="1">
                <a:solidFill>
                  <a:sysClr val="windowText" lastClr="000000"/>
                </a:solidFill>
                <a:latin typeface="Times New Roman" panose="02020603050405020304" pitchFamily="18" charset="0"/>
              </a:rPr>
              <a:t>lý</a:t>
            </a:r>
            <a:r>
              <a:rPr lang="en-US" sz="2800" b="1" i="1" kern="0" dirty="0">
                <a:solidFill>
                  <a:sysClr val="windowText" lastClr="000000"/>
                </a:solidFill>
                <a:latin typeface="Times New Roman" panose="02020603050405020304" pitchFamily="18" charset="0"/>
              </a:rPr>
              <a:t> </a:t>
            </a:r>
            <a:r>
              <a:rPr lang="en-US" sz="2800" b="1" i="1" kern="0" dirty="0" err="1">
                <a:solidFill>
                  <a:sysClr val="windowText" lastClr="000000"/>
                </a:solidFill>
                <a:latin typeface="Times New Roman" panose="02020603050405020304" pitchFamily="18" charset="0"/>
              </a:rPr>
              <a:t>về</a:t>
            </a:r>
            <a:r>
              <a:rPr lang="en-US" sz="2800" b="1" i="1" kern="0" dirty="0">
                <a:solidFill>
                  <a:sysClr val="windowText" lastClr="000000"/>
                </a:solidFill>
                <a:latin typeface="Times New Roman" panose="02020603050405020304" pitchFamily="18" charset="0"/>
              </a:rPr>
              <a:t> </a:t>
            </a:r>
            <a:r>
              <a:rPr lang="en-US" sz="2800" b="1" i="1" kern="0" dirty="0" err="1">
                <a:solidFill>
                  <a:sysClr val="windowText" lastClr="000000"/>
                </a:solidFill>
                <a:latin typeface="Times New Roman" panose="02020603050405020304" pitchFamily="18" charset="0"/>
              </a:rPr>
              <a:t>mối</a:t>
            </a:r>
            <a:r>
              <a:rPr lang="en-US" sz="2800" b="1" i="1" kern="0" dirty="0">
                <a:solidFill>
                  <a:sysClr val="windowText" lastClr="000000"/>
                </a:solidFill>
                <a:latin typeface="Times New Roman" panose="02020603050405020304" pitchFamily="18" charset="0"/>
              </a:rPr>
              <a:t> </a:t>
            </a:r>
            <a:r>
              <a:rPr lang="en-US" sz="2800" b="1" i="1" kern="0" dirty="0" err="1">
                <a:solidFill>
                  <a:sysClr val="windowText" lastClr="000000"/>
                </a:solidFill>
                <a:latin typeface="Times New Roman" panose="02020603050405020304" pitchFamily="18" charset="0"/>
              </a:rPr>
              <a:t>liên</a:t>
            </a:r>
            <a:r>
              <a:rPr lang="en-US" sz="2800" b="1" i="1" kern="0" dirty="0">
                <a:solidFill>
                  <a:sysClr val="windowText" lastClr="000000"/>
                </a:solidFill>
                <a:latin typeface="Times New Roman" panose="02020603050405020304" pitchFamily="18" charset="0"/>
              </a:rPr>
              <a:t> </a:t>
            </a:r>
            <a:r>
              <a:rPr lang="en-US" sz="2800" b="1" i="1" kern="0" dirty="0" err="1">
                <a:solidFill>
                  <a:sysClr val="windowText" lastClr="000000"/>
                </a:solidFill>
                <a:latin typeface="Times New Roman" panose="02020603050405020304" pitchFamily="18" charset="0"/>
              </a:rPr>
              <a:t>hệ</a:t>
            </a:r>
            <a:r>
              <a:rPr lang="en-US" sz="2800" b="1" i="1" kern="0" dirty="0">
                <a:solidFill>
                  <a:sysClr val="windowText" lastClr="000000"/>
                </a:solidFill>
                <a:latin typeface="Times New Roman" panose="02020603050405020304" pitchFamily="18" charset="0"/>
              </a:rPr>
              <a:t> </a:t>
            </a:r>
            <a:r>
              <a:rPr lang="en-US" sz="2800" b="1" i="1" kern="0" dirty="0" err="1">
                <a:solidFill>
                  <a:sysClr val="windowText" lastClr="000000"/>
                </a:solidFill>
                <a:latin typeface="Times New Roman" panose="02020603050405020304" pitchFamily="18" charset="0"/>
              </a:rPr>
              <a:t>phổ</a:t>
            </a:r>
            <a:r>
              <a:rPr lang="en-US" sz="2800" b="1" i="1" kern="0" dirty="0">
                <a:solidFill>
                  <a:sysClr val="windowText" lastClr="000000"/>
                </a:solidFill>
                <a:latin typeface="Times New Roman" panose="02020603050405020304" pitchFamily="18" charset="0"/>
              </a:rPr>
              <a:t> </a:t>
            </a:r>
            <a:r>
              <a:rPr lang="en-US" sz="2800" b="1" i="1" kern="0" dirty="0" err="1">
                <a:solidFill>
                  <a:sysClr val="windowText" lastClr="000000"/>
                </a:solidFill>
                <a:latin typeface="Times New Roman" panose="02020603050405020304" pitchFamily="18" charset="0"/>
              </a:rPr>
              <a:t>biến</a:t>
            </a:r>
            <a:endParaRPr lang="en-US" sz="2800" b="1" i="1" kern="0" dirty="0">
              <a:solidFill>
                <a:sysClr val="windowText" lastClr="000000"/>
              </a:solidFill>
              <a:latin typeface="Times New Roman" panose="02020603050405020304" pitchFamily="18" charset="0"/>
            </a:endParaRPr>
          </a:p>
        </p:txBody>
      </p:sp>
      <p:graphicFrame>
        <p:nvGraphicFramePr>
          <p:cNvPr id="12" name="Diagram 11">
            <a:extLst>
              <a:ext uri="{FF2B5EF4-FFF2-40B4-BE49-F238E27FC236}">
                <a16:creationId xmlns:a16="http://schemas.microsoft.com/office/drawing/2014/main" id="{A47F30E9-1697-694D-A5D5-04DFF4F4EECB}"/>
              </a:ext>
            </a:extLst>
          </p:cNvPr>
          <p:cNvGraphicFramePr/>
          <p:nvPr/>
        </p:nvGraphicFramePr>
        <p:xfrm>
          <a:off x="737446" y="2398499"/>
          <a:ext cx="10334535" cy="39450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4" name="Straight Connector 13">
            <a:extLst>
              <a:ext uri="{FF2B5EF4-FFF2-40B4-BE49-F238E27FC236}">
                <a16:creationId xmlns:a16="http://schemas.microsoft.com/office/drawing/2014/main" id="{1C01C326-EC62-7E40-9AC8-8F8C737E2103}"/>
              </a:ext>
            </a:extLst>
          </p:cNvPr>
          <p:cNvCxnSpPr/>
          <p:nvPr/>
        </p:nvCxnSpPr>
        <p:spPr>
          <a:xfrm>
            <a:off x="2062163" y="187325"/>
            <a:ext cx="0" cy="1058863"/>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23910" name="Date Placeholder 1">
            <a:extLst>
              <a:ext uri="{FF2B5EF4-FFF2-40B4-BE49-F238E27FC236}">
                <a16:creationId xmlns:a16="http://schemas.microsoft.com/office/drawing/2014/main" id="{AF037D61-6C01-B840-8AD8-A4A82281314E}"/>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1B259619-F9E8-B34E-9C70-19C00F5BC2DF}"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23911" name="Footer Placeholder 2">
            <a:extLst>
              <a:ext uri="{FF2B5EF4-FFF2-40B4-BE49-F238E27FC236}">
                <a16:creationId xmlns:a16="http://schemas.microsoft.com/office/drawing/2014/main" id="{E7723A67-8537-CB4C-AD96-D4A27D38D9DD}"/>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23912" name="Slide Number Placeholder 3">
            <a:extLst>
              <a:ext uri="{FF2B5EF4-FFF2-40B4-BE49-F238E27FC236}">
                <a16:creationId xmlns:a16="http://schemas.microsoft.com/office/drawing/2014/main" id="{B8CEA373-183A-3842-B36E-C0332D64AA0C}"/>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C35B7409-0FD2-6D47-AC35-0AFA2F33587C}" type="slidenum">
              <a:rPr lang="en-US" altLang="vi-VN" smtClean="0">
                <a:solidFill>
                  <a:srgbClr val="1F5281"/>
                </a:solidFill>
                <a:latin typeface="Arial" panose="020B0604020202020204" pitchFamily="34" charset="0"/>
              </a:rPr>
              <a:pPr algn="ctr"/>
              <a:t>5</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1489734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extBox 7">
            <a:extLst>
              <a:ext uri="{FF2B5EF4-FFF2-40B4-BE49-F238E27FC236}">
                <a16:creationId xmlns:a16="http://schemas.microsoft.com/office/drawing/2014/main" id="{A5E0B364-04AB-BA4D-9B64-655C881DC94B}"/>
              </a:ext>
            </a:extLst>
          </p:cNvPr>
          <p:cNvSpPr txBox="1">
            <a:spLocks noChangeArrowheads="1"/>
          </p:cNvSpPr>
          <p:nvPr/>
        </p:nvSpPr>
        <p:spPr bwMode="auto">
          <a:xfrm>
            <a:off x="2352675" y="242888"/>
            <a:ext cx="93948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vi-VN" b="1">
                <a:solidFill>
                  <a:srgbClr val="000000"/>
                </a:solidFill>
                <a:latin typeface="Times New Roman" panose="02020603050405020304" pitchFamily="18" charset="0"/>
              </a:rPr>
              <a:t>- Quan hệ biện chứng giữa chất và lượng của sự vật</a:t>
            </a:r>
          </a:p>
        </p:txBody>
      </p:sp>
      <p:sp>
        <p:nvSpPr>
          <p:cNvPr id="8" name="Text Box 15">
            <a:extLst>
              <a:ext uri="{FF2B5EF4-FFF2-40B4-BE49-F238E27FC236}">
                <a16:creationId xmlns:a16="http://schemas.microsoft.com/office/drawing/2014/main" id="{E978385E-BEE0-4444-A2F2-4F7336F713BD}"/>
              </a:ext>
            </a:extLst>
          </p:cNvPr>
          <p:cNvSpPr txBox="1">
            <a:spLocks noChangeArrowheads="1"/>
          </p:cNvSpPr>
          <p:nvPr/>
        </p:nvSpPr>
        <p:spPr bwMode="auto">
          <a:xfrm>
            <a:off x="1223963" y="2433638"/>
            <a:ext cx="1311275" cy="1200150"/>
          </a:xfrm>
          <a:prstGeom prst="rect">
            <a:avLst/>
          </a:prstGeom>
          <a:noFill/>
          <a:ln w="9525">
            <a:noFill/>
            <a:miter lim="800000"/>
            <a:headEnd/>
            <a:tailEnd/>
          </a:ln>
          <a:effec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vi-VN" sz="2400" b="1">
              <a:solidFill>
                <a:srgbClr val="660066"/>
              </a:solidFill>
              <a:effectLst>
                <a:outerShdw blurRad="38100" dist="38100" dir="2700000" algn="tl">
                  <a:srgbClr val="C0C0C0"/>
                </a:outerShdw>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eaLnBrk="1" hangingPunct="1">
              <a:spcBef>
                <a:spcPct val="0"/>
              </a:spcBef>
              <a:buFontTx/>
              <a:buNone/>
            </a:pPr>
            <a:r>
              <a:rPr lang="en-US" altLang="vi-VN" sz="2400" b="1">
                <a:solidFill>
                  <a:srgbClr val="660066"/>
                </a:solidFill>
                <a:effectLst>
                  <a:outerShdw blurRad="38100" dist="38100" dir="2700000" algn="tl">
                    <a:srgbClr val="C0C0C0"/>
                  </a:outerShdw>
                </a:effectLst>
                <a:latin typeface="Times New Roman" panose="02020603050405020304" pitchFamily="18" charset="0"/>
                <a:ea typeface="Times New Roman" panose="02020603050405020304" pitchFamily="18" charset="0"/>
                <a:cs typeface="Times New Roman" panose="02020603050405020304" pitchFamily="18" charset="0"/>
              </a:rPr>
              <a:t>Điểm nút</a:t>
            </a:r>
          </a:p>
        </p:txBody>
      </p:sp>
      <p:sp>
        <p:nvSpPr>
          <p:cNvPr id="169987" name="Rectangle 16">
            <a:extLst>
              <a:ext uri="{FF2B5EF4-FFF2-40B4-BE49-F238E27FC236}">
                <a16:creationId xmlns:a16="http://schemas.microsoft.com/office/drawing/2014/main" id="{CDE7C824-B4A1-374F-9710-68FEB31574C0}"/>
              </a:ext>
            </a:extLst>
          </p:cNvPr>
          <p:cNvSpPr>
            <a:spLocks noChangeArrowheads="1"/>
          </p:cNvSpPr>
          <p:nvPr/>
        </p:nvSpPr>
        <p:spPr bwMode="auto">
          <a:xfrm>
            <a:off x="8342313" y="2489200"/>
            <a:ext cx="3405187"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50000"/>
              </a:spcBef>
              <a:buFont typeface="Arial" panose="020B0604020202020204" pitchFamily="34" charset="0"/>
              <a:buNone/>
            </a:pPr>
            <a:r>
              <a:rPr lang="en-US" altLang="vi-VN" b="1">
                <a:solidFill>
                  <a:srgbClr val="FF0000"/>
                </a:solidFill>
                <a:latin typeface="Times New Roman" panose="02020603050405020304" pitchFamily="18" charset="0"/>
              </a:rPr>
              <a:t>Độ:</a:t>
            </a:r>
            <a:r>
              <a:rPr lang="en-US" altLang="vi-VN" b="1">
                <a:solidFill>
                  <a:srgbClr val="000000"/>
                </a:solidFill>
                <a:latin typeface="Times New Roman" panose="02020603050405020304" pitchFamily="18" charset="0"/>
              </a:rPr>
              <a:t> </a:t>
            </a:r>
            <a:r>
              <a:rPr lang="en-US" altLang="vi-VN" i="1">
                <a:solidFill>
                  <a:srgbClr val="000000"/>
                </a:solidFill>
                <a:latin typeface="Times New Roman" panose="02020603050405020304" pitchFamily="18" charset="0"/>
              </a:rPr>
              <a:t>là giới hạn mà ở đó có sự thay đổi về lượng nhưng chưa có sự thay đổi về chất.</a:t>
            </a:r>
          </a:p>
        </p:txBody>
      </p:sp>
      <p:grpSp>
        <p:nvGrpSpPr>
          <p:cNvPr id="169988" name="Group 6">
            <a:extLst>
              <a:ext uri="{FF2B5EF4-FFF2-40B4-BE49-F238E27FC236}">
                <a16:creationId xmlns:a16="http://schemas.microsoft.com/office/drawing/2014/main" id="{CDE4B0FB-3B48-5B44-8071-61B959D9CCC9}"/>
              </a:ext>
            </a:extLst>
          </p:cNvPr>
          <p:cNvGrpSpPr>
            <a:grpSpLocks/>
          </p:cNvGrpSpPr>
          <p:nvPr/>
        </p:nvGrpSpPr>
        <p:grpSpPr bwMode="auto">
          <a:xfrm>
            <a:off x="2138363" y="1843088"/>
            <a:ext cx="6019800" cy="4394200"/>
            <a:chOff x="685800" y="2011362"/>
            <a:chExt cx="6400800" cy="4393835"/>
          </a:xfrm>
        </p:grpSpPr>
        <p:sp useBgFill="1">
          <p:nvSpPr>
            <p:cNvPr id="169993" name="Oval 6">
              <a:extLst>
                <a:ext uri="{FF2B5EF4-FFF2-40B4-BE49-F238E27FC236}">
                  <a16:creationId xmlns:a16="http://schemas.microsoft.com/office/drawing/2014/main" id="{F400E4FF-29C3-3549-9369-29AF4571D221}"/>
                </a:ext>
              </a:extLst>
            </p:cNvPr>
            <p:cNvSpPr>
              <a:spLocks noChangeArrowheads="1"/>
            </p:cNvSpPr>
            <p:nvPr/>
          </p:nvSpPr>
          <p:spPr bwMode="auto">
            <a:xfrm>
              <a:off x="942975" y="2011362"/>
              <a:ext cx="4953000" cy="2667000"/>
            </a:xfrm>
            <a:prstGeom prst="ellipse">
              <a:avLst/>
            </a:prstGeom>
            <a:ln w="57150" cmpd="thickThin">
              <a:solidFill>
                <a:srgbClr val="0000CC"/>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cxnSp>
          <p:nvCxnSpPr>
            <p:cNvPr id="169994" name="AutoShape 7">
              <a:extLst>
                <a:ext uri="{FF2B5EF4-FFF2-40B4-BE49-F238E27FC236}">
                  <a16:creationId xmlns:a16="http://schemas.microsoft.com/office/drawing/2014/main" id="{445CE963-2ED6-0241-B242-C3020335A1BB}"/>
                </a:ext>
              </a:extLst>
            </p:cNvPr>
            <p:cNvCxnSpPr>
              <a:cxnSpLocks noChangeShapeType="1"/>
              <a:stCxn id="169993" idx="2"/>
              <a:endCxn id="169993" idx="6"/>
            </p:cNvCxnSpPr>
            <p:nvPr/>
          </p:nvCxnSpPr>
          <p:spPr bwMode="auto">
            <a:xfrm>
              <a:off x="914400" y="3344862"/>
              <a:ext cx="5010150" cy="0"/>
            </a:xfrm>
            <a:prstGeom prst="straightConnector1">
              <a:avLst/>
            </a:prstGeom>
            <a:noFill/>
            <a:ln w="38100">
              <a:solidFill>
                <a:srgbClr val="008000"/>
              </a:solidFill>
              <a:prstDash val="sysDot"/>
              <a:round/>
              <a:headEnd type="triangle" w="lg" len="med"/>
              <a:tailEnd type="triangle" w="lg" len="med"/>
            </a:ln>
            <a:extLst>
              <a:ext uri="{909E8E84-426E-40DD-AFC4-6F175D3DCCD1}">
                <a14:hiddenFill xmlns:a14="http://schemas.microsoft.com/office/drawing/2010/main">
                  <a:noFill/>
                </a14:hiddenFill>
              </a:ext>
            </a:extLst>
          </p:spPr>
        </p:cxnSp>
        <p:cxnSp>
          <p:nvCxnSpPr>
            <p:cNvPr id="169995" name="AutoShape 8">
              <a:extLst>
                <a:ext uri="{FF2B5EF4-FFF2-40B4-BE49-F238E27FC236}">
                  <a16:creationId xmlns:a16="http://schemas.microsoft.com/office/drawing/2014/main" id="{78C3EAA4-0461-3041-B88F-8DC2AD77EA40}"/>
                </a:ext>
              </a:extLst>
            </p:cNvPr>
            <p:cNvCxnSpPr>
              <a:cxnSpLocks noChangeShapeType="1"/>
            </p:cNvCxnSpPr>
            <p:nvPr/>
          </p:nvCxnSpPr>
          <p:spPr bwMode="auto">
            <a:xfrm>
              <a:off x="914400" y="5249862"/>
              <a:ext cx="1524000" cy="0"/>
            </a:xfrm>
            <a:prstGeom prst="straightConnector1">
              <a:avLst/>
            </a:prstGeom>
            <a:noFill/>
            <a:ln w="38100">
              <a:solidFill>
                <a:srgbClr val="008000"/>
              </a:solidFill>
              <a:prstDash val="sysDot"/>
              <a:round/>
              <a:headEnd type="triangle" w="lg" len="med"/>
              <a:tailEnd type="none" w="lg" len="med"/>
            </a:ln>
            <a:extLst>
              <a:ext uri="{909E8E84-426E-40DD-AFC4-6F175D3DCCD1}">
                <a14:hiddenFill xmlns:a14="http://schemas.microsoft.com/office/drawing/2010/main">
                  <a:noFill/>
                </a14:hiddenFill>
              </a:ext>
            </a:extLst>
          </p:spPr>
        </p:cxnSp>
        <p:cxnSp>
          <p:nvCxnSpPr>
            <p:cNvPr id="169996" name="AutoShape 9">
              <a:extLst>
                <a:ext uri="{FF2B5EF4-FFF2-40B4-BE49-F238E27FC236}">
                  <a16:creationId xmlns:a16="http://schemas.microsoft.com/office/drawing/2014/main" id="{F487738A-7C33-5C4A-9A9A-DBD530408800}"/>
                </a:ext>
              </a:extLst>
            </p:cNvPr>
            <p:cNvCxnSpPr>
              <a:cxnSpLocks noChangeShapeType="1"/>
            </p:cNvCxnSpPr>
            <p:nvPr/>
          </p:nvCxnSpPr>
          <p:spPr bwMode="auto">
            <a:xfrm>
              <a:off x="4495800" y="5173662"/>
              <a:ext cx="1447800" cy="1588"/>
            </a:xfrm>
            <a:prstGeom prst="straightConnector1">
              <a:avLst/>
            </a:prstGeom>
            <a:noFill/>
            <a:ln w="38100">
              <a:solidFill>
                <a:srgbClr val="008000"/>
              </a:solidFill>
              <a:prstDash val="sysDot"/>
              <a:round/>
              <a:headEnd type="none" w="lg" len="med"/>
              <a:tailEnd type="triangle" w="lg" len="med"/>
            </a:ln>
            <a:extLst>
              <a:ext uri="{909E8E84-426E-40DD-AFC4-6F175D3DCCD1}">
                <a14:hiddenFill xmlns:a14="http://schemas.microsoft.com/office/drawing/2010/main">
                  <a:noFill/>
                </a14:hiddenFill>
              </a:ext>
            </a:extLst>
          </p:spPr>
        </p:cxnSp>
        <p:cxnSp>
          <p:nvCxnSpPr>
            <p:cNvPr id="169997" name="AutoShape 10">
              <a:extLst>
                <a:ext uri="{FF2B5EF4-FFF2-40B4-BE49-F238E27FC236}">
                  <a16:creationId xmlns:a16="http://schemas.microsoft.com/office/drawing/2014/main" id="{82AFD822-5BB2-9E44-A25B-3AE38AC6878C}"/>
                </a:ext>
              </a:extLst>
            </p:cNvPr>
            <p:cNvCxnSpPr>
              <a:cxnSpLocks noChangeShapeType="1"/>
            </p:cNvCxnSpPr>
            <p:nvPr/>
          </p:nvCxnSpPr>
          <p:spPr bwMode="auto">
            <a:xfrm flipV="1">
              <a:off x="914400" y="3192462"/>
              <a:ext cx="1588" cy="1981200"/>
            </a:xfrm>
            <a:prstGeom prst="straightConnector1">
              <a:avLst/>
            </a:prstGeom>
            <a:noFill/>
            <a:ln w="38100">
              <a:solidFill>
                <a:srgbClr val="008000"/>
              </a:solidFill>
              <a:prstDash val="sysDot"/>
              <a:round/>
              <a:headEnd type="triangle" w="lg" len="med"/>
              <a:tailEnd type="none" w="lg" len="med"/>
            </a:ln>
            <a:extLst>
              <a:ext uri="{909E8E84-426E-40DD-AFC4-6F175D3DCCD1}">
                <a14:hiddenFill xmlns:a14="http://schemas.microsoft.com/office/drawing/2010/main">
                  <a:noFill/>
                </a14:hiddenFill>
              </a:ext>
            </a:extLst>
          </p:spPr>
        </p:cxnSp>
        <p:cxnSp>
          <p:nvCxnSpPr>
            <p:cNvPr id="169998" name="AutoShape 11">
              <a:extLst>
                <a:ext uri="{FF2B5EF4-FFF2-40B4-BE49-F238E27FC236}">
                  <a16:creationId xmlns:a16="http://schemas.microsoft.com/office/drawing/2014/main" id="{6C05301C-418E-CB49-8C63-4052F76D37F0}"/>
                </a:ext>
              </a:extLst>
            </p:cNvPr>
            <p:cNvCxnSpPr>
              <a:cxnSpLocks noChangeShapeType="1"/>
            </p:cNvCxnSpPr>
            <p:nvPr/>
          </p:nvCxnSpPr>
          <p:spPr bwMode="auto">
            <a:xfrm flipH="1" flipV="1">
              <a:off x="5924550" y="3268662"/>
              <a:ext cx="19050" cy="1828800"/>
            </a:xfrm>
            <a:prstGeom prst="straightConnector1">
              <a:avLst/>
            </a:prstGeom>
            <a:noFill/>
            <a:ln w="38100">
              <a:solidFill>
                <a:srgbClr val="008000"/>
              </a:solidFill>
              <a:prstDash val="sysDot"/>
              <a:round/>
              <a:headEnd type="triangle" w="lg" len="med"/>
              <a:tailEnd type="none" w="lg" len="med"/>
            </a:ln>
            <a:extLst>
              <a:ext uri="{909E8E84-426E-40DD-AFC4-6F175D3DCCD1}">
                <a14:hiddenFill xmlns:a14="http://schemas.microsoft.com/office/drawing/2010/main">
                  <a:noFill/>
                </a14:hiddenFill>
              </a:ext>
            </a:extLst>
          </p:spPr>
        </p:cxnSp>
        <p:sp>
          <p:nvSpPr>
            <p:cNvPr id="17" name="Text Box 12">
              <a:extLst>
                <a:ext uri="{FF2B5EF4-FFF2-40B4-BE49-F238E27FC236}">
                  <a16:creationId xmlns:a16="http://schemas.microsoft.com/office/drawing/2014/main" id="{089B9031-A450-7E43-A3A2-DF6AB0C58F1B}"/>
                </a:ext>
              </a:extLst>
            </p:cNvPr>
            <p:cNvSpPr txBox="1">
              <a:spLocks noChangeArrowheads="1"/>
            </p:cNvSpPr>
            <p:nvPr/>
          </p:nvSpPr>
          <p:spPr bwMode="auto">
            <a:xfrm>
              <a:off x="2134082" y="4732111"/>
              <a:ext cx="2530274" cy="830193"/>
            </a:xfrm>
            <a:prstGeom prst="rect">
              <a:avLst/>
            </a:prstGeom>
            <a:noFill/>
            <a:ln w="9525">
              <a:noFill/>
              <a:miter lim="800000"/>
              <a:headEnd/>
              <a:tailEnd/>
            </a:ln>
            <a:effec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400" b="1">
                  <a:solidFill>
                    <a:srgbClr val="660066"/>
                  </a:solidFill>
                  <a:effectLst>
                    <a:outerShdw blurRad="38100" dist="38100" dir="2700000" algn="tl">
                      <a:srgbClr val="C0C0C0"/>
                    </a:outerShdw>
                  </a:effectLst>
                  <a:latin typeface="Times New Roman" panose="02020603050405020304" pitchFamily="18" charset="0"/>
                  <a:ea typeface="Times New Roman" panose="02020603050405020304" pitchFamily="18" charset="0"/>
                  <a:cs typeface="Times New Roman" panose="02020603050405020304" pitchFamily="18" charset="0"/>
                </a:rPr>
                <a:t>Khoảng giới hạn của sự vật</a:t>
              </a:r>
            </a:p>
          </p:txBody>
        </p:sp>
        <p:sp>
          <p:nvSpPr>
            <p:cNvPr id="18" name="Text Box 13">
              <a:extLst>
                <a:ext uri="{FF2B5EF4-FFF2-40B4-BE49-F238E27FC236}">
                  <a16:creationId xmlns:a16="http://schemas.microsoft.com/office/drawing/2014/main" id="{E395D40C-5A5A-2F4B-894D-DB28841264C9}"/>
                </a:ext>
              </a:extLst>
            </p:cNvPr>
            <p:cNvSpPr txBox="1">
              <a:spLocks noChangeArrowheads="1"/>
            </p:cNvSpPr>
            <p:nvPr/>
          </p:nvSpPr>
          <p:spPr bwMode="auto">
            <a:xfrm>
              <a:off x="2819400" y="2506621"/>
              <a:ext cx="1311556" cy="830193"/>
            </a:xfrm>
            <a:prstGeom prst="rect">
              <a:avLst/>
            </a:prstGeom>
            <a:noFill/>
            <a:ln w="9525">
              <a:noFill/>
              <a:miter lim="800000"/>
              <a:headEnd/>
              <a:tailEnd/>
            </a:ln>
            <a:effec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400" b="1">
                  <a:solidFill>
                    <a:srgbClr val="660066"/>
                  </a:solidFill>
                  <a:effectLst>
                    <a:outerShdw blurRad="38100" dist="38100" dir="2700000" algn="tl">
                      <a:srgbClr val="C0C0C0"/>
                    </a:outerShdw>
                  </a:effectLst>
                  <a:latin typeface="Times New Roman" panose="02020603050405020304" pitchFamily="18" charset="0"/>
                  <a:ea typeface="Times New Roman" panose="02020603050405020304" pitchFamily="18" charset="0"/>
                  <a:cs typeface="Times New Roman" panose="02020603050405020304" pitchFamily="18" charset="0"/>
                </a:rPr>
                <a:t>Sự vật A</a:t>
              </a:r>
            </a:p>
          </p:txBody>
        </p:sp>
        <p:sp>
          <p:nvSpPr>
            <p:cNvPr id="19" name="Text Box 14">
              <a:extLst>
                <a:ext uri="{FF2B5EF4-FFF2-40B4-BE49-F238E27FC236}">
                  <a16:creationId xmlns:a16="http://schemas.microsoft.com/office/drawing/2014/main" id="{61728EE5-E95B-2D4B-A72C-BAE4224034FF}"/>
                </a:ext>
              </a:extLst>
            </p:cNvPr>
            <p:cNvSpPr txBox="1">
              <a:spLocks noChangeArrowheads="1"/>
            </p:cNvSpPr>
            <p:nvPr/>
          </p:nvSpPr>
          <p:spPr bwMode="auto">
            <a:xfrm>
              <a:off x="5775043" y="2811396"/>
              <a:ext cx="1311557" cy="830193"/>
            </a:xfrm>
            <a:prstGeom prst="rect">
              <a:avLst/>
            </a:prstGeom>
            <a:noFill/>
            <a:ln w="9525">
              <a:noFill/>
              <a:miter lim="800000"/>
              <a:headEnd/>
              <a:tailEnd/>
            </a:ln>
            <a:effec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400" b="1">
                  <a:solidFill>
                    <a:srgbClr val="660066"/>
                  </a:solidFill>
                  <a:effectLst>
                    <a:outerShdw blurRad="38100" dist="38100" dir="2700000" algn="tl">
                      <a:srgbClr val="C0C0C0"/>
                    </a:outerShdw>
                  </a:effectLst>
                  <a:latin typeface="Times New Roman" panose="02020603050405020304" pitchFamily="18" charset="0"/>
                  <a:ea typeface="Times New Roman" panose="02020603050405020304" pitchFamily="18" charset="0"/>
                  <a:cs typeface="Times New Roman" panose="02020603050405020304" pitchFamily="18" charset="0"/>
                </a:rPr>
                <a:t>Điểm nút</a:t>
              </a:r>
            </a:p>
          </p:txBody>
        </p:sp>
        <p:sp>
          <p:nvSpPr>
            <p:cNvPr id="170002" name="Rectangle 1">
              <a:extLst>
                <a:ext uri="{FF2B5EF4-FFF2-40B4-BE49-F238E27FC236}">
                  <a16:creationId xmlns:a16="http://schemas.microsoft.com/office/drawing/2014/main" id="{65AA5D3A-B3AF-0A48-8FFA-4115F29D381B}"/>
                </a:ext>
              </a:extLst>
            </p:cNvPr>
            <p:cNvSpPr>
              <a:spLocks noChangeArrowheads="1"/>
            </p:cNvSpPr>
            <p:nvPr/>
          </p:nvSpPr>
          <p:spPr bwMode="auto">
            <a:xfrm>
              <a:off x="685800" y="5943600"/>
              <a:ext cx="5590572" cy="46159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vi-VN"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Sự thống nhất giữa chất và lượng</a:t>
              </a:r>
              <a:endParaRPr lang="en-US" altLang="vi-VN" sz="24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grpSp>
      <p:cxnSp>
        <p:nvCxnSpPr>
          <p:cNvPr id="21" name="Straight Connector 20">
            <a:extLst>
              <a:ext uri="{FF2B5EF4-FFF2-40B4-BE49-F238E27FC236}">
                <a16:creationId xmlns:a16="http://schemas.microsoft.com/office/drawing/2014/main" id="{252ACAE0-0D4F-6D43-977A-5BE5D060F2A9}"/>
              </a:ext>
            </a:extLst>
          </p:cNvPr>
          <p:cNvCxnSpPr/>
          <p:nvPr/>
        </p:nvCxnSpPr>
        <p:spPr>
          <a:xfrm>
            <a:off x="1968500" y="61913"/>
            <a:ext cx="0" cy="1057275"/>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69990" name="Date Placeholder 1">
            <a:extLst>
              <a:ext uri="{FF2B5EF4-FFF2-40B4-BE49-F238E27FC236}">
                <a16:creationId xmlns:a16="http://schemas.microsoft.com/office/drawing/2014/main" id="{3810614C-6F60-6C46-8AA5-234B4CF16E4C}"/>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5D5DE7A2-3329-A048-B74B-BDEACC90F8A7}"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69991" name="Footer Placeholder 2">
            <a:extLst>
              <a:ext uri="{FF2B5EF4-FFF2-40B4-BE49-F238E27FC236}">
                <a16:creationId xmlns:a16="http://schemas.microsoft.com/office/drawing/2014/main" id="{543141D6-BBB1-7846-B732-490D69B09FAF}"/>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69992" name="Slide Number Placeholder 3">
            <a:extLst>
              <a:ext uri="{FF2B5EF4-FFF2-40B4-BE49-F238E27FC236}">
                <a16:creationId xmlns:a16="http://schemas.microsoft.com/office/drawing/2014/main" id="{C0AB0EA9-008E-C145-BC7B-625428197EBE}"/>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2A33854F-A741-544C-A38C-6BB706D63EC2}" type="slidenum">
              <a:rPr lang="en-US" altLang="vi-VN" smtClean="0">
                <a:solidFill>
                  <a:srgbClr val="1F5281"/>
                </a:solidFill>
                <a:latin typeface="Arial" panose="020B0604020202020204" pitchFamily="34" charset="0"/>
              </a:rPr>
              <a:pPr algn="ctr"/>
              <a:t>50</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4776033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Rectangle 3">
            <a:extLst>
              <a:ext uri="{FF2B5EF4-FFF2-40B4-BE49-F238E27FC236}">
                <a16:creationId xmlns:a16="http://schemas.microsoft.com/office/drawing/2014/main" id="{31A3A148-08C2-AA46-892A-FBF6BCC53161}"/>
              </a:ext>
            </a:extLst>
          </p:cNvPr>
          <p:cNvSpPr>
            <a:spLocks noChangeArrowheads="1"/>
          </p:cNvSpPr>
          <p:nvPr/>
        </p:nvSpPr>
        <p:spPr bwMode="auto">
          <a:xfrm>
            <a:off x="1524000" y="1101725"/>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800">
              <a:solidFill>
                <a:srgbClr val="000000"/>
              </a:solidFill>
              <a:latin typeface="Times New Roman" panose="02020603050405020304" pitchFamily="18" charset="0"/>
            </a:endParaRPr>
          </a:p>
        </p:txBody>
      </p:sp>
      <p:sp>
        <p:nvSpPr>
          <p:cNvPr id="171010" name="Rectangle 4">
            <a:extLst>
              <a:ext uri="{FF2B5EF4-FFF2-40B4-BE49-F238E27FC236}">
                <a16:creationId xmlns:a16="http://schemas.microsoft.com/office/drawing/2014/main" id="{4B1638E4-5F79-524D-8204-6087D47FAA60}"/>
              </a:ext>
            </a:extLst>
          </p:cNvPr>
          <p:cNvSpPr>
            <a:spLocks noChangeArrowheads="1"/>
          </p:cNvSpPr>
          <p:nvPr/>
        </p:nvSpPr>
        <p:spPr bwMode="auto">
          <a:xfrm>
            <a:off x="1524000" y="1101725"/>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800">
              <a:solidFill>
                <a:srgbClr val="000000"/>
              </a:solidFill>
              <a:latin typeface="Times New Roman" panose="02020603050405020304" pitchFamily="18" charset="0"/>
            </a:endParaRPr>
          </a:p>
        </p:txBody>
      </p:sp>
      <p:sp useBgFill="1">
        <p:nvSpPr>
          <p:cNvPr id="171011" name="Oval 6">
            <a:extLst>
              <a:ext uri="{FF2B5EF4-FFF2-40B4-BE49-F238E27FC236}">
                <a16:creationId xmlns:a16="http://schemas.microsoft.com/office/drawing/2014/main" id="{84654844-B420-6B4E-BAB4-79FAF77D60DC}"/>
              </a:ext>
            </a:extLst>
          </p:cNvPr>
          <p:cNvSpPr>
            <a:spLocks noChangeArrowheads="1"/>
          </p:cNvSpPr>
          <p:nvPr/>
        </p:nvSpPr>
        <p:spPr bwMode="auto">
          <a:xfrm>
            <a:off x="817563" y="2103438"/>
            <a:ext cx="2632075" cy="2735262"/>
          </a:xfrm>
          <a:prstGeom prst="ellipse">
            <a:avLst/>
          </a:prstGeom>
          <a:ln w="57150" cmpd="thickThin">
            <a:solidFill>
              <a:srgbClr val="0000CC"/>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vi-VN" altLang="vi-VN" sz="1800">
              <a:solidFill>
                <a:srgbClr val="000000"/>
              </a:solidFill>
              <a:latin typeface="Arial" panose="020B0604020202020204" pitchFamily="34" charset="0"/>
            </a:endParaRPr>
          </a:p>
        </p:txBody>
      </p:sp>
      <p:sp>
        <p:nvSpPr>
          <p:cNvPr id="171012" name="Oval 8">
            <a:extLst>
              <a:ext uri="{FF2B5EF4-FFF2-40B4-BE49-F238E27FC236}">
                <a16:creationId xmlns:a16="http://schemas.microsoft.com/office/drawing/2014/main" id="{1DB6950F-447C-5946-BD1C-42550FAF67B9}"/>
              </a:ext>
            </a:extLst>
          </p:cNvPr>
          <p:cNvSpPr>
            <a:spLocks noChangeArrowheads="1"/>
          </p:cNvSpPr>
          <p:nvPr/>
        </p:nvSpPr>
        <p:spPr bwMode="auto">
          <a:xfrm>
            <a:off x="4779963" y="2103438"/>
            <a:ext cx="2632075" cy="2735262"/>
          </a:xfrm>
          <a:prstGeom prst="ellipse">
            <a:avLst/>
          </a:prstGeom>
          <a:noFill/>
          <a:ln w="57150" cmpd="thickThin">
            <a:solidFill>
              <a:srgbClr val="00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800">
              <a:solidFill>
                <a:srgbClr val="000000"/>
              </a:solidFill>
              <a:latin typeface="Times New Roman" panose="02020603050405020304" pitchFamily="18" charset="0"/>
            </a:endParaRPr>
          </a:p>
        </p:txBody>
      </p:sp>
      <p:sp>
        <p:nvSpPr>
          <p:cNvPr id="11" name="Text Box 9">
            <a:extLst>
              <a:ext uri="{FF2B5EF4-FFF2-40B4-BE49-F238E27FC236}">
                <a16:creationId xmlns:a16="http://schemas.microsoft.com/office/drawing/2014/main" id="{AEF4CA81-6576-2349-8476-98B751E8BFBA}"/>
              </a:ext>
            </a:extLst>
          </p:cNvPr>
          <p:cNvSpPr txBox="1">
            <a:spLocks noChangeArrowheads="1"/>
          </p:cNvSpPr>
          <p:nvPr/>
        </p:nvSpPr>
        <p:spPr bwMode="auto">
          <a:xfrm>
            <a:off x="4294188" y="2789238"/>
            <a:ext cx="1563687" cy="461962"/>
          </a:xfrm>
          <a:prstGeom prst="rect">
            <a:avLst/>
          </a:prstGeom>
          <a:solidFill>
            <a:sysClr val="window" lastClr="FFFFFF"/>
          </a:solidFill>
          <a:ln w="9525">
            <a:noFill/>
            <a:miter lim="800000"/>
            <a:headEnd/>
            <a:tailEnd/>
          </a:ln>
          <a:effectLst/>
        </p:spPr>
        <p:txBody>
          <a:bodyPr>
            <a:spAutoFit/>
          </a:bodyPr>
          <a:lstStyle/>
          <a:p>
            <a:pPr algn="ctr">
              <a:defRPr/>
            </a:pPr>
            <a:r>
              <a:rPr lang="en-US" sz="2400" b="1" kern="0" dirty="0" err="1">
                <a:solidFill>
                  <a:srgbClr val="660066"/>
                </a:solidFill>
                <a:effectLst>
                  <a:outerShdw blurRad="38100" dist="38100" dir="2700000" algn="tl">
                    <a:srgbClr val="C0C0C0"/>
                  </a:outerShdw>
                </a:effectLst>
                <a:latin typeface="VNI-Aptima" pitchFamily="2" charset="0"/>
              </a:rPr>
              <a:t>Ñieåm</a:t>
            </a:r>
            <a:r>
              <a:rPr lang="en-US" sz="2400" b="1" kern="0" dirty="0">
                <a:solidFill>
                  <a:srgbClr val="660066"/>
                </a:solidFill>
                <a:effectLst>
                  <a:outerShdw blurRad="38100" dist="38100" dir="2700000" algn="tl">
                    <a:srgbClr val="C0C0C0"/>
                  </a:outerShdw>
                </a:effectLst>
                <a:latin typeface="VNI-Aptima" pitchFamily="2" charset="0"/>
              </a:rPr>
              <a:t> n</a:t>
            </a:r>
          </a:p>
        </p:txBody>
      </p:sp>
      <p:cxnSp>
        <p:nvCxnSpPr>
          <p:cNvPr id="171014" name="AutoShape 10">
            <a:extLst>
              <a:ext uri="{FF2B5EF4-FFF2-40B4-BE49-F238E27FC236}">
                <a16:creationId xmlns:a16="http://schemas.microsoft.com/office/drawing/2014/main" id="{F027E64E-6085-0945-BA5E-487F11B23AE1}"/>
              </a:ext>
            </a:extLst>
          </p:cNvPr>
          <p:cNvCxnSpPr>
            <a:cxnSpLocks noChangeShapeType="1"/>
          </p:cNvCxnSpPr>
          <p:nvPr/>
        </p:nvCxnSpPr>
        <p:spPr bwMode="auto">
          <a:xfrm>
            <a:off x="712788" y="3398838"/>
            <a:ext cx="2428875" cy="1587"/>
          </a:xfrm>
          <a:prstGeom prst="straightConnector1">
            <a:avLst/>
          </a:prstGeom>
          <a:noFill/>
          <a:ln w="38100">
            <a:solidFill>
              <a:srgbClr val="008000"/>
            </a:solidFill>
            <a:prstDash val="sysDot"/>
            <a:round/>
            <a:headEnd type="none" w="lg" len="med"/>
            <a:tailEnd type="triangle" w="lg" len="med"/>
          </a:ln>
          <a:extLst>
            <a:ext uri="{909E8E84-426E-40DD-AFC4-6F175D3DCCD1}">
              <a14:hiddenFill xmlns:a14="http://schemas.microsoft.com/office/drawing/2010/main">
                <a:noFill/>
              </a14:hiddenFill>
            </a:ext>
          </a:extLst>
        </p:spPr>
      </p:cxnSp>
      <p:sp>
        <p:nvSpPr>
          <p:cNvPr id="13" name="Rectangle 11">
            <a:extLst>
              <a:ext uri="{FF2B5EF4-FFF2-40B4-BE49-F238E27FC236}">
                <a16:creationId xmlns:a16="http://schemas.microsoft.com/office/drawing/2014/main" id="{8F2EEECE-20DC-EE4C-8EA5-C863E90799B7}"/>
              </a:ext>
            </a:extLst>
          </p:cNvPr>
          <p:cNvSpPr>
            <a:spLocks noChangeArrowheads="1"/>
          </p:cNvSpPr>
          <p:nvPr/>
        </p:nvSpPr>
        <p:spPr bwMode="auto">
          <a:xfrm>
            <a:off x="7218363" y="3246438"/>
            <a:ext cx="233362" cy="468312"/>
          </a:xfrm>
          <a:prstGeom prst="rect">
            <a:avLst/>
          </a:pr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defRPr/>
            </a:pPr>
            <a:endParaRPr lang="en-US" sz="1800" kern="0">
              <a:solidFill>
                <a:prstClr val="black"/>
              </a:solidFill>
              <a:latin typeface="Times New Roman" panose="02020603050405020304" pitchFamily="18" charset="0"/>
            </a:endParaRPr>
          </a:p>
        </p:txBody>
      </p:sp>
      <p:sp>
        <p:nvSpPr>
          <p:cNvPr id="14" name="Rectangle 12">
            <a:extLst>
              <a:ext uri="{FF2B5EF4-FFF2-40B4-BE49-F238E27FC236}">
                <a16:creationId xmlns:a16="http://schemas.microsoft.com/office/drawing/2014/main" id="{C4E8C34F-1C78-A145-9A27-7748D2DD4EB7}"/>
              </a:ext>
            </a:extLst>
          </p:cNvPr>
          <p:cNvSpPr>
            <a:spLocks noChangeArrowheads="1"/>
          </p:cNvSpPr>
          <p:nvPr/>
        </p:nvSpPr>
        <p:spPr bwMode="auto">
          <a:xfrm>
            <a:off x="560388" y="3246438"/>
            <a:ext cx="233362" cy="312737"/>
          </a:xfrm>
          <a:prstGeom prst="rect">
            <a:avLst/>
          </a:pr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defRPr/>
            </a:pPr>
            <a:endParaRPr lang="en-US" sz="1800" kern="0">
              <a:solidFill>
                <a:prstClr val="black"/>
              </a:solidFill>
              <a:latin typeface="Times New Roman" panose="02020603050405020304" pitchFamily="18" charset="0"/>
            </a:endParaRPr>
          </a:p>
        </p:txBody>
      </p:sp>
      <p:cxnSp>
        <p:nvCxnSpPr>
          <p:cNvPr id="171017" name="AutoShape 13">
            <a:extLst>
              <a:ext uri="{FF2B5EF4-FFF2-40B4-BE49-F238E27FC236}">
                <a16:creationId xmlns:a16="http://schemas.microsoft.com/office/drawing/2014/main" id="{18A7EC7D-9D95-A942-8A5D-A364FA8423C4}"/>
              </a:ext>
            </a:extLst>
          </p:cNvPr>
          <p:cNvCxnSpPr>
            <a:cxnSpLocks noChangeShapeType="1"/>
          </p:cNvCxnSpPr>
          <p:nvPr/>
        </p:nvCxnSpPr>
        <p:spPr bwMode="auto">
          <a:xfrm>
            <a:off x="701675" y="3398838"/>
            <a:ext cx="822325" cy="0"/>
          </a:xfrm>
          <a:prstGeom prst="straightConnector1">
            <a:avLst/>
          </a:prstGeom>
          <a:noFill/>
          <a:ln w="38100">
            <a:solidFill>
              <a:srgbClr val="008000"/>
            </a:solidFill>
            <a:prstDash val="sysDot"/>
            <a:round/>
            <a:headEnd type="none" w="lg" len="med"/>
            <a:tailEnd type="none" w="lg" len="med"/>
          </a:ln>
          <a:extLst>
            <a:ext uri="{909E8E84-426E-40DD-AFC4-6F175D3DCCD1}">
              <a14:hiddenFill xmlns:a14="http://schemas.microsoft.com/office/drawing/2010/main">
                <a:noFill/>
              </a14:hiddenFill>
            </a:ext>
          </a:extLst>
        </p:spPr>
      </p:cxnSp>
      <p:cxnSp>
        <p:nvCxnSpPr>
          <p:cNvPr id="171018" name="AutoShape 14">
            <a:extLst>
              <a:ext uri="{FF2B5EF4-FFF2-40B4-BE49-F238E27FC236}">
                <a16:creationId xmlns:a16="http://schemas.microsoft.com/office/drawing/2014/main" id="{4C3FFCD9-81FC-B544-8E1A-C73F19744D24}"/>
              </a:ext>
            </a:extLst>
          </p:cNvPr>
          <p:cNvCxnSpPr>
            <a:cxnSpLocks noChangeShapeType="1"/>
          </p:cNvCxnSpPr>
          <p:nvPr/>
        </p:nvCxnSpPr>
        <p:spPr bwMode="auto">
          <a:xfrm>
            <a:off x="7018338" y="3475038"/>
            <a:ext cx="822325" cy="0"/>
          </a:xfrm>
          <a:prstGeom prst="straightConnector1">
            <a:avLst/>
          </a:prstGeom>
          <a:noFill/>
          <a:ln w="38100">
            <a:solidFill>
              <a:srgbClr val="008000"/>
            </a:solidFill>
            <a:prstDash val="sysDot"/>
            <a:round/>
            <a:headEnd type="none" w="lg" len="med"/>
            <a:tailEnd type="none" w="lg" len="med"/>
          </a:ln>
          <a:extLst>
            <a:ext uri="{909E8E84-426E-40DD-AFC4-6F175D3DCCD1}">
              <a14:hiddenFill xmlns:a14="http://schemas.microsoft.com/office/drawing/2010/main">
                <a:noFill/>
              </a14:hiddenFill>
            </a:ext>
          </a:extLst>
        </p:spPr>
      </p:cxnSp>
      <p:cxnSp>
        <p:nvCxnSpPr>
          <p:cNvPr id="171019" name="AutoShape 15">
            <a:extLst>
              <a:ext uri="{FF2B5EF4-FFF2-40B4-BE49-F238E27FC236}">
                <a16:creationId xmlns:a16="http://schemas.microsoft.com/office/drawing/2014/main" id="{95A10DE5-D2DF-344A-B109-3E1D9D6191E9}"/>
              </a:ext>
            </a:extLst>
          </p:cNvPr>
          <p:cNvCxnSpPr>
            <a:cxnSpLocks noChangeShapeType="1"/>
          </p:cNvCxnSpPr>
          <p:nvPr/>
        </p:nvCxnSpPr>
        <p:spPr bwMode="auto">
          <a:xfrm>
            <a:off x="5086350" y="3411538"/>
            <a:ext cx="2244725" cy="79375"/>
          </a:xfrm>
          <a:prstGeom prst="straightConnector1">
            <a:avLst/>
          </a:prstGeom>
          <a:noFill/>
          <a:ln w="38100">
            <a:solidFill>
              <a:srgbClr val="008000"/>
            </a:solidFill>
            <a:prstDash val="sysDot"/>
            <a:round/>
            <a:headEnd type="triangle" w="lg" len="med"/>
            <a:tailEnd type="none" w="lg" len="med"/>
          </a:ln>
          <a:extLst>
            <a:ext uri="{909E8E84-426E-40DD-AFC4-6F175D3DCCD1}">
              <a14:hiddenFill xmlns:a14="http://schemas.microsoft.com/office/drawing/2010/main">
                <a:noFill/>
              </a14:hiddenFill>
            </a:ext>
          </a:extLst>
        </p:spPr>
      </p:cxnSp>
      <p:cxnSp>
        <p:nvCxnSpPr>
          <p:cNvPr id="171020" name="AutoShape 16">
            <a:extLst>
              <a:ext uri="{FF2B5EF4-FFF2-40B4-BE49-F238E27FC236}">
                <a16:creationId xmlns:a16="http://schemas.microsoft.com/office/drawing/2014/main" id="{E440E056-89EA-E54E-8299-226BAB9D05F5}"/>
              </a:ext>
            </a:extLst>
          </p:cNvPr>
          <p:cNvCxnSpPr>
            <a:cxnSpLocks noChangeShapeType="1"/>
          </p:cNvCxnSpPr>
          <p:nvPr/>
        </p:nvCxnSpPr>
        <p:spPr bwMode="auto">
          <a:xfrm>
            <a:off x="3103563" y="3398838"/>
            <a:ext cx="2012950" cy="1587"/>
          </a:xfrm>
          <a:prstGeom prst="straightConnector1">
            <a:avLst/>
          </a:prstGeom>
          <a:noFill/>
          <a:ln w="38100">
            <a:solidFill>
              <a:srgbClr val="008000"/>
            </a:solidFill>
            <a:round/>
            <a:headEnd type="triangle" w="lg" len="med"/>
            <a:tailEnd type="triangle" w="lg" len="med"/>
          </a:ln>
          <a:extLst>
            <a:ext uri="{909E8E84-426E-40DD-AFC4-6F175D3DCCD1}">
              <a14:hiddenFill xmlns:a14="http://schemas.microsoft.com/office/drawing/2010/main">
                <a:noFill/>
              </a14:hiddenFill>
            </a:ext>
          </a:extLst>
        </p:spPr>
      </p:cxnSp>
      <p:cxnSp>
        <p:nvCxnSpPr>
          <p:cNvPr id="171021" name="AutoShape 19">
            <a:extLst>
              <a:ext uri="{FF2B5EF4-FFF2-40B4-BE49-F238E27FC236}">
                <a16:creationId xmlns:a16="http://schemas.microsoft.com/office/drawing/2014/main" id="{818D7365-B99B-DC40-B788-E1F1E5974F6F}"/>
              </a:ext>
            </a:extLst>
          </p:cNvPr>
          <p:cNvCxnSpPr>
            <a:cxnSpLocks noChangeShapeType="1"/>
          </p:cNvCxnSpPr>
          <p:nvPr/>
        </p:nvCxnSpPr>
        <p:spPr bwMode="auto">
          <a:xfrm>
            <a:off x="3121025" y="5340350"/>
            <a:ext cx="2016125" cy="1588"/>
          </a:xfrm>
          <a:prstGeom prst="straightConnector1">
            <a:avLst/>
          </a:prstGeom>
          <a:noFill/>
          <a:ln w="38100">
            <a:solidFill>
              <a:srgbClr val="008000"/>
            </a:solidFill>
            <a:round/>
            <a:headEnd type="triangle" w="lg" len="med"/>
            <a:tailEnd type="triangle" w="lg" len="med"/>
          </a:ln>
          <a:extLst>
            <a:ext uri="{909E8E84-426E-40DD-AFC4-6F175D3DCCD1}">
              <a14:hiddenFill xmlns:a14="http://schemas.microsoft.com/office/drawing/2010/main">
                <a:noFill/>
              </a14:hiddenFill>
            </a:ext>
          </a:extLst>
        </p:spPr>
      </p:cxnSp>
      <p:sp>
        <p:nvSpPr>
          <p:cNvPr id="171022" name="Oval 25">
            <a:extLst>
              <a:ext uri="{FF2B5EF4-FFF2-40B4-BE49-F238E27FC236}">
                <a16:creationId xmlns:a16="http://schemas.microsoft.com/office/drawing/2014/main" id="{C6AF5A9A-A1E8-894D-A1E1-6491EB28C68A}"/>
              </a:ext>
            </a:extLst>
          </p:cNvPr>
          <p:cNvSpPr>
            <a:spLocks noChangeArrowheads="1"/>
          </p:cNvSpPr>
          <p:nvPr/>
        </p:nvSpPr>
        <p:spPr bwMode="auto">
          <a:xfrm>
            <a:off x="2874963" y="2027238"/>
            <a:ext cx="2632075" cy="2735262"/>
          </a:xfrm>
          <a:prstGeom prst="ellipse">
            <a:avLst/>
          </a:prstGeom>
          <a:noFill/>
          <a:ln w="57150" cmpd="thickThin">
            <a:solidFill>
              <a:srgbClr val="00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800">
              <a:solidFill>
                <a:srgbClr val="000000"/>
              </a:solidFill>
              <a:latin typeface="Times New Roman" panose="02020603050405020304" pitchFamily="18" charset="0"/>
            </a:endParaRPr>
          </a:p>
        </p:txBody>
      </p:sp>
      <p:sp>
        <p:nvSpPr>
          <p:cNvPr id="22" name="Text Box 26">
            <a:extLst>
              <a:ext uri="{FF2B5EF4-FFF2-40B4-BE49-F238E27FC236}">
                <a16:creationId xmlns:a16="http://schemas.microsoft.com/office/drawing/2014/main" id="{0B0336A7-F6AA-AB43-BCA4-32F36E59DBA3}"/>
              </a:ext>
            </a:extLst>
          </p:cNvPr>
          <p:cNvSpPr txBox="1">
            <a:spLocks noChangeArrowheads="1"/>
          </p:cNvSpPr>
          <p:nvPr/>
        </p:nvSpPr>
        <p:spPr bwMode="auto">
          <a:xfrm>
            <a:off x="4167188" y="2773363"/>
            <a:ext cx="1844675" cy="473075"/>
          </a:xfrm>
          <a:prstGeom prst="rect">
            <a:avLst/>
          </a:prstGeom>
          <a:solidFill>
            <a:sysClr val="window" lastClr="FFFFFF"/>
          </a:solidFill>
          <a:ln w="9525">
            <a:noFill/>
            <a:miter lim="800000"/>
            <a:headEnd/>
            <a:tailEnd/>
          </a:ln>
          <a:effec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400" b="1">
                <a:solidFill>
                  <a:srgbClr val="660066"/>
                </a:solidFill>
                <a:effectLst>
                  <a:outerShdw blurRad="38100" dist="38100" dir="2700000" algn="tl">
                    <a:srgbClr val="C0C0C0"/>
                  </a:outerShdw>
                </a:effectLst>
                <a:latin typeface="Times New Roman" panose="02020603050405020304" pitchFamily="18" charset="0"/>
                <a:ea typeface="Times New Roman" panose="02020603050405020304" pitchFamily="18" charset="0"/>
                <a:cs typeface="Times New Roman" panose="02020603050405020304" pitchFamily="18" charset="0"/>
              </a:rPr>
              <a:t>Điểm nút</a:t>
            </a:r>
          </a:p>
        </p:txBody>
      </p:sp>
      <p:sp>
        <p:nvSpPr>
          <p:cNvPr id="23" name="Rectangle 27">
            <a:extLst>
              <a:ext uri="{FF2B5EF4-FFF2-40B4-BE49-F238E27FC236}">
                <a16:creationId xmlns:a16="http://schemas.microsoft.com/office/drawing/2014/main" id="{814261EB-AF2C-C649-AC03-F573876A0156}"/>
              </a:ext>
            </a:extLst>
          </p:cNvPr>
          <p:cNvSpPr>
            <a:spLocks noChangeArrowheads="1"/>
          </p:cNvSpPr>
          <p:nvPr/>
        </p:nvSpPr>
        <p:spPr bwMode="auto">
          <a:xfrm>
            <a:off x="2798763" y="2713038"/>
            <a:ext cx="309562" cy="468312"/>
          </a:xfrm>
          <a:prstGeom prst="rect">
            <a:avLst/>
          </a:pr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defRPr/>
            </a:pPr>
            <a:endParaRPr lang="en-US" sz="1800" kern="0">
              <a:solidFill>
                <a:prstClr val="black"/>
              </a:solidFill>
              <a:latin typeface="Times New Roman" panose="02020603050405020304" pitchFamily="18" charset="0"/>
            </a:endParaRPr>
          </a:p>
        </p:txBody>
      </p:sp>
      <p:sp>
        <p:nvSpPr>
          <p:cNvPr id="24" name="Text Box 28">
            <a:extLst>
              <a:ext uri="{FF2B5EF4-FFF2-40B4-BE49-F238E27FC236}">
                <a16:creationId xmlns:a16="http://schemas.microsoft.com/office/drawing/2014/main" id="{6E9F3C1D-3D11-A648-92D9-94A1D461BC46}"/>
              </a:ext>
            </a:extLst>
          </p:cNvPr>
          <p:cNvSpPr txBox="1">
            <a:spLocks noChangeArrowheads="1"/>
          </p:cNvSpPr>
          <p:nvPr/>
        </p:nvSpPr>
        <p:spPr bwMode="auto">
          <a:xfrm>
            <a:off x="2493963" y="2713038"/>
            <a:ext cx="1563687" cy="473075"/>
          </a:xfrm>
          <a:prstGeom prst="rect">
            <a:avLst/>
          </a:prstGeom>
          <a:solidFill>
            <a:sysClr val="window" lastClr="FFFFFF"/>
          </a:solidFill>
          <a:ln w="9525">
            <a:noFill/>
            <a:miter lim="800000"/>
            <a:headEnd/>
            <a:tailEnd/>
          </a:ln>
          <a:effec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400" b="1">
                <a:solidFill>
                  <a:srgbClr val="660066"/>
                </a:solidFill>
                <a:effectLst>
                  <a:outerShdw blurRad="38100" dist="38100" dir="2700000" algn="tl">
                    <a:srgbClr val="C0C0C0"/>
                  </a:outerShdw>
                </a:effectLst>
                <a:latin typeface="Times New Roman" panose="02020603050405020304" pitchFamily="18" charset="0"/>
                <a:ea typeface="Times New Roman" panose="02020603050405020304" pitchFamily="18" charset="0"/>
                <a:cs typeface="Times New Roman" panose="02020603050405020304" pitchFamily="18" charset="0"/>
              </a:rPr>
              <a:t>Điểm nút</a:t>
            </a:r>
          </a:p>
        </p:txBody>
      </p:sp>
      <p:sp>
        <p:nvSpPr>
          <p:cNvPr id="171026" name="Rectangle 29">
            <a:extLst>
              <a:ext uri="{FF2B5EF4-FFF2-40B4-BE49-F238E27FC236}">
                <a16:creationId xmlns:a16="http://schemas.microsoft.com/office/drawing/2014/main" id="{21DB6404-CB95-2C47-8493-1F19D7BCBFC2}"/>
              </a:ext>
            </a:extLst>
          </p:cNvPr>
          <p:cNvSpPr>
            <a:spLocks noChangeArrowheads="1"/>
          </p:cNvSpPr>
          <p:nvPr/>
        </p:nvSpPr>
        <p:spPr bwMode="auto">
          <a:xfrm>
            <a:off x="8040688" y="2212975"/>
            <a:ext cx="3636962" cy="255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50000"/>
              </a:spcBef>
              <a:buFont typeface="Wingdings" pitchFamily="2" charset="2"/>
              <a:buChar char="q"/>
            </a:pPr>
            <a:r>
              <a:rPr lang="en-US" altLang="vi-VN" b="1">
                <a:solidFill>
                  <a:srgbClr val="FF0000"/>
                </a:solidFill>
                <a:latin typeface="Times New Roman" panose="02020603050405020304" pitchFamily="18" charset="0"/>
              </a:rPr>
              <a:t>Điểm nút:</a:t>
            </a:r>
            <a:r>
              <a:rPr lang="en-US" altLang="vi-VN" b="1">
                <a:solidFill>
                  <a:srgbClr val="000000"/>
                </a:solidFill>
                <a:latin typeface="Times New Roman" panose="02020603050405020304" pitchFamily="18" charset="0"/>
              </a:rPr>
              <a:t> </a:t>
            </a:r>
            <a:r>
              <a:rPr lang="en-US" altLang="vi-VN" i="1">
                <a:solidFill>
                  <a:srgbClr val="000000"/>
                </a:solidFill>
                <a:latin typeface="Times New Roman" panose="02020603050405020304" pitchFamily="18" charset="0"/>
              </a:rPr>
              <a:t>là thời điểm mà đã có sự tích lũy đầy đủ về lượng và tại đó diễn ra “bước nhảy”</a:t>
            </a:r>
          </a:p>
        </p:txBody>
      </p:sp>
      <p:sp>
        <p:nvSpPr>
          <p:cNvPr id="26" name="Text Box 26">
            <a:extLst>
              <a:ext uri="{FF2B5EF4-FFF2-40B4-BE49-F238E27FC236}">
                <a16:creationId xmlns:a16="http://schemas.microsoft.com/office/drawing/2014/main" id="{015A8E38-6D4C-374C-B3C4-FCE780F8F4D0}"/>
              </a:ext>
            </a:extLst>
          </p:cNvPr>
          <p:cNvSpPr txBox="1">
            <a:spLocks noChangeArrowheads="1"/>
          </p:cNvSpPr>
          <p:nvPr/>
        </p:nvSpPr>
        <p:spPr bwMode="auto">
          <a:xfrm>
            <a:off x="3397250" y="4768850"/>
            <a:ext cx="1563688" cy="474663"/>
          </a:xfrm>
          <a:prstGeom prst="rect">
            <a:avLst/>
          </a:prstGeom>
          <a:solidFill>
            <a:sysClr val="window" lastClr="FFFFFF"/>
          </a:solidFill>
          <a:ln w="9525">
            <a:noFill/>
            <a:miter lim="800000"/>
            <a:headEnd/>
            <a:tailEnd/>
          </a:ln>
          <a:effec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400" b="1">
                <a:solidFill>
                  <a:srgbClr val="660066"/>
                </a:solidFill>
                <a:effectLst>
                  <a:outerShdw blurRad="38100" dist="38100" dir="2700000" algn="tl">
                    <a:srgbClr val="C0C0C0"/>
                  </a:outerShdw>
                </a:effectLst>
                <a:latin typeface="Times New Roman" panose="02020603050405020304" pitchFamily="18" charset="0"/>
                <a:ea typeface="Times New Roman" panose="02020603050405020304" pitchFamily="18" charset="0"/>
                <a:cs typeface="Times New Roman" panose="02020603050405020304" pitchFamily="18" charset="0"/>
              </a:rPr>
              <a:t>Sự vật</a:t>
            </a:r>
          </a:p>
        </p:txBody>
      </p:sp>
      <p:sp>
        <p:nvSpPr>
          <p:cNvPr id="171028" name="Rectangle 1">
            <a:extLst>
              <a:ext uri="{FF2B5EF4-FFF2-40B4-BE49-F238E27FC236}">
                <a16:creationId xmlns:a16="http://schemas.microsoft.com/office/drawing/2014/main" id="{841608C6-A8F3-E14C-87F4-80ED6044720A}"/>
              </a:ext>
            </a:extLst>
          </p:cNvPr>
          <p:cNvSpPr>
            <a:spLocks noChangeArrowheads="1"/>
          </p:cNvSpPr>
          <p:nvPr/>
        </p:nvSpPr>
        <p:spPr bwMode="auto">
          <a:xfrm>
            <a:off x="1039813" y="5794375"/>
            <a:ext cx="5876925" cy="5842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vi-VN" b="1">
                <a:solidFill>
                  <a:srgbClr val="000000"/>
                </a:solidFill>
                <a:latin typeface="Times New Roman" panose="02020603050405020304" pitchFamily="18" charset="0"/>
              </a:rPr>
              <a:t>Lượng biến đổi dẫn đến chất đổi</a:t>
            </a:r>
            <a:endParaRPr lang="en-US" altLang="vi-VN">
              <a:solidFill>
                <a:srgbClr val="000000"/>
              </a:solidFill>
              <a:latin typeface="Times New Roman" panose="02020603050405020304" pitchFamily="18" charset="0"/>
            </a:endParaRPr>
          </a:p>
        </p:txBody>
      </p:sp>
      <p:sp>
        <p:nvSpPr>
          <p:cNvPr id="171029" name="TextBox 7">
            <a:extLst>
              <a:ext uri="{FF2B5EF4-FFF2-40B4-BE49-F238E27FC236}">
                <a16:creationId xmlns:a16="http://schemas.microsoft.com/office/drawing/2014/main" id="{27DB3BCB-53E7-A444-BF38-6F4C67C48B8F}"/>
              </a:ext>
            </a:extLst>
          </p:cNvPr>
          <p:cNvSpPr txBox="1">
            <a:spLocks noChangeArrowheads="1"/>
          </p:cNvSpPr>
          <p:nvPr/>
        </p:nvSpPr>
        <p:spPr bwMode="auto">
          <a:xfrm>
            <a:off x="1331913" y="211138"/>
            <a:ext cx="93043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vi-VN" b="1">
                <a:solidFill>
                  <a:srgbClr val="000000"/>
                </a:solidFill>
                <a:latin typeface="Times New Roman" panose="02020603050405020304" pitchFamily="18" charset="0"/>
              </a:rPr>
              <a:t>- Quan hệ biện chứng giữa chất và lượng của sự vật</a:t>
            </a:r>
          </a:p>
        </p:txBody>
      </p:sp>
      <p:cxnSp>
        <p:nvCxnSpPr>
          <p:cNvPr id="171030" name="AutoShape 11">
            <a:extLst>
              <a:ext uri="{FF2B5EF4-FFF2-40B4-BE49-F238E27FC236}">
                <a16:creationId xmlns:a16="http://schemas.microsoft.com/office/drawing/2014/main" id="{33BA5037-CA55-1F47-8620-623EDF1533C1}"/>
              </a:ext>
            </a:extLst>
          </p:cNvPr>
          <p:cNvCxnSpPr>
            <a:cxnSpLocks noChangeShapeType="1"/>
          </p:cNvCxnSpPr>
          <p:nvPr/>
        </p:nvCxnSpPr>
        <p:spPr bwMode="auto">
          <a:xfrm flipH="1" flipV="1">
            <a:off x="5086350" y="3470275"/>
            <a:ext cx="17463" cy="1830388"/>
          </a:xfrm>
          <a:prstGeom prst="straightConnector1">
            <a:avLst/>
          </a:prstGeom>
          <a:noFill/>
          <a:ln w="38100">
            <a:solidFill>
              <a:srgbClr val="008000"/>
            </a:solidFill>
            <a:prstDash val="sysDot"/>
            <a:round/>
            <a:headEnd type="triangle" w="lg" len="med"/>
            <a:tailEnd type="none" w="lg" len="med"/>
          </a:ln>
          <a:extLst>
            <a:ext uri="{909E8E84-426E-40DD-AFC4-6F175D3DCCD1}">
              <a14:hiddenFill xmlns:a14="http://schemas.microsoft.com/office/drawing/2010/main">
                <a:noFill/>
              </a14:hiddenFill>
            </a:ext>
          </a:extLst>
        </p:spPr>
      </p:cxnSp>
      <p:cxnSp>
        <p:nvCxnSpPr>
          <p:cNvPr id="171031" name="AutoShape 11">
            <a:extLst>
              <a:ext uri="{FF2B5EF4-FFF2-40B4-BE49-F238E27FC236}">
                <a16:creationId xmlns:a16="http://schemas.microsoft.com/office/drawing/2014/main" id="{3EC2967B-371B-8547-B230-1E972A74A3CE}"/>
              </a:ext>
            </a:extLst>
          </p:cNvPr>
          <p:cNvCxnSpPr>
            <a:cxnSpLocks noChangeShapeType="1"/>
          </p:cNvCxnSpPr>
          <p:nvPr/>
        </p:nvCxnSpPr>
        <p:spPr bwMode="auto">
          <a:xfrm flipH="1" flipV="1">
            <a:off x="3127375" y="3494088"/>
            <a:ext cx="19050" cy="1828800"/>
          </a:xfrm>
          <a:prstGeom prst="straightConnector1">
            <a:avLst/>
          </a:prstGeom>
          <a:noFill/>
          <a:ln w="38100">
            <a:solidFill>
              <a:srgbClr val="008000"/>
            </a:solidFill>
            <a:prstDash val="sysDot"/>
            <a:round/>
            <a:headEnd type="triangle" w="lg" len="med"/>
            <a:tailEnd type="none" w="lg" len="med"/>
          </a:ln>
          <a:extLst>
            <a:ext uri="{909E8E84-426E-40DD-AFC4-6F175D3DCCD1}">
              <a14:hiddenFill xmlns:a14="http://schemas.microsoft.com/office/drawing/2010/main">
                <a:noFill/>
              </a14:hiddenFill>
            </a:ext>
          </a:extLst>
        </p:spPr>
      </p:cxnSp>
      <p:cxnSp>
        <p:nvCxnSpPr>
          <p:cNvPr id="28" name="Straight Connector 27">
            <a:extLst>
              <a:ext uri="{FF2B5EF4-FFF2-40B4-BE49-F238E27FC236}">
                <a16:creationId xmlns:a16="http://schemas.microsoft.com/office/drawing/2014/main" id="{FBA95172-7273-3D4C-BD29-B2E62F71E45E}"/>
              </a:ext>
            </a:extLst>
          </p:cNvPr>
          <p:cNvCxnSpPr/>
          <p:nvPr/>
        </p:nvCxnSpPr>
        <p:spPr>
          <a:xfrm>
            <a:off x="1968500" y="61913"/>
            <a:ext cx="0" cy="1057275"/>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71033" name="Date Placeholder 1">
            <a:extLst>
              <a:ext uri="{FF2B5EF4-FFF2-40B4-BE49-F238E27FC236}">
                <a16:creationId xmlns:a16="http://schemas.microsoft.com/office/drawing/2014/main" id="{D8076590-0241-3F48-9544-72B00C05F83C}"/>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26334934-4EBD-464E-95E6-EC905768B0BB}"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71034" name="Footer Placeholder 2">
            <a:extLst>
              <a:ext uri="{FF2B5EF4-FFF2-40B4-BE49-F238E27FC236}">
                <a16:creationId xmlns:a16="http://schemas.microsoft.com/office/drawing/2014/main" id="{82E114D4-C7FF-5B48-B474-A65E62578696}"/>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71035" name="Slide Number Placeholder 3">
            <a:extLst>
              <a:ext uri="{FF2B5EF4-FFF2-40B4-BE49-F238E27FC236}">
                <a16:creationId xmlns:a16="http://schemas.microsoft.com/office/drawing/2014/main" id="{DD9CFD2D-28B9-7E40-991D-981BF7FAB798}"/>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C21F26EA-C909-0346-861D-3C01376BA521}" type="slidenum">
              <a:rPr lang="en-US" altLang="vi-VN" smtClean="0">
                <a:solidFill>
                  <a:srgbClr val="1F5281"/>
                </a:solidFill>
                <a:latin typeface="Arial" panose="020B0604020202020204" pitchFamily="34" charset="0"/>
              </a:rPr>
              <a:pPr algn="ctr"/>
              <a:t>51</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592589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3">
            <a:extLst>
              <a:ext uri="{FF2B5EF4-FFF2-40B4-BE49-F238E27FC236}">
                <a16:creationId xmlns:a16="http://schemas.microsoft.com/office/drawing/2014/main" id="{51498FA2-6135-A14E-8D8B-413154E03735}"/>
              </a:ext>
            </a:extLst>
          </p:cNvPr>
          <p:cNvSpPr txBox="1">
            <a:spLocks noChangeArrowheads="1"/>
          </p:cNvSpPr>
          <p:nvPr/>
        </p:nvSpPr>
        <p:spPr bwMode="auto">
          <a:xfrm>
            <a:off x="4383088" y="5005388"/>
            <a:ext cx="1539875" cy="830262"/>
          </a:xfrm>
          <a:prstGeom prst="rect">
            <a:avLst/>
          </a:prstGeom>
          <a:solidFill>
            <a:schemeClr val="bg1"/>
          </a:solidFill>
          <a:ln w="9525">
            <a:noFill/>
            <a:miter lim="800000"/>
            <a:headEnd/>
            <a:tailEnd/>
          </a:ln>
          <a:effec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400" b="1">
                <a:solidFill>
                  <a:srgbClr val="660066"/>
                </a:solidFill>
                <a:effectLst>
                  <a:outerShdw blurRad="38100" dist="38100" dir="2700000" algn="tl">
                    <a:srgbClr val="C0C0C0"/>
                  </a:outerShdw>
                </a:effectLst>
                <a:latin typeface="Times New Roman" panose="02020603050405020304" pitchFamily="18" charset="0"/>
                <a:ea typeface="Times New Roman" panose="02020603050405020304" pitchFamily="18" charset="0"/>
                <a:cs typeface="Times New Roman" panose="02020603050405020304" pitchFamily="18" charset="0"/>
              </a:rPr>
              <a:t>Điểm</a:t>
            </a:r>
          </a:p>
          <a:p>
            <a:pPr algn="ctr" eaLnBrk="1" hangingPunct="1">
              <a:spcBef>
                <a:spcPct val="0"/>
              </a:spcBef>
              <a:buFontTx/>
              <a:buNone/>
            </a:pPr>
            <a:r>
              <a:rPr lang="en-US" altLang="vi-VN" sz="2400" b="1">
                <a:solidFill>
                  <a:srgbClr val="660066"/>
                </a:solidFill>
                <a:effectLst>
                  <a:outerShdw blurRad="38100" dist="38100" dir="2700000" algn="tl">
                    <a:srgbClr val="C0C0C0"/>
                  </a:outerShdw>
                </a:effectLst>
                <a:latin typeface="Times New Roman" panose="02020603050405020304" pitchFamily="18" charset="0"/>
                <a:ea typeface="Times New Roman" panose="02020603050405020304" pitchFamily="18" charset="0"/>
                <a:cs typeface="Times New Roman" panose="02020603050405020304" pitchFamily="18" charset="0"/>
              </a:rPr>
              <a:t> nút</a:t>
            </a:r>
          </a:p>
        </p:txBody>
      </p:sp>
      <p:grpSp>
        <p:nvGrpSpPr>
          <p:cNvPr id="172034" name="Group 1">
            <a:extLst>
              <a:ext uri="{FF2B5EF4-FFF2-40B4-BE49-F238E27FC236}">
                <a16:creationId xmlns:a16="http://schemas.microsoft.com/office/drawing/2014/main" id="{EE31071D-335F-D346-BB55-F4DE125D8305}"/>
              </a:ext>
            </a:extLst>
          </p:cNvPr>
          <p:cNvGrpSpPr>
            <a:grpSpLocks/>
          </p:cNvGrpSpPr>
          <p:nvPr/>
        </p:nvGrpSpPr>
        <p:grpSpPr bwMode="auto">
          <a:xfrm>
            <a:off x="508000" y="1527175"/>
            <a:ext cx="6848475" cy="3803650"/>
            <a:chOff x="1219200" y="1676400"/>
            <a:chExt cx="6846888" cy="3802797"/>
          </a:xfrm>
        </p:grpSpPr>
        <p:sp useBgFill="1">
          <p:nvSpPr>
            <p:cNvPr id="172044" name="Oval 6">
              <a:extLst>
                <a:ext uri="{FF2B5EF4-FFF2-40B4-BE49-F238E27FC236}">
                  <a16:creationId xmlns:a16="http://schemas.microsoft.com/office/drawing/2014/main" id="{9F6443F8-17AE-E347-A6F0-FAD6228D36A1}"/>
                </a:ext>
              </a:extLst>
            </p:cNvPr>
            <p:cNvSpPr>
              <a:spLocks noChangeArrowheads="1"/>
            </p:cNvSpPr>
            <p:nvPr/>
          </p:nvSpPr>
          <p:spPr bwMode="auto">
            <a:xfrm>
              <a:off x="1476375" y="1752600"/>
              <a:ext cx="2590800" cy="2667000"/>
            </a:xfrm>
            <a:prstGeom prst="ellipse">
              <a:avLst/>
            </a:prstGeom>
            <a:ln w="57150" cmpd="thickThin">
              <a:solidFill>
                <a:srgbClr val="0000CC"/>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vi-VN" altLang="vi-VN" sz="1800">
                <a:solidFill>
                  <a:srgbClr val="000000"/>
                </a:solidFill>
                <a:latin typeface="Arial" panose="020B0604020202020204" pitchFamily="34" charset="0"/>
              </a:endParaRPr>
            </a:p>
          </p:txBody>
        </p:sp>
        <p:cxnSp>
          <p:nvCxnSpPr>
            <p:cNvPr id="172045" name="AutoShape 7">
              <a:extLst>
                <a:ext uri="{FF2B5EF4-FFF2-40B4-BE49-F238E27FC236}">
                  <a16:creationId xmlns:a16="http://schemas.microsoft.com/office/drawing/2014/main" id="{A7D71DED-7BD7-AD4E-9D31-9A086AA06277}"/>
                </a:ext>
              </a:extLst>
            </p:cNvPr>
            <p:cNvCxnSpPr>
              <a:cxnSpLocks noChangeShapeType="1"/>
            </p:cNvCxnSpPr>
            <p:nvPr/>
          </p:nvCxnSpPr>
          <p:spPr bwMode="auto">
            <a:xfrm flipV="1">
              <a:off x="3836988" y="3886200"/>
              <a:ext cx="1587" cy="1219200"/>
            </a:xfrm>
            <a:prstGeom prst="straightConnector1">
              <a:avLst/>
            </a:prstGeom>
            <a:noFill/>
            <a:ln w="38100">
              <a:solidFill>
                <a:srgbClr val="008000"/>
              </a:solidFill>
              <a:round/>
              <a:headEnd type="none" w="lg" len="med"/>
              <a:tailEnd type="none" w="lg" len="med"/>
            </a:ln>
            <a:extLst>
              <a:ext uri="{909E8E84-426E-40DD-AFC4-6F175D3DCCD1}">
                <a14:hiddenFill xmlns:a14="http://schemas.microsoft.com/office/drawing/2010/main">
                  <a:noFill/>
                </a14:hiddenFill>
              </a:ext>
            </a:extLst>
          </p:spPr>
        </p:cxnSp>
        <p:sp>
          <p:nvSpPr>
            <p:cNvPr id="172046" name="Oval 8">
              <a:extLst>
                <a:ext uri="{FF2B5EF4-FFF2-40B4-BE49-F238E27FC236}">
                  <a16:creationId xmlns:a16="http://schemas.microsoft.com/office/drawing/2014/main" id="{840CAB6D-B2DC-6F49-8436-11EF12FF27EA}"/>
                </a:ext>
              </a:extLst>
            </p:cNvPr>
            <p:cNvSpPr>
              <a:spLocks noChangeArrowheads="1"/>
            </p:cNvSpPr>
            <p:nvPr/>
          </p:nvSpPr>
          <p:spPr bwMode="auto">
            <a:xfrm>
              <a:off x="5438775" y="1752600"/>
              <a:ext cx="2590800" cy="2667000"/>
            </a:xfrm>
            <a:prstGeom prst="ellipse">
              <a:avLst/>
            </a:prstGeom>
            <a:noFill/>
            <a:ln w="57150" cmpd="thickThin">
              <a:solidFill>
                <a:srgbClr val="00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800">
                <a:solidFill>
                  <a:srgbClr val="000000"/>
                </a:solidFill>
                <a:latin typeface="Times New Roman" panose="02020603050405020304" pitchFamily="18" charset="0"/>
              </a:endParaRPr>
            </a:p>
          </p:txBody>
        </p:sp>
        <p:sp>
          <p:nvSpPr>
            <p:cNvPr id="172047" name="Rectangle 9">
              <a:extLst>
                <a:ext uri="{FF2B5EF4-FFF2-40B4-BE49-F238E27FC236}">
                  <a16:creationId xmlns:a16="http://schemas.microsoft.com/office/drawing/2014/main" id="{BCFE3B41-3842-3949-91F8-E6433911D44E}"/>
                </a:ext>
              </a:extLst>
            </p:cNvPr>
            <p:cNvSpPr>
              <a:spLocks noChangeArrowheads="1"/>
            </p:cNvSpPr>
            <p:nvPr/>
          </p:nvSpPr>
          <p:spPr bwMode="auto">
            <a:xfrm>
              <a:off x="1219200" y="2895600"/>
              <a:ext cx="228600" cy="30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800">
                <a:solidFill>
                  <a:srgbClr val="000000"/>
                </a:solidFill>
                <a:latin typeface="Times New Roman" panose="02020603050405020304" pitchFamily="18" charset="0"/>
              </a:endParaRPr>
            </a:p>
          </p:txBody>
        </p:sp>
        <p:cxnSp>
          <p:nvCxnSpPr>
            <p:cNvPr id="172048" name="AutoShape 10">
              <a:extLst>
                <a:ext uri="{FF2B5EF4-FFF2-40B4-BE49-F238E27FC236}">
                  <a16:creationId xmlns:a16="http://schemas.microsoft.com/office/drawing/2014/main" id="{E8D43E78-38E3-AF42-8981-F11FBC63BC85}"/>
                </a:ext>
              </a:extLst>
            </p:cNvPr>
            <p:cNvCxnSpPr>
              <a:cxnSpLocks noChangeShapeType="1"/>
            </p:cNvCxnSpPr>
            <p:nvPr/>
          </p:nvCxnSpPr>
          <p:spPr bwMode="auto">
            <a:xfrm>
              <a:off x="3838575" y="4953000"/>
              <a:ext cx="1905000" cy="0"/>
            </a:xfrm>
            <a:prstGeom prst="straightConnector1">
              <a:avLst/>
            </a:prstGeom>
            <a:noFill/>
            <a:ln w="38100">
              <a:solidFill>
                <a:srgbClr val="008000"/>
              </a:solidFill>
              <a:round/>
              <a:headEnd type="triangle" w="lg" len="med"/>
              <a:tailEnd type="triangle" w="lg" len="med"/>
            </a:ln>
            <a:extLst>
              <a:ext uri="{909E8E84-426E-40DD-AFC4-6F175D3DCCD1}">
                <a14:hiddenFill xmlns:a14="http://schemas.microsoft.com/office/drawing/2010/main">
                  <a:noFill/>
                </a14:hiddenFill>
              </a:ext>
            </a:extLst>
          </p:spPr>
        </p:cxnSp>
        <p:sp>
          <p:nvSpPr>
            <p:cNvPr id="13" name="Text Box 11">
              <a:extLst>
                <a:ext uri="{FF2B5EF4-FFF2-40B4-BE49-F238E27FC236}">
                  <a16:creationId xmlns:a16="http://schemas.microsoft.com/office/drawing/2014/main" id="{E42EF309-F82F-0246-BF22-F763EF3FCAAB}"/>
                </a:ext>
              </a:extLst>
            </p:cNvPr>
            <p:cNvSpPr txBox="1">
              <a:spLocks noChangeArrowheads="1"/>
            </p:cNvSpPr>
            <p:nvPr/>
          </p:nvSpPr>
          <p:spPr bwMode="auto">
            <a:xfrm>
              <a:off x="4295062" y="4647534"/>
              <a:ext cx="991958" cy="831663"/>
            </a:xfrm>
            <a:prstGeom prst="rect">
              <a:avLst/>
            </a:prstGeom>
            <a:solidFill>
              <a:schemeClr val="bg1"/>
            </a:solidFill>
            <a:ln w="9525">
              <a:noFill/>
              <a:miter lim="800000"/>
              <a:headEnd/>
              <a:tailEnd/>
            </a:ln>
            <a:effectLst/>
          </p:spPr>
          <p:txBody>
            <a:bodyPr>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eaLnBrk="1" hangingPunct="1">
                <a:defRPr/>
              </a:pPr>
              <a:r>
                <a:rPr lang="en-US" sz="2400" b="1">
                  <a:solidFill>
                    <a:srgbClr val="660066"/>
                  </a:solidFill>
                  <a:effectLst>
                    <a:outerShdw blurRad="38100" dist="38100" dir="2700000" algn="tl">
                      <a:srgbClr val="C0C0C0"/>
                    </a:outerShdw>
                  </a:effectLst>
                  <a:latin typeface="Tahoma" pitchFamily="34" charset="0"/>
                  <a:cs typeface="Tahoma" pitchFamily="34" charset="0"/>
                </a:rPr>
                <a:t>Vật B</a:t>
              </a:r>
            </a:p>
          </p:txBody>
        </p:sp>
        <p:cxnSp>
          <p:nvCxnSpPr>
            <p:cNvPr id="172050" name="AutoShape 12">
              <a:extLst>
                <a:ext uri="{FF2B5EF4-FFF2-40B4-BE49-F238E27FC236}">
                  <a16:creationId xmlns:a16="http://schemas.microsoft.com/office/drawing/2014/main" id="{5CF548C5-42BA-DA4D-9CB0-96CE55FAF034}"/>
                </a:ext>
              </a:extLst>
            </p:cNvPr>
            <p:cNvCxnSpPr>
              <a:cxnSpLocks noChangeShapeType="1"/>
              <a:endCxn id="172060" idx="5"/>
            </p:cNvCxnSpPr>
            <p:nvPr/>
          </p:nvCxnSpPr>
          <p:spPr bwMode="auto">
            <a:xfrm flipH="1" flipV="1">
              <a:off x="5745163" y="3981450"/>
              <a:ext cx="36512" cy="1123950"/>
            </a:xfrm>
            <a:prstGeom prst="straightConnector1">
              <a:avLst/>
            </a:prstGeom>
            <a:noFill/>
            <a:ln w="38100">
              <a:solidFill>
                <a:srgbClr val="008000"/>
              </a:solidFill>
              <a:round/>
              <a:headEnd type="none" w="lg" len="med"/>
              <a:tailEnd type="none" w="lg" len="med"/>
            </a:ln>
            <a:extLst>
              <a:ext uri="{909E8E84-426E-40DD-AFC4-6F175D3DCCD1}">
                <a14:hiddenFill xmlns:a14="http://schemas.microsoft.com/office/drawing/2010/main">
                  <a:noFill/>
                </a14:hiddenFill>
              </a:ext>
            </a:extLst>
          </p:spPr>
        </p:cxnSp>
        <p:cxnSp>
          <p:nvCxnSpPr>
            <p:cNvPr id="172051" name="AutoShape 14">
              <a:extLst>
                <a:ext uri="{FF2B5EF4-FFF2-40B4-BE49-F238E27FC236}">
                  <a16:creationId xmlns:a16="http://schemas.microsoft.com/office/drawing/2014/main" id="{7259767F-7B94-9946-9FF5-AA144BC62681}"/>
                </a:ext>
              </a:extLst>
            </p:cNvPr>
            <p:cNvCxnSpPr>
              <a:cxnSpLocks noChangeShapeType="1"/>
            </p:cNvCxnSpPr>
            <p:nvPr/>
          </p:nvCxnSpPr>
          <p:spPr bwMode="auto">
            <a:xfrm flipH="1" flipV="1">
              <a:off x="1476375" y="2971800"/>
              <a:ext cx="36513" cy="2057400"/>
            </a:xfrm>
            <a:prstGeom prst="straightConnector1">
              <a:avLst/>
            </a:prstGeom>
            <a:noFill/>
            <a:ln w="38100">
              <a:solidFill>
                <a:srgbClr val="008000"/>
              </a:solidFill>
              <a:round/>
              <a:headEnd type="none" w="lg" len="med"/>
              <a:tailEnd type="none" w="lg" len="med"/>
            </a:ln>
            <a:extLst>
              <a:ext uri="{909E8E84-426E-40DD-AFC4-6F175D3DCCD1}">
                <a14:hiddenFill xmlns:a14="http://schemas.microsoft.com/office/drawing/2010/main">
                  <a:noFill/>
                </a14:hiddenFill>
              </a:ext>
            </a:extLst>
          </p:spPr>
        </p:cxnSp>
        <p:cxnSp>
          <p:nvCxnSpPr>
            <p:cNvPr id="172052" name="AutoShape 15">
              <a:extLst>
                <a:ext uri="{FF2B5EF4-FFF2-40B4-BE49-F238E27FC236}">
                  <a16:creationId xmlns:a16="http://schemas.microsoft.com/office/drawing/2014/main" id="{BDF69E0C-6E38-DA4C-AC85-7E0F487FA5E3}"/>
                </a:ext>
              </a:extLst>
            </p:cNvPr>
            <p:cNvCxnSpPr>
              <a:cxnSpLocks noChangeShapeType="1"/>
            </p:cNvCxnSpPr>
            <p:nvPr/>
          </p:nvCxnSpPr>
          <p:spPr bwMode="auto">
            <a:xfrm flipH="1" flipV="1">
              <a:off x="8029575" y="3048000"/>
              <a:ext cx="36513" cy="2057400"/>
            </a:xfrm>
            <a:prstGeom prst="straightConnector1">
              <a:avLst/>
            </a:prstGeom>
            <a:noFill/>
            <a:ln w="38100">
              <a:solidFill>
                <a:srgbClr val="008000"/>
              </a:solidFill>
              <a:round/>
              <a:headEnd type="none" w="lg" len="med"/>
              <a:tailEnd type="none" w="lg" len="med"/>
            </a:ln>
            <a:extLst>
              <a:ext uri="{909E8E84-426E-40DD-AFC4-6F175D3DCCD1}">
                <a14:hiddenFill xmlns:a14="http://schemas.microsoft.com/office/drawing/2010/main">
                  <a:noFill/>
                </a14:hiddenFill>
              </a:ext>
            </a:extLst>
          </p:spPr>
        </p:cxnSp>
        <p:cxnSp>
          <p:nvCxnSpPr>
            <p:cNvPr id="172053" name="AutoShape 16">
              <a:extLst>
                <a:ext uri="{FF2B5EF4-FFF2-40B4-BE49-F238E27FC236}">
                  <a16:creationId xmlns:a16="http://schemas.microsoft.com/office/drawing/2014/main" id="{6EBBE3B5-1F3B-304D-9249-B8A85913DDD4}"/>
                </a:ext>
              </a:extLst>
            </p:cNvPr>
            <p:cNvCxnSpPr>
              <a:cxnSpLocks noChangeShapeType="1"/>
            </p:cNvCxnSpPr>
            <p:nvPr/>
          </p:nvCxnSpPr>
          <p:spPr bwMode="auto">
            <a:xfrm>
              <a:off x="1552575" y="4953000"/>
              <a:ext cx="2209800" cy="1588"/>
            </a:xfrm>
            <a:prstGeom prst="straightConnector1">
              <a:avLst/>
            </a:prstGeom>
            <a:noFill/>
            <a:ln w="38100">
              <a:solidFill>
                <a:srgbClr val="008000"/>
              </a:solidFill>
              <a:round/>
              <a:headEnd type="triangle" w="lg" len="med"/>
              <a:tailEnd type="triangle" w="lg" len="med"/>
            </a:ln>
            <a:extLst>
              <a:ext uri="{909E8E84-426E-40DD-AFC4-6F175D3DCCD1}">
                <a14:hiddenFill xmlns:a14="http://schemas.microsoft.com/office/drawing/2010/main">
                  <a:noFill/>
                </a14:hiddenFill>
              </a:ext>
            </a:extLst>
          </p:spPr>
        </p:cxnSp>
        <p:sp>
          <p:nvSpPr>
            <p:cNvPr id="18" name="Text Box 17">
              <a:extLst>
                <a:ext uri="{FF2B5EF4-FFF2-40B4-BE49-F238E27FC236}">
                  <a16:creationId xmlns:a16="http://schemas.microsoft.com/office/drawing/2014/main" id="{935A322D-6BBD-5048-9E5A-588A2B41B6FE}"/>
                </a:ext>
              </a:extLst>
            </p:cNvPr>
            <p:cNvSpPr txBox="1">
              <a:spLocks noChangeArrowheads="1"/>
            </p:cNvSpPr>
            <p:nvPr/>
          </p:nvSpPr>
          <p:spPr bwMode="auto">
            <a:xfrm>
              <a:off x="2161956" y="4647534"/>
              <a:ext cx="990370" cy="831663"/>
            </a:xfrm>
            <a:prstGeom prst="rect">
              <a:avLst/>
            </a:prstGeom>
            <a:solidFill>
              <a:schemeClr val="bg1"/>
            </a:solidFill>
            <a:ln w="9525">
              <a:noFill/>
              <a:miter lim="800000"/>
              <a:headEnd/>
              <a:tailEnd/>
            </a:ln>
            <a:effectLst/>
          </p:spPr>
          <p:txBody>
            <a:bodyPr>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eaLnBrk="1" hangingPunct="1">
                <a:defRPr/>
              </a:pPr>
              <a:r>
                <a:rPr lang="en-US" sz="2400" b="1">
                  <a:solidFill>
                    <a:srgbClr val="660066"/>
                  </a:solidFill>
                  <a:effectLst>
                    <a:outerShdw blurRad="38100" dist="38100" dir="2700000" algn="tl">
                      <a:srgbClr val="C0C0C0"/>
                    </a:outerShdw>
                  </a:effectLst>
                  <a:latin typeface="Tahoma" pitchFamily="34" charset="0"/>
                  <a:cs typeface="Tahoma" pitchFamily="34" charset="0"/>
                </a:rPr>
                <a:t>Vật A</a:t>
              </a:r>
            </a:p>
          </p:txBody>
        </p:sp>
        <p:cxnSp>
          <p:nvCxnSpPr>
            <p:cNvPr id="172055" name="AutoShape 18">
              <a:extLst>
                <a:ext uri="{FF2B5EF4-FFF2-40B4-BE49-F238E27FC236}">
                  <a16:creationId xmlns:a16="http://schemas.microsoft.com/office/drawing/2014/main" id="{63EC6DEE-1F59-AC4F-A73D-3671DEF9EDB8}"/>
                </a:ext>
              </a:extLst>
            </p:cNvPr>
            <p:cNvCxnSpPr>
              <a:cxnSpLocks noChangeShapeType="1"/>
            </p:cNvCxnSpPr>
            <p:nvPr/>
          </p:nvCxnSpPr>
          <p:spPr bwMode="auto">
            <a:xfrm>
              <a:off x="5819775" y="4953000"/>
              <a:ext cx="2209800" cy="0"/>
            </a:xfrm>
            <a:prstGeom prst="straightConnector1">
              <a:avLst/>
            </a:prstGeom>
            <a:noFill/>
            <a:ln w="38100">
              <a:solidFill>
                <a:srgbClr val="008000"/>
              </a:solidFill>
              <a:round/>
              <a:headEnd type="triangle" w="lg" len="med"/>
              <a:tailEnd type="triangle" w="lg" len="med"/>
            </a:ln>
            <a:extLst>
              <a:ext uri="{909E8E84-426E-40DD-AFC4-6F175D3DCCD1}">
                <a14:hiddenFill xmlns:a14="http://schemas.microsoft.com/office/drawing/2010/main">
                  <a:noFill/>
                </a14:hiddenFill>
              </a:ext>
            </a:extLst>
          </p:spPr>
        </p:cxnSp>
        <p:sp>
          <p:nvSpPr>
            <p:cNvPr id="20" name="Text Box 19">
              <a:extLst>
                <a:ext uri="{FF2B5EF4-FFF2-40B4-BE49-F238E27FC236}">
                  <a16:creationId xmlns:a16="http://schemas.microsoft.com/office/drawing/2014/main" id="{1456F345-6E92-0947-8831-F8B073221978}"/>
                </a:ext>
              </a:extLst>
            </p:cNvPr>
            <p:cNvSpPr txBox="1">
              <a:spLocks noChangeArrowheads="1"/>
            </p:cNvSpPr>
            <p:nvPr/>
          </p:nvSpPr>
          <p:spPr bwMode="auto">
            <a:xfrm>
              <a:off x="6429755" y="4647534"/>
              <a:ext cx="990370" cy="831663"/>
            </a:xfrm>
            <a:prstGeom prst="rect">
              <a:avLst/>
            </a:prstGeom>
            <a:solidFill>
              <a:schemeClr val="bg1"/>
            </a:solidFill>
            <a:ln w="9525">
              <a:noFill/>
              <a:miter lim="800000"/>
              <a:headEnd/>
              <a:tailEnd/>
            </a:ln>
            <a:effectLst/>
          </p:spPr>
          <p:txBody>
            <a:bodyPr>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eaLnBrk="1" hangingPunct="1">
                <a:defRPr/>
              </a:pPr>
              <a:r>
                <a:rPr lang="en-US" sz="2400" b="1">
                  <a:solidFill>
                    <a:srgbClr val="660066"/>
                  </a:solidFill>
                  <a:effectLst>
                    <a:outerShdw blurRad="38100" dist="38100" dir="2700000" algn="tl">
                      <a:srgbClr val="C0C0C0"/>
                    </a:outerShdw>
                  </a:effectLst>
                  <a:latin typeface="Tahoma" pitchFamily="34" charset="0"/>
                  <a:cs typeface="Tahoma" pitchFamily="34" charset="0"/>
                </a:rPr>
                <a:t>Vật C</a:t>
              </a:r>
            </a:p>
          </p:txBody>
        </p:sp>
        <p:sp>
          <p:nvSpPr>
            <p:cNvPr id="21" name="Text Box 20">
              <a:extLst>
                <a:ext uri="{FF2B5EF4-FFF2-40B4-BE49-F238E27FC236}">
                  <a16:creationId xmlns:a16="http://schemas.microsoft.com/office/drawing/2014/main" id="{0CF3A0C2-FB5C-674D-B91A-ADCED2695AC2}"/>
                </a:ext>
              </a:extLst>
            </p:cNvPr>
            <p:cNvSpPr txBox="1">
              <a:spLocks noChangeArrowheads="1"/>
            </p:cNvSpPr>
            <p:nvPr/>
          </p:nvSpPr>
          <p:spPr bwMode="auto">
            <a:xfrm>
              <a:off x="2161956" y="2362046"/>
              <a:ext cx="990370" cy="457097"/>
            </a:xfrm>
            <a:prstGeom prst="rect">
              <a:avLst/>
            </a:prstGeom>
            <a:solidFill>
              <a:schemeClr val="bg1"/>
            </a:solidFill>
            <a:ln w="9525">
              <a:noFill/>
              <a:miter lim="800000"/>
              <a:headEnd/>
              <a:tailEnd/>
            </a:ln>
            <a:effectLst/>
          </p:spPr>
          <p:txBody>
            <a:bodyPr>
              <a:spAutoFit/>
            </a:bodyPr>
            <a:lstStyle/>
            <a:p>
              <a:pPr algn="ctr">
                <a:defRPr/>
              </a:pPr>
              <a:r>
                <a:rPr lang="en-US" sz="2400" b="1">
                  <a:solidFill>
                    <a:srgbClr val="660066"/>
                  </a:solidFill>
                  <a:effectLst>
                    <a:outerShdw blurRad="38100" dist="38100" dir="2700000" algn="tl">
                      <a:srgbClr val="C0C0C0"/>
                    </a:outerShdw>
                  </a:effectLst>
                  <a:latin typeface="VNI-Aptima" pitchFamily="2" charset="0"/>
                </a:rPr>
                <a:t>A</a:t>
              </a:r>
            </a:p>
          </p:txBody>
        </p:sp>
        <p:sp>
          <p:nvSpPr>
            <p:cNvPr id="22" name="Text Box 21">
              <a:extLst>
                <a:ext uri="{FF2B5EF4-FFF2-40B4-BE49-F238E27FC236}">
                  <a16:creationId xmlns:a16="http://schemas.microsoft.com/office/drawing/2014/main" id="{9864F2FA-31A2-E140-A355-59E95A04D955}"/>
                </a:ext>
              </a:extLst>
            </p:cNvPr>
            <p:cNvSpPr txBox="1">
              <a:spLocks noChangeArrowheads="1"/>
            </p:cNvSpPr>
            <p:nvPr/>
          </p:nvSpPr>
          <p:spPr bwMode="auto">
            <a:xfrm>
              <a:off x="6429755" y="2362046"/>
              <a:ext cx="990370" cy="457097"/>
            </a:xfrm>
            <a:prstGeom prst="rect">
              <a:avLst/>
            </a:prstGeom>
            <a:solidFill>
              <a:schemeClr val="bg1"/>
            </a:solidFill>
            <a:ln w="9525">
              <a:noFill/>
              <a:miter lim="800000"/>
              <a:headEnd/>
              <a:tailEnd/>
            </a:ln>
            <a:effectLst/>
          </p:spPr>
          <p:txBody>
            <a:bodyPr>
              <a:spAutoFit/>
            </a:bodyPr>
            <a:lstStyle/>
            <a:p>
              <a:pPr algn="ctr">
                <a:defRPr/>
              </a:pPr>
              <a:r>
                <a:rPr lang="en-US" sz="2400" b="1">
                  <a:solidFill>
                    <a:srgbClr val="660066"/>
                  </a:solidFill>
                  <a:effectLst>
                    <a:outerShdw blurRad="38100" dist="38100" dir="2700000" algn="tl">
                      <a:srgbClr val="C0C0C0"/>
                    </a:outerShdw>
                  </a:effectLst>
                  <a:latin typeface="VNI-Aptima" pitchFamily="2" charset="0"/>
                </a:rPr>
                <a:t>C</a:t>
              </a:r>
            </a:p>
          </p:txBody>
        </p:sp>
        <p:sp>
          <p:nvSpPr>
            <p:cNvPr id="23" name="Text Box 22">
              <a:extLst>
                <a:ext uri="{FF2B5EF4-FFF2-40B4-BE49-F238E27FC236}">
                  <a16:creationId xmlns:a16="http://schemas.microsoft.com/office/drawing/2014/main" id="{FC66DF60-D1DD-9446-B672-D4191E541369}"/>
                </a:ext>
              </a:extLst>
            </p:cNvPr>
            <p:cNvSpPr txBox="1">
              <a:spLocks noChangeArrowheads="1"/>
            </p:cNvSpPr>
            <p:nvPr/>
          </p:nvSpPr>
          <p:spPr bwMode="auto">
            <a:xfrm>
              <a:off x="4295062" y="2285863"/>
              <a:ext cx="991958" cy="457097"/>
            </a:xfrm>
            <a:prstGeom prst="rect">
              <a:avLst/>
            </a:prstGeom>
            <a:solidFill>
              <a:schemeClr val="bg1"/>
            </a:solidFill>
            <a:ln w="9525">
              <a:noFill/>
              <a:miter lim="800000"/>
              <a:headEnd/>
              <a:tailEnd/>
            </a:ln>
            <a:effectLst/>
          </p:spPr>
          <p:txBody>
            <a:bodyPr>
              <a:spAutoFit/>
            </a:bodyPr>
            <a:lstStyle/>
            <a:p>
              <a:pPr algn="ctr">
                <a:defRPr/>
              </a:pPr>
              <a:r>
                <a:rPr lang="en-US" sz="2400" b="1">
                  <a:solidFill>
                    <a:srgbClr val="660066"/>
                  </a:solidFill>
                  <a:effectLst>
                    <a:outerShdw blurRad="38100" dist="38100" dir="2700000" algn="tl">
                      <a:srgbClr val="C0C0C0"/>
                    </a:outerShdw>
                  </a:effectLst>
                  <a:latin typeface="VNI-Aptima" pitchFamily="2" charset="0"/>
                </a:rPr>
                <a:t>B</a:t>
              </a:r>
            </a:p>
          </p:txBody>
        </p:sp>
        <p:sp>
          <p:nvSpPr>
            <p:cNvPr id="172060" name="Oval 23">
              <a:extLst>
                <a:ext uri="{FF2B5EF4-FFF2-40B4-BE49-F238E27FC236}">
                  <a16:creationId xmlns:a16="http://schemas.microsoft.com/office/drawing/2014/main" id="{07B09AA5-7A1E-C24A-8FC9-AB5C87FC78EC}"/>
                </a:ext>
              </a:extLst>
            </p:cNvPr>
            <p:cNvSpPr>
              <a:spLocks noChangeArrowheads="1"/>
            </p:cNvSpPr>
            <p:nvPr/>
          </p:nvSpPr>
          <p:spPr bwMode="auto">
            <a:xfrm>
              <a:off x="3533775" y="1676400"/>
              <a:ext cx="2590800" cy="2667000"/>
            </a:xfrm>
            <a:prstGeom prst="ellipse">
              <a:avLst/>
            </a:prstGeom>
            <a:noFill/>
            <a:ln w="57150" cmpd="thickThin">
              <a:solidFill>
                <a:srgbClr val="00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800">
                <a:solidFill>
                  <a:srgbClr val="000000"/>
                </a:solidFill>
                <a:latin typeface="Times New Roman" panose="02020603050405020304" pitchFamily="18" charset="0"/>
              </a:endParaRPr>
            </a:p>
          </p:txBody>
        </p:sp>
        <p:sp>
          <p:nvSpPr>
            <p:cNvPr id="172061" name="Rectangle 24">
              <a:extLst>
                <a:ext uri="{FF2B5EF4-FFF2-40B4-BE49-F238E27FC236}">
                  <a16:creationId xmlns:a16="http://schemas.microsoft.com/office/drawing/2014/main" id="{02D193E1-430B-CF48-AF89-9C9310AA589D}"/>
                </a:ext>
              </a:extLst>
            </p:cNvPr>
            <p:cNvSpPr>
              <a:spLocks noChangeArrowheads="1"/>
            </p:cNvSpPr>
            <p:nvPr/>
          </p:nvSpPr>
          <p:spPr bwMode="auto">
            <a:xfrm rot="487806">
              <a:off x="3711575" y="2209800"/>
              <a:ext cx="381000" cy="1143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800">
                <a:solidFill>
                  <a:srgbClr val="000000"/>
                </a:solidFill>
                <a:latin typeface="Times New Roman" panose="02020603050405020304" pitchFamily="18" charset="0"/>
              </a:endParaRPr>
            </a:p>
          </p:txBody>
        </p:sp>
        <p:sp>
          <p:nvSpPr>
            <p:cNvPr id="172062" name="Rectangle 25">
              <a:extLst>
                <a:ext uri="{FF2B5EF4-FFF2-40B4-BE49-F238E27FC236}">
                  <a16:creationId xmlns:a16="http://schemas.microsoft.com/office/drawing/2014/main" id="{B4DB7C0E-9E02-0E4F-A405-F614AEB54A28}"/>
                </a:ext>
              </a:extLst>
            </p:cNvPr>
            <p:cNvSpPr>
              <a:spLocks noChangeArrowheads="1"/>
            </p:cNvSpPr>
            <p:nvPr/>
          </p:nvSpPr>
          <p:spPr bwMode="auto">
            <a:xfrm rot="487806">
              <a:off x="5741988" y="2214563"/>
              <a:ext cx="457200" cy="1143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800">
                <a:solidFill>
                  <a:srgbClr val="000000"/>
                </a:solidFill>
                <a:latin typeface="Times New Roman" panose="02020603050405020304" pitchFamily="18" charset="0"/>
              </a:endParaRPr>
            </a:p>
          </p:txBody>
        </p:sp>
        <p:sp>
          <p:nvSpPr>
            <p:cNvPr id="172063" name="Rectangle 26">
              <a:extLst>
                <a:ext uri="{FF2B5EF4-FFF2-40B4-BE49-F238E27FC236}">
                  <a16:creationId xmlns:a16="http://schemas.microsoft.com/office/drawing/2014/main" id="{B4579C5C-6A36-0448-9A50-F78769FA3799}"/>
                </a:ext>
              </a:extLst>
            </p:cNvPr>
            <p:cNvSpPr>
              <a:spLocks noChangeArrowheads="1"/>
            </p:cNvSpPr>
            <p:nvPr/>
          </p:nvSpPr>
          <p:spPr bwMode="auto">
            <a:xfrm rot="487806">
              <a:off x="3914775" y="2743200"/>
              <a:ext cx="381000" cy="1143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800">
                <a:solidFill>
                  <a:srgbClr val="000000"/>
                </a:solidFill>
                <a:latin typeface="Times New Roman" panose="02020603050405020304" pitchFamily="18" charset="0"/>
              </a:endParaRPr>
            </a:p>
          </p:txBody>
        </p:sp>
        <p:sp>
          <p:nvSpPr>
            <p:cNvPr id="172064" name="Rectangle 27">
              <a:extLst>
                <a:ext uri="{FF2B5EF4-FFF2-40B4-BE49-F238E27FC236}">
                  <a16:creationId xmlns:a16="http://schemas.microsoft.com/office/drawing/2014/main" id="{22564704-7769-8747-B6D9-1EDCA323DA69}"/>
                </a:ext>
              </a:extLst>
            </p:cNvPr>
            <p:cNvSpPr>
              <a:spLocks noChangeArrowheads="1"/>
            </p:cNvSpPr>
            <p:nvPr/>
          </p:nvSpPr>
          <p:spPr bwMode="auto">
            <a:xfrm rot="487806">
              <a:off x="5819775" y="2819400"/>
              <a:ext cx="381000" cy="1143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800">
                <a:solidFill>
                  <a:srgbClr val="000000"/>
                </a:solidFill>
                <a:latin typeface="Times New Roman" panose="02020603050405020304" pitchFamily="18" charset="0"/>
              </a:endParaRPr>
            </a:p>
          </p:txBody>
        </p:sp>
        <p:cxnSp>
          <p:nvCxnSpPr>
            <p:cNvPr id="172065" name="AutoShape 28">
              <a:extLst>
                <a:ext uri="{FF2B5EF4-FFF2-40B4-BE49-F238E27FC236}">
                  <a16:creationId xmlns:a16="http://schemas.microsoft.com/office/drawing/2014/main" id="{564ABBC8-6BC7-134C-98B3-A67F0D2826BE}"/>
                </a:ext>
              </a:extLst>
            </p:cNvPr>
            <p:cNvCxnSpPr>
              <a:cxnSpLocks noChangeShapeType="1"/>
            </p:cNvCxnSpPr>
            <p:nvPr/>
          </p:nvCxnSpPr>
          <p:spPr bwMode="auto">
            <a:xfrm>
              <a:off x="1419225" y="3086100"/>
              <a:ext cx="6610350" cy="38100"/>
            </a:xfrm>
            <a:prstGeom prst="straightConnector1">
              <a:avLst/>
            </a:prstGeom>
            <a:noFill/>
            <a:ln w="38100">
              <a:solidFill>
                <a:srgbClr val="008000"/>
              </a:solidFill>
              <a:prstDash val="sysDot"/>
              <a:round/>
              <a:headEnd type="none" w="lg" len="med"/>
              <a:tailEnd type="none" w="lg" len="med"/>
            </a:ln>
            <a:extLst>
              <a:ext uri="{909E8E84-426E-40DD-AFC4-6F175D3DCCD1}">
                <a14:hiddenFill xmlns:a14="http://schemas.microsoft.com/office/drawing/2010/main">
                  <a:noFill/>
                </a14:hiddenFill>
              </a:ext>
            </a:extLst>
          </p:spPr>
        </p:cxnSp>
      </p:grpSp>
      <p:sp>
        <p:nvSpPr>
          <p:cNvPr id="172035" name="Rectangle 29">
            <a:extLst>
              <a:ext uri="{FF2B5EF4-FFF2-40B4-BE49-F238E27FC236}">
                <a16:creationId xmlns:a16="http://schemas.microsoft.com/office/drawing/2014/main" id="{B602F4F7-8AB4-DA49-B71B-49B07F30FF21}"/>
              </a:ext>
            </a:extLst>
          </p:cNvPr>
          <p:cNvSpPr>
            <a:spLocks noChangeArrowheads="1"/>
          </p:cNvSpPr>
          <p:nvPr/>
        </p:nvSpPr>
        <p:spPr bwMode="auto">
          <a:xfrm>
            <a:off x="7864475" y="2105025"/>
            <a:ext cx="34671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50000"/>
              </a:spcBef>
              <a:buFont typeface="Wingdings" pitchFamily="2" charset="2"/>
              <a:buChar char="q"/>
            </a:pPr>
            <a:r>
              <a:rPr lang="en-US" altLang="vi-VN" sz="2800" b="1">
                <a:solidFill>
                  <a:srgbClr val="FF0000"/>
                </a:solidFill>
                <a:latin typeface="Times New Roman" panose="02020603050405020304" pitchFamily="18" charset="0"/>
              </a:rPr>
              <a:t>Bước nhảy:</a:t>
            </a:r>
            <a:r>
              <a:rPr lang="en-US" altLang="vi-VN" sz="2800" b="1">
                <a:solidFill>
                  <a:srgbClr val="000000"/>
                </a:solidFill>
                <a:latin typeface="Times New Roman" panose="02020603050405020304" pitchFamily="18" charset="0"/>
              </a:rPr>
              <a:t>  </a:t>
            </a:r>
            <a:r>
              <a:rPr lang="en-US" altLang="vi-VN" sz="2800" i="1">
                <a:solidFill>
                  <a:srgbClr val="000000"/>
                </a:solidFill>
                <a:latin typeface="Times New Roman" panose="02020603050405020304" pitchFamily="18" charset="0"/>
              </a:rPr>
              <a:t>là qúa trình làm thay đổi căn bản về chất, làm cho sự vật cũ mất đi và sự vật mới ra đời.</a:t>
            </a:r>
          </a:p>
        </p:txBody>
      </p:sp>
      <p:sp>
        <p:nvSpPr>
          <p:cNvPr id="31" name="Rectangle 1">
            <a:extLst>
              <a:ext uri="{FF2B5EF4-FFF2-40B4-BE49-F238E27FC236}">
                <a16:creationId xmlns:a16="http://schemas.microsoft.com/office/drawing/2014/main" id="{178276F3-B527-6A40-9E78-FBE8F1AB8DA7}"/>
              </a:ext>
            </a:extLst>
          </p:cNvPr>
          <p:cNvSpPr>
            <a:spLocks noChangeArrowheads="1"/>
          </p:cNvSpPr>
          <p:nvPr/>
        </p:nvSpPr>
        <p:spPr bwMode="auto">
          <a:xfrm>
            <a:off x="508000" y="5843085"/>
            <a:ext cx="7447547" cy="523875"/>
          </a:xfrm>
          <a:prstGeom prst="rect">
            <a:avLst/>
          </a:prstGeom>
          <a:ln/>
        </p:spPr>
        <p:style>
          <a:lnRef idx="0">
            <a:schemeClr val="accent6"/>
          </a:lnRef>
          <a:fillRef idx="3">
            <a:schemeClr val="accent6"/>
          </a:fillRef>
          <a:effectRef idx="3">
            <a:schemeClr val="accent6"/>
          </a:effectRef>
          <a:fontRef idx="minor">
            <a:schemeClr val="lt1"/>
          </a:fontRef>
        </p:style>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50000"/>
              </a:spcBef>
              <a:buFontTx/>
              <a:buNone/>
              <a:defRPr/>
            </a:pPr>
            <a:r>
              <a:rPr lang="en-US" sz="2800" b="1" dirty="0">
                <a:solidFill>
                  <a:srgbClr val="0000CC"/>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rPr>
              <a:t>Chất</a:t>
            </a:r>
            <a:r>
              <a:rPr lang="en-US" sz="28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rPr>
              <a:t>mới</a:t>
            </a:r>
            <a:r>
              <a:rPr lang="en-US" sz="28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rPr>
              <a:t>ra</a:t>
            </a:r>
            <a:r>
              <a:rPr lang="en-US" sz="28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rPr>
              <a:t>đời</a:t>
            </a:r>
            <a:r>
              <a:rPr lang="en-US" sz="28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rPr>
              <a:t>lại</a:t>
            </a:r>
            <a:r>
              <a:rPr lang="en-US" sz="28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 qui </a:t>
            </a:r>
            <a:r>
              <a:rPr lang="en-US" sz="28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rPr>
              <a:t>định</a:t>
            </a:r>
            <a:r>
              <a:rPr lang="en-US" sz="28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rPr>
              <a:t>một</a:t>
            </a:r>
            <a:r>
              <a:rPr lang="en-US" sz="28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rPr>
              <a:t>lượng</a:t>
            </a:r>
            <a:r>
              <a:rPr lang="en-US" sz="28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 </a:t>
            </a:r>
            <a:r>
              <a:rPr lang="en-US" sz="28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rPr>
              <a:t>mới</a:t>
            </a:r>
            <a:r>
              <a:rPr lang="en-US" sz="28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a:t>
            </a:r>
          </a:p>
        </p:txBody>
      </p:sp>
      <p:sp>
        <p:nvSpPr>
          <p:cNvPr id="172039" name="TextBox 7">
            <a:extLst>
              <a:ext uri="{FF2B5EF4-FFF2-40B4-BE49-F238E27FC236}">
                <a16:creationId xmlns:a16="http://schemas.microsoft.com/office/drawing/2014/main" id="{A5E272BB-9976-B348-93AE-7601ACEDCC6D}"/>
              </a:ext>
            </a:extLst>
          </p:cNvPr>
          <p:cNvSpPr txBox="1">
            <a:spLocks noChangeArrowheads="1"/>
          </p:cNvSpPr>
          <p:nvPr/>
        </p:nvSpPr>
        <p:spPr bwMode="auto">
          <a:xfrm>
            <a:off x="2184400" y="373063"/>
            <a:ext cx="93043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vi-VN" b="1">
                <a:solidFill>
                  <a:srgbClr val="000000"/>
                </a:solidFill>
                <a:latin typeface="Times New Roman" panose="02020603050405020304" pitchFamily="18" charset="0"/>
              </a:rPr>
              <a:t>- Quan hệ biện chứng giữa chất và lượng của sự vật</a:t>
            </a:r>
          </a:p>
        </p:txBody>
      </p:sp>
      <p:cxnSp>
        <p:nvCxnSpPr>
          <p:cNvPr id="32" name="Straight Connector 31">
            <a:extLst>
              <a:ext uri="{FF2B5EF4-FFF2-40B4-BE49-F238E27FC236}">
                <a16:creationId xmlns:a16="http://schemas.microsoft.com/office/drawing/2014/main" id="{518ECBE5-9D37-4B45-B373-379CAEF89E01}"/>
              </a:ext>
            </a:extLst>
          </p:cNvPr>
          <p:cNvCxnSpPr/>
          <p:nvPr/>
        </p:nvCxnSpPr>
        <p:spPr>
          <a:xfrm>
            <a:off x="1968500" y="61913"/>
            <a:ext cx="0" cy="1057275"/>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72041" name="Date Placeholder 1">
            <a:extLst>
              <a:ext uri="{FF2B5EF4-FFF2-40B4-BE49-F238E27FC236}">
                <a16:creationId xmlns:a16="http://schemas.microsoft.com/office/drawing/2014/main" id="{DF5CC815-979D-3F43-A98B-198262CE2A8E}"/>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F383922A-AB29-4749-A41C-897791711217}"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72042" name="Footer Placeholder 2">
            <a:extLst>
              <a:ext uri="{FF2B5EF4-FFF2-40B4-BE49-F238E27FC236}">
                <a16:creationId xmlns:a16="http://schemas.microsoft.com/office/drawing/2014/main" id="{298E720A-73C7-484F-829A-E8876AD1D11F}"/>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72043" name="Slide Number Placeholder 3">
            <a:extLst>
              <a:ext uri="{FF2B5EF4-FFF2-40B4-BE49-F238E27FC236}">
                <a16:creationId xmlns:a16="http://schemas.microsoft.com/office/drawing/2014/main" id="{625B99BC-190F-3B48-9AED-419ED519003A}"/>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D5DADBC5-F43F-4B47-B5D6-4F7000C3409F}" type="slidenum">
              <a:rPr lang="en-US" altLang="vi-VN" smtClean="0">
                <a:solidFill>
                  <a:srgbClr val="1F5281"/>
                </a:solidFill>
                <a:latin typeface="Arial" panose="020B0604020202020204" pitchFamily="34" charset="0"/>
              </a:rPr>
              <a:pPr algn="ctr"/>
              <a:t>52</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40239442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TextBox 7">
            <a:extLst>
              <a:ext uri="{FF2B5EF4-FFF2-40B4-BE49-F238E27FC236}">
                <a16:creationId xmlns:a16="http://schemas.microsoft.com/office/drawing/2014/main" id="{1BF6B8E7-03B1-AE42-80DD-0C6194E84AF7}"/>
              </a:ext>
            </a:extLst>
          </p:cNvPr>
          <p:cNvSpPr txBox="1">
            <a:spLocks noChangeArrowheads="1"/>
          </p:cNvSpPr>
          <p:nvPr/>
        </p:nvSpPr>
        <p:spPr bwMode="auto">
          <a:xfrm>
            <a:off x="2354263" y="244475"/>
            <a:ext cx="930433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vi-VN" b="1">
                <a:solidFill>
                  <a:srgbClr val="000000"/>
                </a:solidFill>
                <a:latin typeface="Times New Roman" panose="02020603050405020304" pitchFamily="18" charset="0"/>
              </a:rPr>
              <a:t>- Phân loại bước nhảy:</a:t>
            </a:r>
          </a:p>
        </p:txBody>
      </p:sp>
      <p:grpSp>
        <p:nvGrpSpPr>
          <p:cNvPr id="173058" name="Group 1">
            <a:extLst>
              <a:ext uri="{FF2B5EF4-FFF2-40B4-BE49-F238E27FC236}">
                <a16:creationId xmlns:a16="http://schemas.microsoft.com/office/drawing/2014/main" id="{F4A7DD61-46E2-DD4C-BB85-A95A0AD2EFF2}"/>
              </a:ext>
            </a:extLst>
          </p:cNvPr>
          <p:cNvGrpSpPr>
            <a:grpSpLocks/>
          </p:cNvGrpSpPr>
          <p:nvPr/>
        </p:nvGrpSpPr>
        <p:grpSpPr bwMode="auto">
          <a:xfrm>
            <a:off x="428625" y="1785938"/>
            <a:ext cx="10848975" cy="3856037"/>
            <a:chOff x="671028" y="2512987"/>
            <a:chExt cx="10849941" cy="2822332"/>
          </a:xfrm>
        </p:grpSpPr>
        <p:sp>
          <p:nvSpPr>
            <p:cNvPr id="3" name="Arrow: Chevron 2">
              <a:extLst>
                <a:ext uri="{FF2B5EF4-FFF2-40B4-BE49-F238E27FC236}">
                  <a16:creationId xmlns:a16="http://schemas.microsoft.com/office/drawing/2014/main" id="{34D9DCA9-4F8F-4C67-B844-BD94AB0E20DE}"/>
                </a:ext>
              </a:extLst>
            </p:cNvPr>
            <p:cNvSpPr/>
            <p:nvPr/>
          </p:nvSpPr>
          <p:spPr>
            <a:xfrm>
              <a:off x="671028" y="2512987"/>
              <a:ext cx="3195923" cy="1233972"/>
            </a:xfrm>
            <a:prstGeom prst="chevron">
              <a:avLst>
                <a:gd name="adj" fmla="val 40000"/>
              </a:avLst>
            </a:prstGeom>
          </p:spPr>
          <p:style>
            <a:lnRef idx="0">
              <a:schemeClr val="lt1">
                <a:hueOff val="0"/>
                <a:satOff val="0"/>
                <a:lumOff val="0"/>
                <a:alphaOff val="0"/>
              </a:schemeClr>
            </a:lnRef>
            <a:fillRef idx="1">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64A68B4C-DA65-4530-9DC7-4F58782AA7DE}"/>
                </a:ext>
              </a:extLst>
            </p:cNvPr>
            <p:cNvSpPr/>
            <p:nvPr/>
          </p:nvSpPr>
          <p:spPr>
            <a:xfrm>
              <a:off x="1523592" y="2820899"/>
              <a:ext cx="2697402" cy="2514420"/>
            </a:xfrm>
            <a:custGeom>
              <a:avLst/>
              <a:gdLst>
                <a:gd name="connsiteX0" fmla="*/ 0 w 2698283"/>
                <a:gd name="connsiteY0" fmla="*/ 123340 h 1233399"/>
                <a:gd name="connsiteX1" fmla="*/ 123340 w 2698283"/>
                <a:gd name="connsiteY1" fmla="*/ 0 h 1233399"/>
                <a:gd name="connsiteX2" fmla="*/ 2574943 w 2698283"/>
                <a:gd name="connsiteY2" fmla="*/ 0 h 1233399"/>
                <a:gd name="connsiteX3" fmla="*/ 2698283 w 2698283"/>
                <a:gd name="connsiteY3" fmla="*/ 123340 h 1233399"/>
                <a:gd name="connsiteX4" fmla="*/ 2698283 w 2698283"/>
                <a:gd name="connsiteY4" fmla="*/ 1110059 h 1233399"/>
                <a:gd name="connsiteX5" fmla="*/ 2574943 w 2698283"/>
                <a:gd name="connsiteY5" fmla="*/ 1233399 h 1233399"/>
                <a:gd name="connsiteX6" fmla="*/ 123340 w 2698283"/>
                <a:gd name="connsiteY6" fmla="*/ 1233399 h 1233399"/>
                <a:gd name="connsiteX7" fmla="*/ 0 w 2698283"/>
                <a:gd name="connsiteY7" fmla="*/ 1110059 h 1233399"/>
                <a:gd name="connsiteX8" fmla="*/ 0 w 2698283"/>
                <a:gd name="connsiteY8" fmla="*/ 123340 h 1233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8283" h="1233399">
                  <a:moveTo>
                    <a:pt x="0" y="123340"/>
                  </a:moveTo>
                  <a:cubicBezTo>
                    <a:pt x="0" y="55221"/>
                    <a:pt x="55221" y="0"/>
                    <a:pt x="123340" y="0"/>
                  </a:cubicBezTo>
                  <a:lnTo>
                    <a:pt x="2574943" y="0"/>
                  </a:lnTo>
                  <a:cubicBezTo>
                    <a:pt x="2643062" y="0"/>
                    <a:pt x="2698283" y="55221"/>
                    <a:pt x="2698283" y="123340"/>
                  </a:cubicBezTo>
                  <a:lnTo>
                    <a:pt x="2698283" y="1110059"/>
                  </a:lnTo>
                  <a:cubicBezTo>
                    <a:pt x="2698283" y="1178178"/>
                    <a:pt x="2643062" y="1233399"/>
                    <a:pt x="2574943" y="1233399"/>
                  </a:cubicBezTo>
                  <a:lnTo>
                    <a:pt x="123340" y="1233399"/>
                  </a:lnTo>
                  <a:cubicBezTo>
                    <a:pt x="55221" y="1233399"/>
                    <a:pt x="0" y="1178178"/>
                    <a:pt x="0" y="1110059"/>
                  </a:cubicBezTo>
                  <a:lnTo>
                    <a:pt x="0" y="123340"/>
                  </a:lnTo>
                  <a:close/>
                </a:path>
              </a:pathLst>
            </a:custGeom>
          </p:spPr>
          <p:style>
            <a:lnRef idx="0">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235261" tIns="235261" rIns="235261" bIns="235261"/>
            <a:lstStyle>
              <a:lvl1pPr defTabSz="1244600">
                <a:defRPr>
                  <a:solidFill>
                    <a:schemeClr val="tx1"/>
                  </a:solidFill>
                  <a:latin typeface="VNI-Times" pitchFamily="2" charset="0"/>
                  <a:cs typeface="Arial" panose="020B0604020202020204" pitchFamily="34" charset="0"/>
                </a:defRPr>
              </a:lvl1pPr>
              <a:lvl2pPr defTabSz="1244600">
                <a:defRPr>
                  <a:solidFill>
                    <a:schemeClr val="tx1"/>
                  </a:solidFill>
                  <a:latin typeface="VNI-Times" pitchFamily="2" charset="0"/>
                  <a:cs typeface="Arial" panose="020B0604020202020204" pitchFamily="34" charset="0"/>
                </a:defRPr>
              </a:lvl2pPr>
              <a:lvl3pPr marL="1143000" indent="-228600" defTabSz="1244600">
                <a:defRPr>
                  <a:solidFill>
                    <a:schemeClr val="tx1"/>
                  </a:solidFill>
                  <a:latin typeface="VNI-Times" pitchFamily="2" charset="0"/>
                  <a:cs typeface="Arial" panose="020B0604020202020204" pitchFamily="34" charset="0"/>
                </a:defRPr>
              </a:lvl3pPr>
              <a:lvl4pPr marL="1600200" indent="-228600" defTabSz="1244600">
                <a:defRPr>
                  <a:solidFill>
                    <a:schemeClr val="tx1"/>
                  </a:solidFill>
                  <a:latin typeface="VNI-Times" pitchFamily="2" charset="0"/>
                  <a:cs typeface="Arial" panose="020B0604020202020204" pitchFamily="34" charset="0"/>
                </a:defRPr>
              </a:lvl4pPr>
              <a:lvl5pPr marL="2057400" indent="-228600" defTabSz="1244600">
                <a:defRPr>
                  <a:solidFill>
                    <a:schemeClr val="tx1"/>
                  </a:solidFill>
                  <a:latin typeface="VNI-Times" pitchFamily="2" charset="0"/>
                  <a:cs typeface="Arial" panose="020B0604020202020204" pitchFamily="34" charset="0"/>
                </a:defRPr>
              </a:lvl5pPr>
              <a:lvl6pPr marL="25146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defRPr/>
              </a:pPr>
              <a:r>
                <a:rPr lang="en-US" altLang="vi-VN" sz="3200" b="1">
                  <a:solidFill>
                    <a:srgbClr val="000000"/>
                  </a:solidFill>
                  <a:latin typeface="Times New Roman" panose="02020603050405020304" pitchFamily="18" charset="0"/>
                </a:rPr>
                <a:t>*Căn cứ vào sự trình độ phát triển: </a:t>
              </a:r>
              <a:r>
                <a:rPr lang="en-US" altLang="vi-VN" sz="3200">
                  <a:solidFill>
                    <a:srgbClr val="000000"/>
                  </a:solidFill>
                  <a:latin typeface="Times New Roman" panose="02020603050405020304" pitchFamily="18" charset="0"/>
                </a:rPr>
                <a:t>Bước nhảy lớn và bước nhảy nhỏ.</a:t>
              </a:r>
              <a:endParaRPr lang="en-US" altLang="vi-VN" sz="3200" b="1">
                <a:solidFill>
                  <a:srgbClr val="000000"/>
                </a:solidFill>
                <a:latin typeface="Times New Roman" panose="02020603050405020304" pitchFamily="18" charset="0"/>
              </a:endParaRPr>
            </a:p>
            <a:p>
              <a:pPr marL="0" lvl="1" algn="ctr">
                <a:lnSpc>
                  <a:spcPct val="90000"/>
                </a:lnSpc>
                <a:spcAft>
                  <a:spcPct val="15000"/>
                </a:spcAft>
                <a:defRPr/>
              </a:pPr>
              <a:endParaRPr lang="en-US" altLang="vi-VN" sz="4400" b="1">
                <a:solidFill>
                  <a:srgbClr val="000000"/>
                </a:solidFill>
                <a:latin typeface="Times New Roman" panose="02020603050405020304" pitchFamily="18" charset="0"/>
              </a:endParaRPr>
            </a:p>
          </p:txBody>
        </p:sp>
        <p:sp>
          <p:nvSpPr>
            <p:cNvPr id="9" name="Arrow: Chevron 8">
              <a:extLst>
                <a:ext uri="{FF2B5EF4-FFF2-40B4-BE49-F238E27FC236}">
                  <a16:creationId xmlns:a16="http://schemas.microsoft.com/office/drawing/2014/main" id="{206FDA13-78AF-4E2B-8334-9EDF3E3522D2}"/>
                </a:ext>
              </a:extLst>
            </p:cNvPr>
            <p:cNvSpPr/>
            <p:nvPr/>
          </p:nvSpPr>
          <p:spPr>
            <a:xfrm>
              <a:off x="4321016" y="2512987"/>
              <a:ext cx="3195922" cy="1233972"/>
            </a:xfrm>
            <a:prstGeom prst="chevron">
              <a:avLst>
                <a:gd name="adj" fmla="val 40000"/>
              </a:avLst>
            </a:prstGeom>
          </p:spPr>
          <p:style>
            <a:lnRef idx="0">
              <a:schemeClr val="lt1">
                <a:hueOff val="0"/>
                <a:satOff val="0"/>
                <a:lumOff val="0"/>
                <a:alphaOff val="0"/>
              </a:schemeClr>
            </a:lnRef>
            <a:fillRef idx="1">
              <a:schemeClr val="accent5">
                <a:hueOff val="-2946593"/>
                <a:satOff val="38205"/>
                <a:lumOff val="-17058"/>
                <a:alphaOff val="0"/>
              </a:schemeClr>
            </a:fillRef>
            <a:effectRef idx="2">
              <a:schemeClr val="accent5">
                <a:hueOff val="-2946593"/>
                <a:satOff val="38205"/>
                <a:lumOff val="-17058"/>
                <a:alphaOff val="0"/>
              </a:schemeClr>
            </a:effectRef>
            <a:fontRef idx="minor">
              <a:schemeClr val="lt1"/>
            </a:fontRef>
          </p:style>
        </p:sp>
        <p:sp>
          <p:nvSpPr>
            <p:cNvPr id="10" name="Freeform: Shape 9">
              <a:extLst>
                <a:ext uri="{FF2B5EF4-FFF2-40B4-BE49-F238E27FC236}">
                  <a16:creationId xmlns:a16="http://schemas.microsoft.com/office/drawing/2014/main" id="{B1DCD6A0-6FF3-4650-B45C-14787F2D089A}"/>
                </a:ext>
              </a:extLst>
            </p:cNvPr>
            <p:cNvSpPr/>
            <p:nvPr/>
          </p:nvSpPr>
          <p:spPr>
            <a:xfrm>
              <a:off x="5173579" y="2820899"/>
              <a:ext cx="2697403" cy="2514420"/>
            </a:xfrm>
            <a:custGeom>
              <a:avLst/>
              <a:gdLst>
                <a:gd name="connsiteX0" fmla="*/ 0 w 2698283"/>
                <a:gd name="connsiteY0" fmla="*/ 123340 h 1233399"/>
                <a:gd name="connsiteX1" fmla="*/ 123340 w 2698283"/>
                <a:gd name="connsiteY1" fmla="*/ 0 h 1233399"/>
                <a:gd name="connsiteX2" fmla="*/ 2574943 w 2698283"/>
                <a:gd name="connsiteY2" fmla="*/ 0 h 1233399"/>
                <a:gd name="connsiteX3" fmla="*/ 2698283 w 2698283"/>
                <a:gd name="connsiteY3" fmla="*/ 123340 h 1233399"/>
                <a:gd name="connsiteX4" fmla="*/ 2698283 w 2698283"/>
                <a:gd name="connsiteY4" fmla="*/ 1110059 h 1233399"/>
                <a:gd name="connsiteX5" fmla="*/ 2574943 w 2698283"/>
                <a:gd name="connsiteY5" fmla="*/ 1233399 h 1233399"/>
                <a:gd name="connsiteX6" fmla="*/ 123340 w 2698283"/>
                <a:gd name="connsiteY6" fmla="*/ 1233399 h 1233399"/>
                <a:gd name="connsiteX7" fmla="*/ 0 w 2698283"/>
                <a:gd name="connsiteY7" fmla="*/ 1110059 h 1233399"/>
                <a:gd name="connsiteX8" fmla="*/ 0 w 2698283"/>
                <a:gd name="connsiteY8" fmla="*/ 123340 h 1233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8283" h="1233399">
                  <a:moveTo>
                    <a:pt x="0" y="123340"/>
                  </a:moveTo>
                  <a:cubicBezTo>
                    <a:pt x="0" y="55221"/>
                    <a:pt x="55221" y="0"/>
                    <a:pt x="123340" y="0"/>
                  </a:cubicBezTo>
                  <a:lnTo>
                    <a:pt x="2574943" y="0"/>
                  </a:lnTo>
                  <a:cubicBezTo>
                    <a:pt x="2643062" y="0"/>
                    <a:pt x="2698283" y="55221"/>
                    <a:pt x="2698283" y="123340"/>
                  </a:cubicBezTo>
                  <a:lnTo>
                    <a:pt x="2698283" y="1110059"/>
                  </a:lnTo>
                  <a:cubicBezTo>
                    <a:pt x="2698283" y="1178178"/>
                    <a:pt x="2643062" y="1233399"/>
                    <a:pt x="2574943" y="1233399"/>
                  </a:cubicBezTo>
                  <a:lnTo>
                    <a:pt x="123340" y="1233399"/>
                  </a:lnTo>
                  <a:cubicBezTo>
                    <a:pt x="55221" y="1233399"/>
                    <a:pt x="0" y="1178178"/>
                    <a:pt x="0" y="1110059"/>
                  </a:cubicBezTo>
                  <a:lnTo>
                    <a:pt x="0" y="123340"/>
                  </a:lnTo>
                  <a:close/>
                </a:path>
              </a:pathLst>
            </a:custGeom>
          </p:spPr>
          <p:style>
            <a:lnRef idx="0">
              <a:schemeClr val="accent5">
                <a:hueOff val="-2946593"/>
                <a:satOff val="38205"/>
                <a:lumOff val="-17058"/>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235261" tIns="235261" rIns="235261" bIns="235261"/>
            <a:lstStyle>
              <a:lvl1pPr defTabSz="1244600">
                <a:defRPr>
                  <a:solidFill>
                    <a:schemeClr val="tx1"/>
                  </a:solidFill>
                  <a:latin typeface="VNI-Times" pitchFamily="2" charset="0"/>
                  <a:cs typeface="Arial" panose="020B0604020202020204" pitchFamily="34" charset="0"/>
                </a:defRPr>
              </a:lvl1pPr>
              <a:lvl2pPr marL="285750" indent="-285750" defTabSz="1244600">
                <a:defRPr>
                  <a:solidFill>
                    <a:schemeClr val="tx1"/>
                  </a:solidFill>
                  <a:latin typeface="VNI-Times" pitchFamily="2" charset="0"/>
                  <a:cs typeface="Arial" panose="020B0604020202020204" pitchFamily="34" charset="0"/>
                </a:defRPr>
              </a:lvl2pPr>
              <a:lvl3pPr marL="1143000" indent="-228600" defTabSz="1244600">
                <a:defRPr>
                  <a:solidFill>
                    <a:schemeClr val="tx1"/>
                  </a:solidFill>
                  <a:latin typeface="VNI-Times" pitchFamily="2" charset="0"/>
                  <a:cs typeface="Arial" panose="020B0604020202020204" pitchFamily="34" charset="0"/>
                </a:defRPr>
              </a:lvl3pPr>
              <a:lvl4pPr marL="1600200" indent="-228600" defTabSz="1244600">
                <a:defRPr>
                  <a:solidFill>
                    <a:schemeClr val="tx1"/>
                  </a:solidFill>
                  <a:latin typeface="VNI-Times" pitchFamily="2" charset="0"/>
                  <a:cs typeface="Arial" panose="020B0604020202020204" pitchFamily="34" charset="0"/>
                </a:defRPr>
              </a:lvl4pPr>
              <a:lvl5pPr marL="2057400" indent="-228600" defTabSz="1244600">
                <a:defRPr>
                  <a:solidFill>
                    <a:schemeClr val="tx1"/>
                  </a:solidFill>
                  <a:latin typeface="VNI-Times" pitchFamily="2" charset="0"/>
                  <a:cs typeface="Arial" panose="020B0604020202020204" pitchFamily="34" charset="0"/>
                </a:defRPr>
              </a:lvl5pPr>
              <a:lvl6pPr marL="25146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defRPr/>
              </a:pPr>
              <a:r>
                <a:rPr lang="en-US" altLang="vi-VN" sz="3200" b="1">
                  <a:solidFill>
                    <a:srgbClr val="000000"/>
                  </a:solidFill>
                  <a:latin typeface="Times New Roman" panose="02020603050405020304" pitchFamily="18" charset="0"/>
                </a:rPr>
                <a:t>*Căn cứ vào quy mô, nhịp điệu: </a:t>
              </a:r>
              <a:r>
                <a:rPr lang="en-US" altLang="vi-VN" sz="3200">
                  <a:solidFill>
                    <a:srgbClr val="000000"/>
                  </a:solidFill>
                  <a:latin typeface="Times New Roman" panose="02020603050405020304" pitchFamily="18" charset="0"/>
                </a:rPr>
                <a:t>Bước nhảy cục bộ và toàn bộ.</a:t>
              </a:r>
            </a:p>
            <a:p>
              <a:pPr lvl="1" algn="ctr">
                <a:lnSpc>
                  <a:spcPct val="90000"/>
                </a:lnSpc>
                <a:spcAft>
                  <a:spcPct val="15000"/>
                </a:spcAft>
                <a:buFontTx/>
                <a:buChar char="•"/>
                <a:defRPr/>
              </a:pPr>
              <a:endParaRPr lang="en-US" altLang="vi-VN" sz="4400" b="1">
                <a:solidFill>
                  <a:srgbClr val="000000"/>
                </a:solidFill>
                <a:latin typeface="Times New Roman" panose="02020603050405020304" pitchFamily="18" charset="0"/>
              </a:endParaRPr>
            </a:p>
          </p:txBody>
        </p:sp>
        <p:sp>
          <p:nvSpPr>
            <p:cNvPr id="11" name="Arrow: Chevron 10">
              <a:extLst>
                <a:ext uri="{FF2B5EF4-FFF2-40B4-BE49-F238E27FC236}">
                  <a16:creationId xmlns:a16="http://schemas.microsoft.com/office/drawing/2014/main" id="{8AE0EF8B-499B-4053-81C3-5B861886E17D}"/>
                </a:ext>
              </a:extLst>
            </p:cNvPr>
            <p:cNvSpPr/>
            <p:nvPr/>
          </p:nvSpPr>
          <p:spPr>
            <a:xfrm>
              <a:off x="7971003" y="2512987"/>
              <a:ext cx="3194334" cy="1233972"/>
            </a:xfrm>
            <a:prstGeom prst="chevron">
              <a:avLst>
                <a:gd name="adj" fmla="val 40000"/>
              </a:avLst>
            </a:prstGeom>
          </p:spPr>
          <p:style>
            <a:lnRef idx="0">
              <a:schemeClr val="lt1">
                <a:hueOff val="0"/>
                <a:satOff val="0"/>
                <a:lumOff val="0"/>
                <a:alphaOff val="0"/>
              </a:schemeClr>
            </a:lnRef>
            <a:fillRef idx="1">
              <a:schemeClr val="accent5">
                <a:hueOff val="-5893185"/>
                <a:satOff val="76410"/>
                <a:lumOff val="-34116"/>
                <a:alphaOff val="0"/>
              </a:schemeClr>
            </a:fillRef>
            <a:effectRef idx="2">
              <a:schemeClr val="accent5">
                <a:hueOff val="-5893185"/>
                <a:satOff val="76410"/>
                <a:lumOff val="-34116"/>
                <a:alphaOff val="0"/>
              </a:schemeClr>
            </a:effectRef>
            <a:fontRef idx="minor">
              <a:schemeClr val="lt1"/>
            </a:fontRef>
          </p:style>
        </p:sp>
        <p:sp>
          <p:nvSpPr>
            <p:cNvPr id="12" name="Freeform: Shape 11">
              <a:extLst>
                <a:ext uri="{FF2B5EF4-FFF2-40B4-BE49-F238E27FC236}">
                  <a16:creationId xmlns:a16="http://schemas.microsoft.com/office/drawing/2014/main" id="{A89FE387-4A43-410E-B7D3-690EC1024181}"/>
                </a:ext>
              </a:extLst>
            </p:cNvPr>
            <p:cNvSpPr/>
            <p:nvPr/>
          </p:nvSpPr>
          <p:spPr>
            <a:xfrm>
              <a:off x="8821979" y="2820899"/>
              <a:ext cx="2698990" cy="2514420"/>
            </a:xfrm>
            <a:custGeom>
              <a:avLst/>
              <a:gdLst>
                <a:gd name="connsiteX0" fmla="*/ 0 w 2698283"/>
                <a:gd name="connsiteY0" fmla="*/ 123340 h 1233399"/>
                <a:gd name="connsiteX1" fmla="*/ 123340 w 2698283"/>
                <a:gd name="connsiteY1" fmla="*/ 0 h 1233399"/>
                <a:gd name="connsiteX2" fmla="*/ 2574943 w 2698283"/>
                <a:gd name="connsiteY2" fmla="*/ 0 h 1233399"/>
                <a:gd name="connsiteX3" fmla="*/ 2698283 w 2698283"/>
                <a:gd name="connsiteY3" fmla="*/ 123340 h 1233399"/>
                <a:gd name="connsiteX4" fmla="*/ 2698283 w 2698283"/>
                <a:gd name="connsiteY4" fmla="*/ 1110059 h 1233399"/>
                <a:gd name="connsiteX5" fmla="*/ 2574943 w 2698283"/>
                <a:gd name="connsiteY5" fmla="*/ 1233399 h 1233399"/>
                <a:gd name="connsiteX6" fmla="*/ 123340 w 2698283"/>
                <a:gd name="connsiteY6" fmla="*/ 1233399 h 1233399"/>
                <a:gd name="connsiteX7" fmla="*/ 0 w 2698283"/>
                <a:gd name="connsiteY7" fmla="*/ 1110059 h 1233399"/>
                <a:gd name="connsiteX8" fmla="*/ 0 w 2698283"/>
                <a:gd name="connsiteY8" fmla="*/ 123340 h 1233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8283" h="1233399">
                  <a:moveTo>
                    <a:pt x="0" y="123340"/>
                  </a:moveTo>
                  <a:cubicBezTo>
                    <a:pt x="0" y="55221"/>
                    <a:pt x="55221" y="0"/>
                    <a:pt x="123340" y="0"/>
                  </a:cubicBezTo>
                  <a:lnTo>
                    <a:pt x="2574943" y="0"/>
                  </a:lnTo>
                  <a:cubicBezTo>
                    <a:pt x="2643062" y="0"/>
                    <a:pt x="2698283" y="55221"/>
                    <a:pt x="2698283" y="123340"/>
                  </a:cubicBezTo>
                  <a:lnTo>
                    <a:pt x="2698283" y="1110059"/>
                  </a:lnTo>
                  <a:cubicBezTo>
                    <a:pt x="2698283" y="1178178"/>
                    <a:pt x="2643062" y="1233399"/>
                    <a:pt x="2574943" y="1233399"/>
                  </a:cubicBezTo>
                  <a:lnTo>
                    <a:pt x="123340" y="1233399"/>
                  </a:lnTo>
                  <a:cubicBezTo>
                    <a:pt x="55221" y="1233399"/>
                    <a:pt x="0" y="1178178"/>
                    <a:pt x="0" y="1110059"/>
                  </a:cubicBezTo>
                  <a:lnTo>
                    <a:pt x="0" y="123340"/>
                  </a:lnTo>
                  <a:close/>
                </a:path>
              </a:pathLst>
            </a:custGeom>
          </p:spPr>
          <p:style>
            <a:lnRef idx="0">
              <a:schemeClr val="accent5">
                <a:hueOff val="-5893185"/>
                <a:satOff val="76410"/>
                <a:lumOff val="-34116"/>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221037" tIns="221037" rIns="221037" bIns="221037"/>
            <a:lstStyle>
              <a:lvl1pPr defTabSz="1155700">
                <a:defRPr>
                  <a:solidFill>
                    <a:schemeClr val="tx1"/>
                  </a:solidFill>
                  <a:latin typeface="VNI-Times" pitchFamily="2" charset="0"/>
                  <a:cs typeface="Arial" panose="020B0604020202020204" pitchFamily="34" charset="0"/>
                </a:defRPr>
              </a:lvl1pPr>
              <a:lvl2pPr marL="285750" indent="-285750" defTabSz="1155700">
                <a:defRPr>
                  <a:solidFill>
                    <a:schemeClr val="tx1"/>
                  </a:solidFill>
                  <a:latin typeface="VNI-Times" pitchFamily="2" charset="0"/>
                  <a:cs typeface="Arial" panose="020B0604020202020204" pitchFamily="34" charset="0"/>
                </a:defRPr>
              </a:lvl2pPr>
              <a:lvl3pPr marL="1143000" indent="-228600" defTabSz="1155700">
                <a:defRPr>
                  <a:solidFill>
                    <a:schemeClr val="tx1"/>
                  </a:solidFill>
                  <a:latin typeface="VNI-Times" pitchFamily="2" charset="0"/>
                  <a:cs typeface="Arial" panose="020B0604020202020204" pitchFamily="34" charset="0"/>
                </a:defRPr>
              </a:lvl3pPr>
              <a:lvl4pPr marL="1600200" indent="-228600" defTabSz="1155700">
                <a:defRPr>
                  <a:solidFill>
                    <a:schemeClr val="tx1"/>
                  </a:solidFill>
                  <a:latin typeface="VNI-Times" pitchFamily="2" charset="0"/>
                  <a:cs typeface="Arial" panose="020B0604020202020204" pitchFamily="34" charset="0"/>
                </a:defRPr>
              </a:lvl4pPr>
              <a:lvl5pPr marL="2057400" indent="-228600" defTabSz="1155700">
                <a:defRPr>
                  <a:solidFill>
                    <a:schemeClr val="tx1"/>
                  </a:solidFill>
                  <a:latin typeface="VNI-Times" pitchFamily="2" charset="0"/>
                  <a:cs typeface="Arial" panose="020B0604020202020204" pitchFamily="34" charset="0"/>
                </a:defRPr>
              </a:lvl5pPr>
              <a:lvl6pPr marL="2514600" indent="-228600" defTabSz="11557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1557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1557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1557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defRPr/>
              </a:pPr>
              <a:r>
                <a:rPr lang="en-US" altLang="vi-VN" sz="3200" b="1">
                  <a:solidFill>
                    <a:srgbClr val="000000"/>
                  </a:solidFill>
                  <a:latin typeface="Times New Roman" panose="02020603050405020304" pitchFamily="18" charset="0"/>
                </a:rPr>
                <a:t>Căn cứ vào thời gian: </a:t>
              </a:r>
              <a:r>
                <a:rPr lang="en-US" altLang="vi-VN" sz="3200">
                  <a:solidFill>
                    <a:srgbClr val="000000"/>
                  </a:solidFill>
                  <a:latin typeface="Times New Roman" panose="02020603050405020304" pitchFamily="18" charset="0"/>
                </a:rPr>
                <a:t>Bước nhảy tức thời và dần dần.</a:t>
              </a:r>
            </a:p>
            <a:p>
              <a:pPr lvl="1" algn="ctr">
                <a:lnSpc>
                  <a:spcPct val="90000"/>
                </a:lnSpc>
                <a:spcAft>
                  <a:spcPct val="15000"/>
                </a:spcAft>
                <a:buFontTx/>
                <a:buChar char="•"/>
                <a:defRPr/>
              </a:pPr>
              <a:endParaRPr lang="en-US" altLang="vi-VN" sz="4400" b="1">
                <a:solidFill>
                  <a:srgbClr val="000000"/>
                </a:solidFill>
                <a:latin typeface="Times New Roman" panose="02020603050405020304" pitchFamily="18" charset="0"/>
              </a:endParaRPr>
            </a:p>
          </p:txBody>
        </p:sp>
      </p:grpSp>
      <p:cxnSp>
        <p:nvCxnSpPr>
          <p:cNvPr id="13" name="Straight Connector 12">
            <a:extLst>
              <a:ext uri="{FF2B5EF4-FFF2-40B4-BE49-F238E27FC236}">
                <a16:creationId xmlns:a16="http://schemas.microsoft.com/office/drawing/2014/main" id="{85B66CC2-3365-A64D-A011-0D92FF21B69D}"/>
              </a:ext>
            </a:extLst>
          </p:cNvPr>
          <p:cNvCxnSpPr/>
          <p:nvPr/>
        </p:nvCxnSpPr>
        <p:spPr>
          <a:xfrm>
            <a:off x="1968500" y="61913"/>
            <a:ext cx="0" cy="1057275"/>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73060" name="Date Placeholder 3">
            <a:extLst>
              <a:ext uri="{FF2B5EF4-FFF2-40B4-BE49-F238E27FC236}">
                <a16:creationId xmlns:a16="http://schemas.microsoft.com/office/drawing/2014/main" id="{02ED2F7A-09F1-7D4D-BFAB-205D843A37A2}"/>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4C837B89-E411-7C44-B9D1-2B24DF81AC03}"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73061" name="Footer Placeholder 4">
            <a:extLst>
              <a:ext uri="{FF2B5EF4-FFF2-40B4-BE49-F238E27FC236}">
                <a16:creationId xmlns:a16="http://schemas.microsoft.com/office/drawing/2014/main" id="{2F4BA190-1270-5949-AA06-82E700844645}"/>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73062" name="Slide Number Placeholder 7">
            <a:extLst>
              <a:ext uri="{FF2B5EF4-FFF2-40B4-BE49-F238E27FC236}">
                <a16:creationId xmlns:a16="http://schemas.microsoft.com/office/drawing/2014/main" id="{48E881D0-51A2-5B42-93C5-5B8C17A043DB}"/>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8FB408BD-51B0-844A-BFCE-1FFBEFD58BFC}" type="slidenum">
              <a:rPr lang="en-US" altLang="vi-VN" smtClean="0">
                <a:solidFill>
                  <a:srgbClr val="1F5281"/>
                </a:solidFill>
                <a:latin typeface="Arial" panose="020B0604020202020204" pitchFamily="34" charset="0"/>
              </a:rPr>
              <a:pPr algn="ctr"/>
              <a:t>53</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1571097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9AC8EC55-F2BF-474B-8ADA-A9C52BCF9544}"/>
              </a:ext>
            </a:extLst>
          </p:cNvPr>
          <p:cNvGraphicFramePr/>
          <p:nvPr/>
        </p:nvGraphicFramePr>
        <p:xfrm>
          <a:off x="880434" y="1154611"/>
          <a:ext cx="10641006" cy="52004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4082" name="Text Box 2">
            <a:extLst>
              <a:ext uri="{FF2B5EF4-FFF2-40B4-BE49-F238E27FC236}">
                <a16:creationId xmlns:a16="http://schemas.microsoft.com/office/drawing/2014/main" id="{AC02D44A-BC23-FE48-9D7D-5BAE33DEDB55}"/>
              </a:ext>
            </a:extLst>
          </p:cNvPr>
          <p:cNvSpPr txBox="1">
            <a:spLocks noChangeArrowheads="1"/>
          </p:cNvSpPr>
          <p:nvPr/>
        </p:nvSpPr>
        <p:spPr bwMode="auto">
          <a:xfrm>
            <a:off x="1128713" y="331788"/>
            <a:ext cx="95980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8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 Ý nghĩa phương pháp luận </a:t>
            </a:r>
          </a:p>
        </p:txBody>
      </p:sp>
      <p:cxnSp>
        <p:nvCxnSpPr>
          <p:cNvPr id="4" name="Straight Connector 3">
            <a:extLst>
              <a:ext uri="{FF2B5EF4-FFF2-40B4-BE49-F238E27FC236}">
                <a16:creationId xmlns:a16="http://schemas.microsoft.com/office/drawing/2014/main" id="{CEAACB0A-B67B-9B42-97B0-B59C622BD116}"/>
              </a:ext>
            </a:extLst>
          </p:cNvPr>
          <p:cNvCxnSpPr/>
          <p:nvPr/>
        </p:nvCxnSpPr>
        <p:spPr>
          <a:xfrm>
            <a:off x="1968500" y="61913"/>
            <a:ext cx="0" cy="1057275"/>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74084" name="Date Placeholder 2">
            <a:extLst>
              <a:ext uri="{FF2B5EF4-FFF2-40B4-BE49-F238E27FC236}">
                <a16:creationId xmlns:a16="http://schemas.microsoft.com/office/drawing/2014/main" id="{D5A424B3-5FDF-4347-9E30-C042517A44AE}"/>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11BBC1A5-AE2D-7A4A-8BC7-34493949C8AE}"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74085" name="Footer Placeholder 7">
            <a:extLst>
              <a:ext uri="{FF2B5EF4-FFF2-40B4-BE49-F238E27FC236}">
                <a16:creationId xmlns:a16="http://schemas.microsoft.com/office/drawing/2014/main" id="{1BB689E4-4DB9-2246-9E92-8CBF0F42D085}"/>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74086" name="Slide Number Placeholder 8">
            <a:extLst>
              <a:ext uri="{FF2B5EF4-FFF2-40B4-BE49-F238E27FC236}">
                <a16:creationId xmlns:a16="http://schemas.microsoft.com/office/drawing/2014/main" id="{8655D5FF-EBC0-1D4A-9FCF-516B2FDD8374}"/>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118DC1A0-E1F2-4549-82D0-88EFF755A4D9}" type="slidenum">
              <a:rPr lang="en-US" altLang="vi-VN" smtClean="0">
                <a:solidFill>
                  <a:srgbClr val="1F5281"/>
                </a:solidFill>
                <a:latin typeface="Arial" panose="020B0604020202020204" pitchFamily="34" charset="0"/>
              </a:rPr>
              <a:pPr algn="ctr"/>
              <a:t>54</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8095303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01D5E2B-03E1-5347-83CF-2BE149B38BF4}"/>
              </a:ext>
            </a:extLst>
          </p:cNvPr>
          <p:cNvSpPr txBox="1">
            <a:spLocks/>
          </p:cNvSpPr>
          <p:nvPr/>
        </p:nvSpPr>
        <p:spPr bwMode="black">
          <a:xfrm>
            <a:off x="746125" y="44450"/>
            <a:ext cx="10972800" cy="735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r" rtl="0" eaLnBrk="0" fontAlgn="base" hangingPunct="0">
              <a:spcBef>
                <a:spcPct val="0"/>
              </a:spcBef>
              <a:spcAft>
                <a:spcPct val="0"/>
              </a:spcAft>
              <a:defRPr sz="2800" b="1" i="1" kern="1200">
                <a:solidFill>
                  <a:srgbClr val="1F5281"/>
                </a:solidFill>
                <a:latin typeface="+mj-lt"/>
                <a:ea typeface="+mj-ea"/>
                <a:cs typeface="+mj-cs"/>
              </a:defRPr>
            </a:lvl1pPr>
            <a:lvl2pPr algn="r" rtl="0" eaLnBrk="0" fontAlgn="base" hangingPunct="0">
              <a:spcBef>
                <a:spcPct val="0"/>
              </a:spcBef>
              <a:spcAft>
                <a:spcPct val="0"/>
              </a:spcAft>
              <a:defRPr sz="2800" b="1" i="1">
                <a:solidFill>
                  <a:srgbClr val="1F5281"/>
                </a:solidFill>
                <a:latin typeface="Verdana" panose="020B0604030504040204" pitchFamily="34" charset="0"/>
              </a:defRPr>
            </a:lvl2pPr>
            <a:lvl3pPr algn="r" rtl="0" eaLnBrk="0" fontAlgn="base" hangingPunct="0">
              <a:spcBef>
                <a:spcPct val="0"/>
              </a:spcBef>
              <a:spcAft>
                <a:spcPct val="0"/>
              </a:spcAft>
              <a:defRPr sz="2800" b="1" i="1">
                <a:solidFill>
                  <a:srgbClr val="1F5281"/>
                </a:solidFill>
                <a:latin typeface="Verdana" panose="020B0604030504040204" pitchFamily="34" charset="0"/>
              </a:defRPr>
            </a:lvl3pPr>
            <a:lvl4pPr algn="r" rtl="0" eaLnBrk="0" fontAlgn="base" hangingPunct="0">
              <a:spcBef>
                <a:spcPct val="0"/>
              </a:spcBef>
              <a:spcAft>
                <a:spcPct val="0"/>
              </a:spcAft>
              <a:defRPr sz="2800" b="1" i="1">
                <a:solidFill>
                  <a:srgbClr val="1F5281"/>
                </a:solidFill>
                <a:latin typeface="Verdana" panose="020B0604030504040204" pitchFamily="34" charset="0"/>
              </a:defRPr>
            </a:lvl4pPr>
            <a:lvl5pPr algn="r" rtl="0" eaLnBrk="0" fontAlgn="base" hangingPunct="0">
              <a:spcBef>
                <a:spcPct val="0"/>
              </a:spcBef>
              <a:spcAft>
                <a:spcPct val="0"/>
              </a:spcAft>
              <a:defRPr sz="2800" b="1" i="1">
                <a:solidFill>
                  <a:srgbClr val="1F5281"/>
                </a:solidFill>
                <a:latin typeface="Verdana" panose="020B0604030504040204" pitchFamily="34" charset="0"/>
              </a:defRPr>
            </a:lvl5pPr>
            <a:lvl6pPr marL="457200" algn="r" rtl="0" eaLnBrk="1" fontAlgn="base" hangingPunct="1">
              <a:spcBef>
                <a:spcPct val="0"/>
              </a:spcBef>
              <a:spcAft>
                <a:spcPct val="0"/>
              </a:spcAft>
              <a:defRPr sz="2800" b="1" i="1">
                <a:solidFill>
                  <a:srgbClr val="1F5281"/>
                </a:solidFill>
                <a:latin typeface="Verdana" panose="020B0604030504040204" pitchFamily="34" charset="0"/>
              </a:defRPr>
            </a:lvl6pPr>
            <a:lvl7pPr marL="914400" algn="r" rtl="0" eaLnBrk="1" fontAlgn="base" hangingPunct="1">
              <a:spcBef>
                <a:spcPct val="0"/>
              </a:spcBef>
              <a:spcAft>
                <a:spcPct val="0"/>
              </a:spcAft>
              <a:defRPr sz="2800" b="1" i="1">
                <a:solidFill>
                  <a:srgbClr val="1F5281"/>
                </a:solidFill>
                <a:latin typeface="Verdana" panose="020B0604030504040204" pitchFamily="34" charset="0"/>
              </a:defRPr>
            </a:lvl7pPr>
            <a:lvl8pPr marL="1371600" algn="r" rtl="0" eaLnBrk="1" fontAlgn="base" hangingPunct="1">
              <a:spcBef>
                <a:spcPct val="0"/>
              </a:spcBef>
              <a:spcAft>
                <a:spcPct val="0"/>
              </a:spcAft>
              <a:defRPr sz="2800" b="1" i="1">
                <a:solidFill>
                  <a:srgbClr val="1F5281"/>
                </a:solidFill>
                <a:latin typeface="Verdana" panose="020B0604030504040204" pitchFamily="34" charset="0"/>
              </a:defRPr>
            </a:lvl8pPr>
            <a:lvl9pPr marL="1828800" algn="r" rtl="0" eaLnBrk="1" fontAlgn="base" hangingPunct="1">
              <a:spcBef>
                <a:spcPct val="0"/>
              </a:spcBef>
              <a:spcAft>
                <a:spcPct val="0"/>
              </a:spcAft>
              <a:defRPr sz="2800" b="1" i="1">
                <a:solidFill>
                  <a:srgbClr val="1F5281"/>
                </a:solidFill>
                <a:latin typeface="Verdana" panose="020B0604030504040204" pitchFamily="34" charset="0"/>
              </a:defRPr>
            </a:lvl9pPr>
          </a:lstStyle>
          <a:p>
            <a:pPr algn="ctr" defTabSz="1778000" eaLnBrk="1" fontAlgn="auto" hangingPunct="1">
              <a:lnSpc>
                <a:spcPct val="90000"/>
              </a:lnSpc>
              <a:spcAft>
                <a:spcPct val="35000"/>
              </a:spcAft>
              <a:defRPr/>
            </a:pPr>
            <a:endParaRPr lang="en-US" sz="3600" i="0" dirty="0">
              <a:solidFill>
                <a:srgbClr val="000000"/>
              </a:solidFill>
              <a:latin typeface="Times New Roman" pitchFamily="18" charset="0"/>
              <a:ea typeface="Tahoma" pitchFamily="34" charset="0"/>
              <a:cs typeface="Times New Roman" pitchFamily="18" charset="0"/>
            </a:endParaRPr>
          </a:p>
          <a:p>
            <a:pPr algn="ctr" defTabSz="1778000" eaLnBrk="1" fontAlgn="auto" hangingPunct="1">
              <a:lnSpc>
                <a:spcPct val="90000"/>
              </a:lnSpc>
              <a:spcAft>
                <a:spcPct val="35000"/>
              </a:spcAft>
              <a:defRPr/>
            </a:pPr>
            <a:r>
              <a:rPr lang="en-US" sz="3600" i="0" dirty="0">
                <a:solidFill>
                  <a:srgbClr val="000000"/>
                </a:solidFill>
                <a:latin typeface="Times New Roman" pitchFamily="18" charset="0"/>
                <a:ea typeface="Tahoma" pitchFamily="34" charset="0"/>
                <a:cs typeface="Times New Roman" pitchFamily="18" charset="0"/>
              </a:rPr>
              <a:t>b. </a:t>
            </a:r>
            <a:r>
              <a:rPr lang="en-US" sz="3600" i="0" dirty="0" err="1">
                <a:solidFill>
                  <a:srgbClr val="000000"/>
                </a:solidFill>
                <a:latin typeface="Times New Roman" pitchFamily="18" charset="0"/>
                <a:ea typeface="Tahoma" pitchFamily="34" charset="0"/>
                <a:cs typeface="Times New Roman" pitchFamily="18" charset="0"/>
              </a:rPr>
              <a:t>Các</a:t>
            </a:r>
            <a:r>
              <a:rPr lang="en-US" sz="3600" i="0" dirty="0">
                <a:solidFill>
                  <a:srgbClr val="000000"/>
                </a:solidFill>
                <a:latin typeface="Times New Roman" pitchFamily="18" charset="0"/>
                <a:ea typeface="Tahoma" pitchFamily="34" charset="0"/>
                <a:cs typeface="Times New Roman" pitchFamily="18" charset="0"/>
              </a:rPr>
              <a:t> </a:t>
            </a:r>
            <a:r>
              <a:rPr lang="en-US" sz="3600" i="0" dirty="0" err="1">
                <a:solidFill>
                  <a:srgbClr val="000000"/>
                </a:solidFill>
                <a:latin typeface="Times New Roman" pitchFamily="18" charset="0"/>
                <a:ea typeface="Tahoma" pitchFamily="34" charset="0"/>
                <a:cs typeface="Times New Roman" pitchFamily="18" charset="0"/>
              </a:rPr>
              <a:t>quy</a:t>
            </a:r>
            <a:r>
              <a:rPr lang="en-US" sz="3600" i="0" dirty="0">
                <a:solidFill>
                  <a:srgbClr val="000000"/>
                </a:solidFill>
                <a:latin typeface="Times New Roman" pitchFamily="18" charset="0"/>
                <a:ea typeface="Tahoma" pitchFamily="34" charset="0"/>
                <a:cs typeface="Times New Roman" pitchFamily="18" charset="0"/>
              </a:rPr>
              <a:t> </a:t>
            </a:r>
            <a:r>
              <a:rPr lang="en-US" sz="3600" i="0" dirty="0" err="1">
                <a:solidFill>
                  <a:srgbClr val="000000"/>
                </a:solidFill>
                <a:latin typeface="Times New Roman" pitchFamily="18" charset="0"/>
                <a:ea typeface="Tahoma" pitchFamily="34" charset="0"/>
                <a:cs typeface="Times New Roman" pitchFamily="18" charset="0"/>
              </a:rPr>
              <a:t>luật</a:t>
            </a:r>
            <a:r>
              <a:rPr lang="en-US" sz="3600" i="0" dirty="0">
                <a:solidFill>
                  <a:srgbClr val="000000"/>
                </a:solidFill>
                <a:latin typeface="Times New Roman" pitchFamily="18" charset="0"/>
                <a:ea typeface="Tahoma" pitchFamily="34" charset="0"/>
                <a:cs typeface="Times New Roman" pitchFamily="18" charset="0"/>
              </a:rPr>
              <a:t> </a:t>
            </a:r>
            <a:r>
              <a:rPr lang="en-US" sz="3600" i="0" dirty="0" err="1">
                <a:solidFill>
                  <a:srgbClr val="000000"/>
                </a:solidFill>
                <a:latin typeface="Times New Roman" pitchFamily="18" charset="0"/>
                <a:ea typeface="Tahoma" pitchFamily="34" charset="0"/>
                <a:cs typeface="Times New Roman" pitchFamily="18" charset="0"/>
              </a:rPr>
              <a:t>cơ</a:t>
            </a:r>
            <a:r>
              <a:rPr lang="en-US" sz="3600" i="0" dirty="0">
                <a:solidFill>
                  <a:srgbClr val="000000"/>
                </a:solidFill>
                <a:latin typeface="Times New Roman" pitchFamily="18" charset="0"/>
                <a:ea typeface="Tahoma" pitchFamily="34" charset="0"/>
                <a:cs typeface="Times New Roman" pitchFamily="18" charset="0"/>
              </a:rPr>
              <a:t> </a:t>
            </a:r>
            <a:r>
              <a:rPr lang="en-US" sz="3600" i="0" dirty="0" err="1">
                <a:solidFill>
                  <a:srgbClr val="000000"/>
                </a:solidFill>
                <a:latin typeface="Times New Roman" pitchFamily="18" charset="0"/>
                <a:ea typeface="Tahoma" pitchFamily="34" charset="0"/>
                <a:cs typeface="Times New Roman" pitchFamily="18" charset="0"/>
              </a:rPr>
              <a:t>bản</a:t>
            </a:r>
            <a:r>
              <a:rPr lang="en-US" sz="3600" i="0" dirty="0">
                <a:solidFill>
                  <a:srgbClr val="000000"/>
                </a:solidFill>
                <a:latin typeface="Times New Roman" pitchFamily="18" charset="0"/>
                <a:ea typeface="Tahoma" pitchFamily="34" charset="0"/>
                <a:cs typeface="Times New Roman" pitchFamily="18" charset="0"/>
              </a:rPr>
              <a:t> </a:t>
            </a:r>
            <a:r>
              <a:rPr lang="en-US" sz="3600" i="0" dirty="0" err="1">
                <a:solidFill>
                  <a:srgbClr val="000000"/>
                </a:solidFill>
                <a:latin typeface="Times New Roman" pitchFamily="18" charset="0"/>
                <a:ea typeface="Tahoma" pitchFamily="34" charset="0"/>
                <a:cs typeface="Times New Roman" pitchFamily="18" charset="0"/>
              </a:rPr>
              <a:t>của</a:t>
            </a:r>
            <a:r>
              <a:rPr lang="en-US" sz="3600" i="0" dirty="0">
                <a:solidFill>
                  <a:srgbClr val="000000"/>
                </a:solidFill>
                <a:latin typeface="Times New Roman" pitchFamily="18" charset="0"/>
                <a:ea typeface="Tahoma" pitchFamily="34" charset="0"/>
                <a:cs typeface="Times New Roman" pitchFamily="18" charset="0"/>
              </a:rPr>
              <a:t> </a:t>
            </a:r>
            <a:r>
              <a:rPr lang="en-US" sz="3600" i="0" dirty="0" err="1">
                <a:solidFill>
                  <a:srgbClr val="000000"/>
                </a:solidFill>
                <a:latin typeface="Times New Roman" pitchFamily="18" charset="0"/>
                <a:ea typeface="Tahoma" pitchFamily="34" charset="0"/>
                <a:cs typeface="Times New Roman" pitchFamily="18" charset="0"/>
              </a:rPr>
              <a:t>phép</a:t>
            </a:r>
            <a:r>
              <a:rPr lang="en-US" sz="3600" i="0" dirty="0">
                <a:solidFill>
                  <a:srgbClr val="000000"/>
                </a:solidFill>
                <a:latin typeface="Times New Roman" pitchFamily="18" charset="0"/>
                <a:ea typeface="Tahoma" pitchFamily="34" charset="0"/>
                <a:cs typeface="Times New Roman" pitchFamily="18" charset="0"/>
              </a:rPr>
              <a:t> </a:t>
            </a:r>
            <a:r>
              <a:rPr lang="en-US" sz="3600" i="0" dirty="0" err="1">
                <a:solidFill>
                  <a:srgbClr val="000000"/>
                </a:solidFill>
                <a:latin typeface="Times New Roman" pitchFamily="18" charset="0"/>
                <a:ea typeface="Tahoma" pitchFamily="34" charset="0"/>
                <a:cs typeface="Times New Roman" pitchFamily="18" charset="0"/>
              </a:rPr>
              <a:t>biện</a:t>
            </a:r>
            <a:r>
              <a:rPr lang="en-US" sz="3600" i="0" dirty="0">
                <a:solidFill>
                  <a:srgbClr val="000000"/>
                </a:solidFill>
                <a:latin typeface="Times New Roman" pitchFamily="18" charset="0"/>
                <a:ea typeface="Tahoma" pitchFamily="34" charset="0"/>
                <a:cs typeface="Times New Roman" pitchFamily="18" charset="0"/>
              </a:rPr>
              <a:t> </a:t>
            </a:r>
            <a:r>
              <a:rPr lang="en-US" sz="3600" i="0" dirty="0" err="1">
                <a:solidFill>
                  <a:srgbClr val="000000"/>
                </a:solidFill>
                <a:latin typeface="Times New Roman" pitchFamily="18" charset="0"/>
                <a:ea typeface="Tahoma" pitchFamily="34" charset="0"/>
                <a:cs typeface="Times New Roman" pitchFamily="18" charset="0"/>
              </a:rPr>
              <a:t>chứng</a:t>
            </a:r>
            <a:r>
              <a:rPr lang="en-US" sz="3600" i="0" dirty="0">
                <a:solidFill>
                  <a:srgbClr val="000000"/>
                </a:solidFill>
                <a:latin typeface="Times New Roman" pitchFamily="18" charset="0"/>
                <a:ea typeface="Tahoma" pitchFamily="34" charset="0"/>
                <a:cs typeface="Times New Roman" pitchFamily="18" charset="0"/>
              </a:rPr>
              <a:t> </a:t>
            </a:r>
            <a:br>
              <a:rPr lang="en-US" sz="3600" i="0" dirty="0">
                <a:solidFill>
                  <a:srgbClr val="FF0000"/>
                </a:solidFill>
                <a:latin typeface="Arial"/>
                <a:ea typeface="+mn-ea"/>
                <a:cs typeface="+mn-cs"/>
              </a:rPr>
            </a:br>
            <a:endParaRPr lang="en-US" dirty="0">
              <a:solidFill>
                <a:srgbClr val="FF0000"/>
              </a:solidFill>
            </a:endParaRPr>
          </a:p>
        </p:txBody>
      </p:sp>
      <p:sp>
        <p:nvSpPr>
          <p:cNvPr id="8" name="Rectangle 1">
            <a:extLst>
              <a:ext uri="{FF2B5EF4-FFF2-40B4-BE49-F238E27FC236}">
                <a16:creationId xmlns:a16="http://schemas.microsoft.com/office/drawing/2014/main" id="{5134BD65-D4AE-F64F-9B19-4C6D0137065E}"/>
              </a:ext>
            </a:extLst>
          </p:cNvPr>
          <p:cNvSpPr>
            <a:spLocks noChangeArrowheads="1"/>
          </p:cNvSpPr>
          <p:nvPr/>
        </p:nvSpPr>
        <p:spPr bwMode="auto">
          <a:xfrm>
            <a:off x="508000" y="1524000"/>
            <a:ext cx="10922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algn="just">
              <a:buFont typeface="Wingdings" panose="05000000000000000000" pitchFamily="2" charset="2"/>
              <a:buChar char="q"/>
              <a:defRPr/>
            </a:pPr>
            <a:r>
              <a:rPr lang="en-US" sz="2800" b="1" i="1" kern="0" dirty="0" err="1">
                <a:solidFill>
                  <a:srgbClr val="FF0000"/>
                </a:solidFill>
                <a:latin typeface="Times New Roman" panose="02020603050405020304" pitchFamily="18" charset="0"/>
              </a:rPr>
              <a:t>Quy</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luật</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thống</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nhất</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và</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đấu</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tranh</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của</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các</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mặt</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đối</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lập</a:t>
            </a:r>
            <a:endParaRPr lang="en-US" sz="2800" b="1" i="1" kern="0" dirty="0">
              <a:solidFill>
                <a:srgbClr val="FF0000"/>
              </a:solidFill>
              <a:latin typeface="Times New Roman" panose="02020603050405020304" pitchFamily="18" charset="0"/>
            </a:endParaRPr>
          </a:p>
        </p:txBody>
      </p:sp>
      <p:grpSp>
        <p:nvGrpSpPr>
          <p:cNvPr id="175107" name="Group 16">
            <a:extLst>
              <a:ext uri="{FF2B5EF4-FFF2-40B4-BE49-F238E27FC236}">
                <a16:creationId xmlns:a16="http://schemas.microsoft.com/office/drawing/2014/main" id="{600BA1D6-DFA6-CA46-8CA5-346DAB3CB078}"/>
              </a:ext>
            </a:extLst>
          </p:cNvPr>
          <p:cNvGrpSpPr>
            <a:grpSpLocks/>
          </p:cNvGrpSpPr>
          <p:nvPr/>
        </p:nvGrpSpPr>
        <p:grpSpPr bwMode="auto">
          <a:xfrm>
            <a:off x="584200" y="2571750"/>
            <a:ext cx="10972800" cy="3451225"/>
            <a:chOff x="746760" y="2743200"/>
            <a:chExt cx="10683240" cy="3450298"/>
          </a:xfrm>
        </p:grpSpPr>
        <p:graphicFrame>
          <p:nvGraphicFramePr>
            <p:cNvPr id="15" name="Diagram 14">
              <a:extLst>
                <a:ext uri="{FF2B5EF4-FFF2-40B4-BE49-F238E27FC236}">
                  <a16:creationId xmlns:a16="http://schemas.microsoft.com/office/drawing/2014/main" id="{3CF3D872-4B0C-9A4F-B151-24AFE5761B6B}"/>
                </a:ext>
              </a:extLst>
            </p:cNvPr>
            <p:cNvGraphicFramePr/>
            <p:nvPr/>
          </p:nvGraphicFramePr>
          <p:xfrm>
            <a:off x="975360" y="2743200"/>
            <a:ext cx="10454640" cy="33951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75115" name="Picture 15">
              <a:extLst>
                <a:ext uri="{FF2B5EF4-FFF2-40B4-BE49-F238E27FC236}">
                  <a16:creationId xmlns:a16="http://schemas.microsoft.com/office/drawing/2014/main" id="{4868F730-0219-CE4B-9946-B466E6E6F3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760" y="5157088"/>
              <a:ext cx="4328260" cy="1036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5108" name="TextBox 18">
            <a:extLst>
              <a:ext uri="{FF2B5EF4-FFF2-40B4-BE49-F238E27FC236}">
                <a16:creationId xmlns:a16="http://schemas.microsoft.com/office/drawing/2014/main" id="{2BF7B34A-7DE8-064B-9F0B-96C4B16747A2}"/>
              </a:ext>
            </a:extLst>
          </p:cNvPr>
          <p:cNvSpPr txBox="1">
            <a:spLocks noChangeArrowheads="1"/>
          </p:cNvSpPr>
          <p:nvPr/>
        </p:nvSpPr>
        <p:spPr bwMode="auto">
          <a:xfrm>
            <a:off x="4465638" y="2571750"/>
            <a:ext cx="6980237"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r>
              <a:rPr lang="en-US" altLang="vi-VN" sz="3200" i="1">
                <a:solidFill>
                  <a:srgbClr val="000000"/>
                </a:solidFill>
                <a:latin typeface="Times New Roman" panose="02020603050405020304" pitchFamily="18" charset="0"/>
              </a:rPr>
              <a:t>Chỉ ra nguyên nhân, động lực của quá trình vận động và phát triển của sự vật, hiện tượng ở TN, XH và tư duy. </a:t>
            </a:r>
          </a:p>
        </p:txBody>
      </p:sp>
      <p:sp>
        <p:nvSpPr>
          <p:cNvPr id="175109" name="TextBox 1">
            <a:extLst>
              <a:ext uri="{FF2B5EF4-FFF2-40B4-BE49-F238E27FC236}">
                <a16:creationId xmlns:a16="http://schemas.microsoft.com/office/drawing/2014/main" id="{B05935FF-49FB-9C4A-9A75-5DF01B0F4732}"/>
              </a:ext>
            </a:extLst>
          </p:cNvPr>
          <p:cNvSpPr txBox="1">
            <a:spLocks noChangeArrowheads="1"/>
          </p:cNvSpPr>
          <p:nvPr/>
        </p:nvSpPr>
        <p:spPr bwMode="auto">
          <a:xfrm>
            <a:off x="8610600" y="4687888"/>
            <a:ext cx="28352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r>
              <a:rPr lang="en-US" altLang="vi-VN" sz="3200" b="1">
                <a:solidFill>
                  <a:srgbClr val="000000"/>
                </a:solidFill>
                <a:latin typeface="Times New Roman" panose="02020603050405020304" pitchFamily="18" charset="0"/>
              </a:rPr>
              <a:t>Của phép biện chứng duy vật</a:t>
            </a:r>
          </a:p>
        </p:txBody>
      </p:sp>
      <p:cxnSp>
        <p:nvCxnSpPr>
          <p:cNvPr id="11" name="Straight Connector 10">
            <a:extLst>
              <a:ext uri="{FF2B5EF4-FFF2-40B4-BE49-F238E27FC236}">
                <a16:creationId xmlns:a16="http://schemas.microsoft.com/office/drawing/2014/main" id="{A47D00D4-202B-AA42-8BE8-9824A8676A49}"/>
              </a:ext>
            </a:extLst>
          </p:cNvPr>
          <p:cNvCxnSpPr/>
          <p:nvPr/>
        </p:nvCxnSpPr>
        <p:spPr>
          <a:xfrm>
            <a:off x="1968500" y="61913"/>
            <a:ext cx="0" cy="1057275"/>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75111" name="Date Placeholder 2">
            <a:extLst>
              <a:ext uri="{FF2B5EF4-FFF2-40B4-BE49-F238E27FC236}">
                <a16:creationId xmlns:a16="http://schemas.microsoft.com/office/drawing/2014/main" id="{3CE29791-FDE5-2445-BC06-F332509DBBDF}"/>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A655CE69-564A-8743-A53B-4F6E956EE2ED}"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75112" name="Footer Placeholder 3">
            <a:extLst>
              <a:ext uri="{FF2B5EF4-FFF2-40B4-BE49-F238E27FC236}">
                <a16:creationId xmlns:a16="http://schemas.microsoft.com/office/drawing/2014/main" id="{EC9E768A-6536-B047-8904-A4E55063581A}"/>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75113" name="Slide Number Placeholder 4">
            <a:extLst>
              <a:ext uri="{FF2B5EF4-FFF2-40B4-BE49-F238E27FC236}">
                <a16:creationId xmlns:a16="http://schemas.microsoft.com/office/drawing/2014/main" id="{E5DD95A9-F4D8-7849-88F9-2D83CCFF3AFA}"/>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7E6E60CB-48B9-6C4B-939B-B20983299953}" type="slidenum">
              <a:rPr lang="en-US" altLang="vi-VN" smtClean="0">
                <a:solidFill>
                  <a:srgbClr val="1F5281"/>
                </a:solidFill>
                <a:latin typeface="Arial" panose="020B0604020202020204" pitchFamily="34" charset="0"/>
              </a:rPr>
              <a:pPr algn="ctr"/>
              <a:t>55</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7755980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Text Box 2">
            <a:extLst>
              <a:ext uri="{FF2B5EF4-FFF2-40B4-BE49-F238E27FC236}">
                <a16:creationId xmlns:a16="http://schemas.microsoft.com/office/drawing/2014/main" id="{80B7B6E5-9A14-1C4D-807C-AF55C575AC4B}"/>
              </a:ext>
            </a:extLst>
          </p:cNvPr>
          <p:cNvSpPr txBox="1">
            <a:spLocks noChangeArrowheads="1"/>
          </p:cNvSpPr>
          <p:nvPr/>
        </p:nvSpPr>
        <p:spPr bwMode="auto">
          <a:xfrm>
            <a:off x="274638" y="1101725"/>
            <a:ext cx="66484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 typeface="Wingdings" pitchFamily="2" charset="2"/>
              <a:buChar char="Ø"/>
            </a:pPr>
            <a:r>
              <a:rPr lang="en-US" altLang="vi-VN" b="1">
                <a:solidFill>
                  <a:srgbClr val="000000"/>
                </a:solidFill>
                <a:latin typeface="Times New Roman" panose="02020603050405020304" pitchFamily="18" charset="0"/>
                <a:ea typeface="SimSun" panose="02010600030101010101" pitchFamily="2" charset="-122"/>
                <a:cs typeface="Times New Roman" panose="02020603050405020304" pitchFamily="18" charset="0"/>
              </a:rPr>
              <a:t>Khái niệm mâu thuẫn biện chứng </a:t>
            </a:r>
          </a:p>
        </p:txBody>
      </p:sp>
      <p:sp>
        <p:nvSpPr>
          <p:cNvPr id="7" name="Rectangle 1">
            <a:extLst>
              <a:ext uri="{FF2B5EF4-FFF2-40B4-BE49-F238E27FC236}">
                <a16:creationId xmlns:a16="http://schemas.microsoft.com/office/drawing/2014/main" id="{D74B83BF-A4A4-8B41-B79C-A7386FD5D077}"/>
              </a:ext>
            </a:extLst>
          </p:cNvPr>
          <p:cNvSpPr>
            <a:spLocks noChangeArrowheads="1"/>
          </p:cNvSpPr>
          <p:nvPr/>
        </p:nvSpPr>
        <p:spPr bwMode="auto">
          <a:xfrm>
            <a:off x="1343025" y="304800"/>
            <a:ext cx="10922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algn="just">
              <a:buFont typeface="Wingdings" panose="05000000000000000000" pitchFamily="2" charset="2"/>
              <a:buChar char="q"/>
              <a:defRPr/>
            </a:pPr>
            <a:r>
              <a:rPr lang="en-US" sz="2800" b="1" i="1" kern="0" dirty="0" err="1">
                <a:solidFill>
                  <a:srgbClr val="FF0000"/>
                </a:solidFill>
                <a:latin typeface="Times New Roman" panose="02020603050405020304" pitchFamily="18" charset="0"/>
              </a:rPr>
              <a:t>Quy</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luật</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thống</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nhất</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và</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đấu</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tranh</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của</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các</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mặt</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đối</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lập</a:t>
            </a:r>
            <a:endParaRPr lang="en-US" sz="2800" b="1" i="1" kern="0" dirty="0">
              <a:solidFill>
                <a:srgbClr val="FF0000"/>
              </a:solidFill>
              <a:latin typeface="Times New Roman" panose="02020603050405020304" pitchFamily="18" charset="0"/>
            </a:endParaRPr>
          </a:p>
        </p:txBody>
      </p:sp>
      <p:sp>
        <p:nvSpPr>
          <p:cNvPr id="176131" name="Line 17">
            <a:extLst>
              <a:ext uri="{FF2B5EF4-FFF2-40B4-BE49-F238E27FC236}">
                <a16:creationId xmlns:a16="http://schemas.microsoft.com/office/drawing/2014/main" id="{EDE4A388-C565-9344-B3EF-2A2E45A0435A}"/>
              </a:ext>
            </a:extLst>
          </p:cNvPr>
          <p:cNvSpPr>
            <a:spLocks noChangeShapeType="1"/>
          </p:cNvSpPr>
          <p:nvPr/>
        </p:nvSpPr>
        <p:spPr bwMode="auto">
          <a:xfrm flipH="1">
            <a:off x="6169025" y="1752600"/>
            <a:ext cx="3175" cy="4860925"/>
          </a:xfrm>
          <a:prstGeom prst="line">
            <a:avLst/>
          </a:prstGeom>
          <a:noFill/>
          <a:ln w="38100" cap="rnd">
            <a:solidFill>
              <a:srgbClr val="CC3300"/>
            </a:solidFill>
            <a:prstDash val="sysDot"/>
            <a:round/>
            <a:headEnd/>
            <a:tailEnd/>
          </a:ln>
          <a:extLst>
            <a:ext uri="{909E8E84-426E-40DD-AFC4-6F175D3DCCD1}">
              <a14:hiddenFill xmlns:a14="http://schemas.microsoft.com/office/drawing/2010/main">
                <a:noFill/>
              </a14:hiddenFill>
            </a:ext>
          </a:extLst>
        </p:spPr>
        <p:txBody>
          <a:bodyPr/>
          <a:lstStyle/>
          <a:p>
            <a:endParaRPr lang="vi-VN"/>
          </a:p>
        </p:txBody>
      </p:sp>
      <p:sp>
        <p:nvSpPr>
          <p:cNvPr id="9" name="Flowchart: Process 8">
            <a:extLst>
              <a:ext uri="{FF2B5EF4-FFF2-40B4-BE49-F238E27FC236}">
                <a16:creationId xmlns:a16="http://schemas.microsoft.com/office/drawing/2014/main" id="{D5B63B9C-E597-664C-ADAF-1B64FD2847C4}"/>
              </a:ext>
            </a:extLst>
          </p:cNvPr>
          <p:cNvSpPr/>
          <p:nvPr/>
        </p:nvSpPr>
        <p:spPr>
          <a:xfrm>
            <a:off x="2362200" y="3657600"/>
            <a:ext cx="2590800" cy="1143000"/>
          </a:xfrm>
          <a:prstGeom prst="flowChartProcess">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200" b="1" dirty="0">
                <a:solidFill>
                  <a:srgbClr val="FFFFFF"/>
                </a:solidFill>
                <a:latin typeface="Times New Roman" pitchFamily="18" charset="0"/>
                <a:ea typeface="Tahoma" pitchFamily="34" charset="0"/>
                <a:cs typeface="Times New Roman" pitchFamily="18" charset="0"/>
              </a:rPr>
              <a:t>MT </a:t>
            </a:r>
            <a:r>
              <a:rPr lang="en-US" sz="3200" b="1" dirty="0" err="1">
                <a:solidFill>
                  <a:srgbClr val="FFFFFF"/>
                </a:solidFill>
                <a:latin typeface="Times New Roman" pitchFamily="18" charset="0"/>
                <a:ea typeface="Tahoma" pitchFamily="34" charset="0"/>
                <a:cs typeface="Times New Roman" pitchFamily="18" charset="0"/>
              </a:rPr>
              <a:t>biện</a:t>
            </a:r>
            <a:r>
              <a:rPr lang="en-US" sz="3200" b="1" dirty="0">
                <a:solidFill>
                  <a:srgbClr val="FFFFFF"/>
                </a:solidFill>
                <a:latin typeface="Times New Roman" pitchFamily="18" charset="0"/>
                <a:ea typeface="Tahoma" pitchFamily="34" charset="0"/>
                <a:cs typeface="Times New Roman" pitchFamily="18" charset="0"/>
              </a:rPr>
              <a:t> </a:t>
            </a:r>
            <a:r>
              <a:rPr lang="en-US" sz="3200" b="1" dirty="0" err="1">
                <a:solidFill>
                  <a:srgbClr val="FFFFFF"/>
                </a:solidFill>
                <a:latin typeface="Times New Roman" pitchFamily="18" charset="0"/>
                <a:ea typeface="Tahoma" pitchFamily="34" charset="0"/>
                <a:cs typeface="Times New Roman" pitchFamily="18" charset="0"/>
              </a:rPr>
              <a:t>chứng</a:t>
            </a:r>
            <a:endParaRPr lang="en-US" sz="3200" b="1" dirty="0">
              <a:solidFill>
                <a:srgbClr val="FFFFFF"/>
              </a:solidFill>
              <a:latin typeface="Times New Roman" pitchFamily="18" charset="0"/>
              <a:ea typeface="Tahoma" pitchFamily="34" charset="0"/>
              <a:cs typeface="Times New Roman" pitchFamily="18" charset="0"/>
            </a:endParaRPr>
          </a:p>
        </p:txBody>
      </p:sp>
      <p:sp>
        <p:nvSpPr>
          <p:cNvPr id="10" name="Flowchart: Alternate Process 9">
            <a:extLst>
              <a:ext uri="{FF2B5EF4-FFF2-40B4-BE49-F238E27FC236}">
                <a16:creationId xmlns:a16="http://schemas.microsoft.com/office/drawing/2014/main" id="{DDDECA8E-E2D4-6F44-9F02-952CC9A66550}"/>
              </a:ext>
            </a:extLst>
          </p:cNvPr>
          <p:cNvSpPr/>
          <p:nvPr/>
        </p:nvSpPr>
        <p:spPr>
          <a:xfrm>
            <a:off x="1117600" y="1905000"/>
            <a:ext cx="5054600" cy="1219200"/>
          </a:xfrm>
          <a:prstGeom prst="flowChartAlternateProcess">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sz="2800" b="1">
                <a:solidFill>
                  <a:srgbClr val="000000"/>
                </a:solidFill>
                <a:latin typeface="Times New Roman" panose="02020603050405020304" pitchFamily="18" charset="0"/>
              </a:rPr>
              <a:t>Dùng để chỉ MLH </a:t>
            </a:r>
            <a:r>
              <a:rPr lang="en-US" altLang="vi-VN" sz="2800" b="1" u="sng">
                <a:solidFill>
                  <a:srgbClr val="000000"/>
                </a:solidFill>
                <a:latin typeface="Times New Roman" panose="02020603050405020304" pitchFamily="18" charset="0"/>
              </a:rPr>
              <a:t>thống nhất, đấu tranh và chuyển hóa giữa các mặt đối lập</a:t>
            </a:r>
          </a:p>
        </p:txBody>
      </p:sp>
      <p:sp>
        <p:nvSpPr>
          <p:cNvPr id="11" name="Flowchart: Alternate Process 10">
            <a:extLst>
              <a:ext uri="{FF2B5EF4-FFF2-40B4-BE49-F238E27FC236}">
                <a16:creationId xmlns:a16="http://schemas.microsoft.com/office/drawing/2014/main" id="{BC393FC2-66D6-5E43-A852-440DDC5A95B4}"/>
              </a:ext>
            </a:extLst>
          </p:cNvPr>
          <p:cNvSpPr/>
          <p:nvPr/>
        </p:nvSpPr>
        <p:spPr>
          <a:xfrm>
            <a:off x="973138" y="5334000"/>
            <a:ext cx="5054600" cy="1219200"/>
          </a:xfrm>
          <a:prstGeom prst="flowChartAlternateProcess">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sz="2800" b="1">
                <a:solidFill>
                  <a:srgbClr val="000000"/>
                </a:solidFill>
                <a:latin typeface="Times New Roman" panose="02020603050405020304" pitchFamily="18" charset="0"/>
              </a:rPr>
              <a:t>Của SV, HT hoặc giữa các SV, HT với nhau</a:t>
            </a:r>
          </a:p>
        </p:txBody>
      </p:sp>
      <p:cxnSp>
        <p:nvCxnSpPr>
          <p:cNvPr id="12" name="Straight Arrow Connector 11">
            <a:extLst>
              <a:ext uri="{FF2B5EF4-FFF2-40B4-BE49-F238E27FC236}">
                <a16:creationId xmlns:a16="http://schemas.microsoft.com/office/drawing/2014/main" id="{038449E5-BA1C-2F44-899A-2F093ADFA090}"/>
              </a:ext>
            </a:extLst>
          </p:cNvPr>
          <p:cNvCxnSpPr>
            <a:stCxn id="9" idx="0"/>
          </p:cNvCxnSpPr>
          <p:nvPr/>
        </p:nvCxnSpPr>
        <p:spPr>
          <a:xfrm flipV="1">
            <a:off x="3657600" y="3124200"/>
            <a:ext cx="304800" cy="5334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25C6CD3-A229-6544-AFF2-A5C31D934534}"/>
              </a:ext>
            </a:extLst>
          </p:cNvPr>
          <p:cNvCxnSpPr>
            <a:stCxn id="9" idx="2"/>
          </p:cNvCxnSpPr>
          <p:nvPr/>
        </p:nvCxnSpPr>
        <p:spPr>
          <a:xfrm>
            <a:off x="3657600" y="4800600"/>
            <a:ext cx="533400" cy="5334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Flowchart: Alternate Process 13">
            <a:extLst>
              <a:ext uri="{FF2B5EF4-FFF2-40B4-BE49-F238E27FC236}">
                <a16:creationId xmlns:a16="http://schemas.microsoft.com/office/drawing/2014/main" id="{56B44DAE-4901-F743-8C50-58184AE022E2}"/>
              </a:ext>
            </a:extLst>
          </p:cNvPr>
          <p:cNvSpPr/>
          <p:nvPr/>
        </p:nvSpPr>
        <p:spPr>
          <a:xfrm>
            <a:off x="6270625" y="1624013"/>
            <a:ext cx="5487988" cy="1219200"/>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sz="3600">
                <a:solidFill>
                  <a:srgbClr val="000000"/>
                </a:solidFill>
                <a:latin typeface="Times New Roman" panose="02020603050405020304" pitchFamily="18" charset="0"/>
              </a:rPr>
              <a:t>+ </a:t>
            </a:r>
            <a:r>
              <a:rPr lang="en-US" altLang="vi-VN" sz="3200">
                <a:solidFill>
                  <a:srgbClr val="000000"/>
                </a:solidFill>
                <a:latin typeface="Times New Roman" panose="02020603050405020304" pitchFamily="18" charset="0"/>
              </a:rPr>
              <a:t>Nhân tố tạo thành mâu thuẫn </a:t>
            </a:r>
            <a:r>
              <a:rPr lang="en-US" altLang="vi-VN" sz="3200" i="1">
                <a:solidFill>
                  <a:srgbClr val="FF0000"/>
                </a:solidFill>
                <a:latin typeface="Times New Roman" panose="02020603050405020304" pitchFamily="18" charset="0"/>
              </a:rPr>
              <a:t>là </a:t>
            </a:r>
            <a:r>
              <a:rPr lang="en-US" altLang="vi-VN" sz="3200" i="1" u="sng">
                <a:solidFill>
                  <a:srgbClr val="FF0000"/>
                </a:solidFill>
                <a:latin typeface="Times New Roman" panose="02020603050405020304" pitchFamily="18" charset="0"/>
              </a:rPr>
              <a:t>mặt đối lập</a:t>
            </a:r>
          </a:p>
        </p:txBody>
      </p:sp>
      <p:sp>
        <p:nvSpPr>
          <p:cNvPr id="15" name="Flowchart: Alternate Process 14">
            <a:extLst>
              <a:ext uri="{FF2B5EF4-FFF2-40B4-BE49-F238E27FC236}">
                <a16:creationId xmlns:a16="http://schemas.microsoft.com/office/drawing/2014/main" id="{798C8672-E5D4-B14D-AAFA-9896D35450CF}"/>
              </a:ext>
            </a:extLst>
          </p:cNvPr>
          <p:cNvSpPr/>
          <p:nvPr/>
        </p:nvSpPr>
        <p:spPr>
          <a:xfrm>
            <a:off x="6273800" y="2811463"/>
            <a:ext cx="5715000" cy="3048000"/>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sz="3200">
                <a:solidFill>
                  <a:srgbClr val="000000"/>
                </a:solidFill>
                <a:latin typeface="Times New Roman" panose="02020603050405020304" pitchFamily="18" charset="0"/>
              </a:rPr>
              <a:t>+KN: </a:t>
            </a:r>
            <a:r>
              <a:rPr lang="en-US" altLang="vi-VN" sz="3200" u="sng">
                <a:solidFill>
                  <a:srgbClr val="000000"/>
                </a:solidFill>
                <a:latin typeface="Times New Roman" panose="02020603050405020304" pitchFamily="18" charset="0"/>
              </a:rPr>
              <a:t>mặt đối lập </a:t>
            </a:r>
            <a:r>
              <a:rPr lang="en-US" altLang="vi-VN" sz="3200">
                <a:solidFill>
                  <a:srgbClr val="000000"/>
                </a:solidFill>
                <a:latin typeface="Times New Roman" panose="02020603050405020304" pitchFamily="18" charset="0"/>
              </a:rPr>
              <a:t>dùng để chỉ những mặt, những khuynh hướng vận động trái ngược nhau nhưng là điều kiện và tiền đề tồn tại của nhau.</a:t>
            </a:r>
          </a:p>
        </p:txBody>
      </p:sp>
      <p:sp>
        <p:nvSpPr>
          <p:cNvPr id="16" name="Flowchart: Alternate Process 15">
            <a:extLst>
              <a:ext uri="{FF2B5EF4-FFF2-40B4-BE49-F238E27FC236}">
                <a16:creationId xmlns:a16="http://schemas.microsoft.com/office/drawing/2014/main" id="{FFCE341B-FE65-BD43-A56F-3CB773CA49AA}"/>
              </a:ext>
            </a:extLst>
          </p:cNvPr>
          <p:cNvSpPr/>
          <p:nvPr/>
        </p:nvSpPr>
        <p:spPr>
          <a:xfrm>
            <a:off x="6469063" y="5275263"/>
            <a:ext cx="5262562" cy="1219200"/>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endParaRPr lang="en-US" sz="3600" dirty="0">
              <a:solidFill>
                <a:srgbClr val="000000"/>
              </a:solidFill>
              <a:latin typeface="Times New Roman" pitchFamily="18" charset="0"/>
              <a:cs typeface="Times New Roman" pitchFamily="18" charset="0"/>
            </a:endParaRPr>
          </a:p>
          <a:p>
            <a:pPr algn="just">
              <a:defRPr/>
            </a:pPr>
            <a:r>
              <a:rPr lang="en-US" sz="3600" i="1" dirty="0">
                <a:solidFill>
                  <a:srgbClr val="000000"/>
                </a:solidFill>
                <a:latin typeface="Times New Roman" pitchFamily="18" charset="0"/>
                <a:cs typeface="Times New Roman" pitchFamily="18" charset="0"/>
              </a:rPr>
              <a:t>* VD: TN, XH, </a:t>
            </a:r>
            <a:r>
              <a:rPr lang="en-US" sz="3600" i="1" dirty="0" err="1">
                <a:solidFill>
                  <a:srgbClr val="000000"/>
                </a:solidFill>
                <a:latin typeface="Times New Roman" pitchFamily="18" charset="0"/>
                <a:cs typeface="Times New Roman" pitchFamily="18" charset="0"/>
              </a:rPr>
              <a:t>Tư</a:t>
            </a:r>
            <a:r>
              <a:rPr lang="en-US" sz="3600" i="1" dirty="0">
                <a:solidFill>
                  <a:srgbClr val="000000"/>
                </a:solidFill>
                <a:latin typeface="Times New Roman" pitchFamily="18" charset="0"/>
                <a:cs typeface="Times New Roman" pitchFamily="18" charset="0"/>
              </a:rPr>
              <a:t> </a:t>
            </a:r>
            <a:r>
              <a:rPr lang="en-US" sz="3600" i="1" dirty="0" err="1">
                <a:solidFill>
                  <a:srgbClr val="000000"/>
                </a:solidFill>
                <a:latin typeface="Times New Roman" pitchFamily="18" charset="0"/>
                <a:cs typeface="Times New Roman" pitchFamily="18" charset="0"/>
              </a:rPr>
              <a:t>duy</a:t>
            </a:r>
            <a:endParaRPr lang="en-US" sz="3200" i="1" dirty="0">
              <a:solidFill>
                <a:srgbClr val="FF0000"/>
              </a:solidFill>
              <a:latin typeface="Times New Roman" pitchFamily="18" charset="0"/>
              <a:cs typeface="Times New Roman" pitchFamily="18" charset="0"/>
            </a:endParaRPr>
          </a:p>
        </p:txBody>
      </p:sp>
      <p:cxnSp>
        <p:nvCxnSpPr>
          <p:cNvPr id="17" name="Straight Connector 16">
            <a:extLst>
              <a:ext uri="{FF2B5EF4-FFF2-40B4-BE49-F238E27FC236}">
                <a16:creationId xmlns:a16="http://schemas.microsoft.com/office/drawing/2014/main" id="{0F7A09BC-EE2E-DD41-8D9A-87C0B06F4B62}"/>
              </a:ext>
            </a:extLst>
          </p:cNvPr>
          <p:cNvCxnSpPr/>
          <p:nvPr/>
        </p:nvCxnSpPr>
        <p:spPr>
          <a:xfrm>
            <a:off x="1968500" y="61913"/>
            <a:ext cx="0" cy="1057275"/>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76141" name="Date Placeholder 1">
            <a:extLst>
              <a:ext uri="{FF2B5EF4-FFF2-40B4-BE49-F238E27FC236}">
                <a16:creationId xmlns:a16="http://schemas.microsoft.com/office/drawing/2014/main" id="{764BD76A-7882-BB4D-A95F-92924095D39E}"/>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0388E920-AC10-5149-8A5E-4AAAA05428D1}"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76142" name="Footer Placeholder 2">
            <a:extLst>
              <a:ext uri="{FF2B5EF4-FFF2-40B4-BE49-F238E27FC236}">
                <a16:creationId xmlns:a16="http://schemas.microsoft.com/office/drawing/2014/main" id="{971724C3-8623-CA46-889E-4EFBF9DD58FC}"/>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76143" name="Slide Number Placeholder 3">
            <a:extLst>
              <a:ext uri="{FF2B5EF4-FFF2-40B4-BE49-F238E27FC236}">
                <a16:creationId xmlns:a16="http://schemas.microsoft.com/office/drawing/2014/main" id="{DB0559D8-A048-8545-A57D-02822E9858D0}"/>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4190F029-A098-4844-96ED-031EAECA0729}" type="slidenum">
              <a:rPr lang="en-US" altLang="vi-VN" smtClean="0">
                <a:solidFill>
                  <a:srgbClr val="1F5281"/>
                </a:solidFill>
                <a:latin typeface="Arial" panose="020B0604020202020204" pitchFamily="34" charset="0"/>
              </a:rPr>
              <a:pPr algn="ctr"/>
              <a:t>56</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41908433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Text Box 2">
            <a:extLst>
              <a:ext uri="{FF2B5EF4-FFF2-40B4-BE49-F238E27FC236}">
                <a16:creationId xmlns:a16="http://schemas.microsoft.com/office/drawing/2014/main" id="{29E36EF3-2D9B-CB46-9494-39B87EF1C1C0}"/>
              </a:ext>
            </a:extLst>
          </p:cNvPr>
          <p:cNvSpPr txBox="1">
            <a:spLocks noChangeArrowheads="1"/>
          </p:cNvSpPr>
          <p:nvPr/>
        </p:nvSpPr>
        <p:spPr bwMode="auto">
          <a:xfrm>
            <a:off x="1838325" y="185738"/>
            <a:ext cx="744696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 typeface="Wingdings" pitchFamily="2" charset="2"/>
              <a:buChar char="Ø"/>
            </a:pPr>
            <a:r>
              <a:rPr lang="en-US" altLang="vi-VN" b="1">
                <a:solidFill>
                  <a:srgbClr val="000000"/>
                </a:solidFill>
                <a:latin typeface="Times New Roman" panose="02020603050405020304" pitchFamily="18" charset="0"/>
                <a:ea typeface="SimSun" panose="02010600030101010101" pitchFamily="2" charset="-122"/>
                <a:cs typeface="Times New Roman" panose="02020603050405020304" pitchFamily="18" charset="0"/>
              </a:rPr>
              <a:t>Quá trình vận động của mâu thuẫn </a:t>
            </a:r>
          </a:p>
        </p:txBody>
      </p:sp>
      <p:sp>
        <p:nvSpPr>
          <p:cNvPr id="177154" name="Text Box 2">
            <a:extLst>
              <a:ext uri="{FF2B5EF4-FFF2-40B4-BE49-F238E27FC236}">
                <a16:creationId xmlns:a16="http://schemas.microsoft.com/office/drawing/2014/main" id="{850FC4C8-AB78-2648-878A-95EF5EEFC60E}"/>
              </a:ext>
            </a:extLst>
          </p:cNvPr>
          <p:cNvSpPr txBox="1">
            <a:spLocks noChangeArrowheads="1"/>
          </p:cNvSpPr>
          <p:nvPr/>
        </p:nvSpPr>
        <p:spPr bwMode="auto">
          <a:xfrm>
            <a:off x="1190625" y="1955800"/>
            <a:ext cx="4543425"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n-US" altLang="vi-VN" b="1">
                <a:solidFill>
                  <a:srgbClr val="000000"/>
                </a:solidFill>
                <a:latin typeface="Times New Roman" panose="02020603050405020304" pitchFamily="18" charset="0"/>
                <a:ea typeface="SimSun" panose="02010600030101010101" pitchFamily="2" charset="-122"/>
                <a:cs typeface="Times New Roman" panose="02020603050405020304" pitchFamily="18" charset="0"/>
              </a:rPr>
              <a:t>Trong mỗi MT các </a:t>
            </a:r>
            <a:r>
              <a:rPr lang="en-US" altLang="vi-VN" b="1" i="1" u="sng">
                <a:solidFill>
                  <a:srgbClr val="FF0000"/>
                </a:solidFill>
                <a:latin typeface="Times New Roman" panose="02020603050405020304" pitchFamily="18" charset="0"/>
                <a:ea typeface="SimSun" panose="02010600030101010101" pitchFamily="2" charset="-122"/>
                <a:cs typeface="Times New Roman" panose="02020603050405020304" pitchFamily="18" charset="0"/>
              </a:rPr>
              <a:t>mặt đối lập </a:t>
            </a:r>
            <a:r>
              <a:rPr lang="en-US" altLang="vi-VN" b="1">
                <a:solidFill>
                  <a:srgbClr val="000000"/>
                </a:solidFill>
                <a:latin typeface="Times New Roman" panose="02020603050405020304" pitchFamily="18" charset="0"/>
                <a:ea typeface="SimSun" panose="02010600030101010101" pitchFamily="2" charset="-122"/>
                <a:cs typeface="Times New Roman" panose="02020603050405020304" pitchFamily="18" charset="0"/>
              </a:rPr>
              <a:t>vừa </a:t>
            </a:r>
            <a:r>
              <a:rPr lang="en-US" altLang="vi-VN" b="1" i="1" u="sng">
                <a:solidFill>
                  <a:srgbClr val="FF0000"/>
                </a:solidFill>
                <a:latin typeface="Times New Roman" panose="02020603050405020304" pitchFamily="18" charset="0"/>
                <a:ea typeface="SimSun" panose="02010600030101010101" pitchFamily="2" charset="-122"/>
                <a:cs typeface="Times New Roman" panose="02020603050405020304" pitchFamily="18" charset="0"/>
              </a:rPr>
              <a:t>thống nhất </a:t>
            </a:r>
            <a:r>
              <a:rPr lang="en-US" altLang="vi-VN" b="1">
                <a:solidFill>
                  <a:srgbClr val="000000"/>
                </a:solidFill>
                <a:latin typeface="Times New Roman" panose="02020603050405020304" pitchFamily="18" charset="0"/>
                <a:ea typeface="SimSun" panose="02010600030101010101" pitchFamily="2" charset="-122"/>
                <a:cs typeface="Times New Roman" panose="02020603050405020304" pitchFamily="18" charset="0"/>
              </a:rPr>
              <a:t>với nhau, vừa </a:t>
            </a:r>
            <a:r>
              <a:rPr lang="en-US" altLang="vi-VN" b="1" i="1" u="sng">
                <a:solidFill>
                  <a:srgbClr val="FF0000"/>
                </a:solidFill>
                <a:latin typeface="Times New Roman" panose="02020603050405020304" pitchFamily="18" charset="0"/>
                <a:ea typeface="SimSun" panose="02010600030101010101" pitchFamily="2" charset="-122"/>
                <a:cs typeface="Times New Roman" panose="02020603050405020304" pitchFamily="18" charset="0"/>
              </a:rPr>
              <a:t>đấu</a:t>
            </a:r>
            <a:r>
              <a:rPr lang="en-US" altLang="vi-VN" b="1" i="1" u="sng">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vi-VN" b="1" i="1" u="sng">
                <a:solidFill>
                  <a:srgbClr val="FF0000"/>
                </a:solidFill>
                <a:latin typeface="Times New Roman" panose="02020603050405020304" pitchFamily="18" charset="0"/>
                <a:ea typeface="SimSun" panose="02010600030101010101" pitchFamily="2" charset="-122"/>
                <a:cs typeface="Times New Roman" panose="02020603050405020304" pitchFamily="18" charset="0"/>
              </a:rPr>
              <a:t>tranh</a:t>
            </a:r>
            <a:r>
              <a:rPr lang="en-US" altLang="vi-VN" b="1" i="1" u="sng">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vi-VN" b="1">
                <a:solidFill>
                  <a:srgbClr val="000000"/>
                </a:solidFill>
                <a:latin typeface="Times New Roman" panose="02020603050405020304" pitchFamily="18" charset="0"/>
                <a:ea typeface="SimSun" panose="02010600030101010101" pitchFamily="2" charset="-122"/>
                <a:cs typeface="Times New Roman" panose="02020603050405020304" pitchFamily="18" charset="0"/>
              </a:rPr>
              <a:t>lẫn nhau tạo nên trạng thái ổn định tương đối của sự vật </a:t>
            </a:r>
          </a:p>
        </p:txBody>
      </p:sp>
      <p:sp>
        <p:nvSpPr>
          <p:cNvPr id="177155" name="Rectangle 7">
            <a:extLst>
              <a:ext uri="{FF2B5EF4-FFF2-40B4-BE49-F238E27FC236}">
                <a16:creationId xmlns:a16="http://schemas.microsoft.com/office/drawing/2014/main" id="{097D5745-AECD-1A44-AB02-AAC46AEBBDBE}"/>
              </a:ext>
            </a:extLst>
          </p:cNvPr>
          <p:cNvSpPr>
            <a:spLocks noChangeArrowheads="1"/>
          </p:cNvSpPr>
          <p:nvPr/>
        </p:nvSpPr>
        <p:spPr bwMode="auto">
          <a:xfrm>
            <a:off x="2486025" y="3352800"/>
            <a:ext cx="228600" cy="30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800">
              <a:solidFill>
                <a:srgbClr val="000000"/>
              </a:solidFill>
              <a:latin typeface="Times New Roman" panose="02020603050405020304" pitchFamily="18" charset="0"/>
            </a:endParaRPr>
          </a:p>
        </p:txBody>
      </p:sp>
      <p:grpSp>
        <p:nvGrpSpPr>
          <p:cNvPr id="177156" name="Group 33">
            <a:extLst>
              <a:ext uri="{FF2B5EF4-FFF2-40B4-BE49-F238E27FC236}">
                <a16:creationId xmlns:a16="http://schemas.microsoft.com/office/drawing/2014/main" id="{0957E9EF-6BB9-AB4D-B87E-DD17399F5CE9}"/>
              </a:ext>
            </a:extLst>
          </p:cNvPr>
          <p:cNvGrpSpPr>
            <a:grpSpLocks/>
          </p:cNvGrpSpPr>
          <p:nvPr/>
        </p:nvGrpSpPr>
        <p:grpSpPr bwMode="auto">
          <a:xfrm>
            <a:off x="6535738" y="1789113"/>
            <a:ext cx="4876800" cy="3398837"/>
            <a:chOff x="6273800" y="3000599"/>
            <a:chExt cx="4876800" cy="3400201"/>
          </a:xfrm>
        </p:grpSpPr>
        <p:grpSp>
          <p:nvGrpSpPr>
            <p:cNvPr id="177163" name="Group 30">
              <a:extLst>
                <a:ext uri="{FF2B5EF4-FFF2-40B4-BE49-F238E27FC236}">
                  <a16:creationId xmlns:a16="http://schemas.microsoft.com/office/drawing/2014/main" id="{BE4C9374-3A41-EA49-8B1D-296D616AD9DA}"/>
                </a:ext>
              </a:extLst>
            </p:cNvPr>
            <p:cNvGrpSpPr>
              <a:grpSpLocks/>
            </p:cNvGrpSpPr>
            <p:nvPr/>
          </p:nvGrpSpPr>
          <p:grpSpPr bwMode="auto">
            <a:xfrm>
              <a:off x="6273800" y="3733800"/>
              <a:ext cx="4876800" cy="2667000"/>
              <a:chOff x="1600200" y="3138714"/>
              <a:chExt cx="4876800" cy="2667000"/>
            </a:xfrm>
          </p:grpSpPr>
          <p:sp useBgFill="1">
            <p:nvSpPr>
              <p:cNvPr id="177169" name="Oval 5">
                <a:extLst>
                  <a:ext uri="{FF2B5EF4-FFF2-40B4-BE49-F238E27FC236}">
                    <a16:creationId xmlns:a16="http://schemas.microsoft.com/office/drawing/2014/main" id="{3962930A-2CDB-E64B-8E33-8A5C4A8C080A}"/>
                  </a:ext>
                </a:extLst>
              </p:cNvPr>
              <p:cNvSpPr>
                <a:spLocks noChangeArrowheads="1"/>
              </p:cNvSpPr>
              <p:nvPr/>
            </p:nvSpPr>
            <p:spPr bwMode="auto">
              <a:xfrm>
                <a:off x="1600200" y="3138714"/>
                <a:ext cx="2590800" cy="2667000"/>
              </a:xfrm>
              <a:prstGeom prst="ellipse">
                <a:avLst/>
              </a:prstGeom>
              <a:ln w="57150" cmpd="thickThin">
                <a:solidFill>
                  <a:srgbClr val="0000CC"/>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vi-VN" altLang="vi-VN" sz="1800">
                  <a:solidFill>
                    <a:srgbClr val="000000"/>
                  </a:solidFill>
                  <a:latin typeface="Arial" panose="020B0604020202020204" pitchFamily="34" charset="0"/>
                </a:endParaRPr>
              </a:p>
            </p:txBody>
          </p:sp>
          <p:sp>
            <p:nvSpPr>
              <p:cNvPr id="177170" name="Oval 6">
                <a:extLst>
                  <a:ext uri="{FF2B5EF4-FFF2-40B4-BE49-F238E27FC236}">
                    <a16:creationId xmlns:a16="http://schemas.microsoft.com/office/drawing/2014/main" id="{3C66636A-8470-674B-B91B-B3254D2E8C1A}"/>
                  </a:ext>
                </a:extLst>
              </p:cNvPr>
              <p:cNvSpPr>
                <a:spLocks noChangeArrowheads="1"/>
              </p:cNvSpPr>
              <p:nvPr/>
            </p:nvSpPr>
            <p:spPr bwMode="auto">
              <a:xfrm>
                <a:off x="3886200" y="3138714"/>
                <a:ext cx="2590800" cy="2667000"/>
              </a:xfrm>
              <a:prstGeom prst="ellipse">
                <a:avLst/>
              </a:prstGeom>
              <a:noFill/>
              <a:ln w="57150" cmpd="thickThin">
                <a:solidFill>
                  <a:srgbClr val="00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800">
                  <a:solidFill>
                    <a:srgbClr val="000000"/>
                  </a:solidFill>
                  <a:latin typeface="Times New Roman" panose="02020603050405020304" pitchFamily="18" charset="0"/>
                </a:endParaRPr>
              </a:p>
            </p:txBody>
          </p:sp>
          <p:sp>
            <p:nvSpPr>
              <p:cNvPr id="177171" name="Freeform 9">
                <a:extLst>
                  <a:ext uri="{FF2B5EF4-FFF2-40B4-BE49-F238E27FC236}">
                    <a16:creationId xmlns:a16="http://schemas.microsoft.com/office/drawing/2014/main" id="{A05CF0AC-7FB5-A946-BB6F-4EA84200A663}"/>
                  </a:ext>
                </a:extLst>
              </p:cNvPr>
              <p:cNvSpPr>
                <a:spLocks/>
              </p:cNvSpPr>
              <p:nvPr/>
            </p:nvSpPr>
            <p:spPr bwMode="auto">
              <a:xfrm>
                <a:off x="2667000" y="3138714"/>
                <a:ext cx="609600" cy="2667000"/>
              </a:xfrm>
              <a:custGeom>
                <a:avLst/>
                <a:gdLst>
                  <a:gd name="T0" fmla="*/ 2147483646 w 832"/>
                  <a:gd name="T1" fmla="*/ 0 h 1680"/>
                  <a:gd name="T2" fmla="*/ 2147483646 w 832"/>
                  <a:gd name="T3" fmla="*/ 2147483646 h 1680"/>
                  <a:gd name="T4" fmla="*/ 2147483646 w 832"/>
                  <a:gd name="T5" fmla="*/ 2147483646 h 1680"/>
                  <a:gd name="T6" fmla="*/ 2147483646 w 832"/>
                  <a:gd name="T7" fmla="*/ 2147483646 h 1680"/>
                  <a:gd name="T8" fmla="*/ 0 60000 65536"/>
                  <a:gd name="T9" fmla="*/ 0 60000 65536"/>
                  <a:gd name="T10" fmla="*/ 0 60000 65536"/>
                  <a:gd name="T11" fmla="*/ 0 60000 65536"/>
                  <a:gd name="T12" fmla="*/ 0 w 832"/>
                  <a:gd name="T13" fmla="*/ 0 h 1680"/>
                  <a:gd name="T14" fmla="*/ 832 w 832"/>
                  <a:gd name="T15" fmla="*/ 1680 h 1680"/>
                </a:gdLst>
                <a:ahLst/>
                <a:cxnLst>
                  <a:cxn ang="T8">
                    <a:pos x="T0" y="T1"/>
                  </a:cxn>
                  <a:cxn ang="T9">
                    <a:pos x="T2" y="T3"/>
                  </a:cxn>
                  <a:cxn ang="T10">
                    <a:pos x="T4" y="T5"/>
                  </a:cxn>
                  <a:cxn ang="T11">
                    <a:pos x="T6" y="T7"/>
                  </a:cxn>
                </a:cxnLst>
                <a:rect l="T12" t="T13" r="T14" b="T15"/>
                <a:pathLst>
                  <a:path w="832" h="1680">
                    <a:moveTo>
                      <a:pt x="352" y="0"/>
                    </a:moveTo>
                    <a:cubicBezTo>
                      <a:pt x="592" y="168"/>
                      <a:pt x="832" y="336"/>
                      <a:pt x="784" y="528"/>
                    </a:cubicBezTo>
                    <a:cubicBezTo>
                      <a:pt x="736" y="720"/>
                      <a:pt x="128" y="960"/>
                      <a:pt x="64" y="1152"/>
                    </a:cubicBezTo>
                    <a:cubicBezTo>
                      <a:pt x="0" y="1344"/>
                      <a:pt x="344" y="1592"/>
                      <a:pt x="400" y="1680"/>
                    </a:cubicBez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vi-VN"/>
              </a:p>
            </p:txBody>
          </p:sp>
          <p:sp>
            <p:nvSpPr>
              <p:cNvPr id="177172" name="Freeform 10">
                <a:extLst>
                  <a:ext uri="{FF2B5EF4-FFF2-40B4-BE49-F238E27FC236}">
                    <a16:creationId xmlns:a16="http://schemas.microsoft.com/office/drawing/2014/main" id="{9BEE9AF1-7EE3-E343-B3D1-123CD5651FFC}"/>
                  </a:ext>
                </a:extLst>
              </p:cNvPr>
              <p:cNvSpPr>
                <a:spLocks/>
              </p:cNvSpPr>
              <p:nvPr/>
            </p:nvSpPr>
            <p:spPr bwMode="auto">
              <a:xfrm>
                <a:off x="4876800" y="3138714"/>
                <a:ext cx="609600" cy="2667000"/>
              </a:xfrm>
              <a:custGeom>
                <a:avLst/>
                <a:gdLst>
                  <a:gd name="T0" fmla="*/ 2147483646 w 832"/>
                  <a:gd name="T1" fmla="*/ 0 h 1680"/>
                  <a:gd name="T2" fmla="*/ 2147483646 w 832"/>
                  <a:gd name="T3" fmla="*/ 2147483646 h 1680"/>
                  <a:gd name="T4" fmla="*/ 2147483646 w 832"/>
                  <a:gd name="T5" fmla="*/ 2147483646 h 1680"/>
                  <a:gd name="T6" fmla="*/ 2147483646 w 832"/>
                  <a:gd name="T7" fmla="*/ 2147483646 h 1680"/>
                  <a:gd name="T8" fmla="*/ 0 60000 65536"/>
                  <a:gd name="T9" fmla="*/ 0 60000 65536"/>
                  <a:gd name="T10" fmla="*/ 0 60000 65536"/>
                  <a:gd name="T11" fmla="*/ 0 60000 65536"/>
                  <a:gd name="T12" fmla="*/ 0 w 832"/>
                  <a:gd name="T13" fmla="*/ 0 h 1680"/>
                  <a:gd name="T14" fmla="*/ 832 w 832"/>
                  <a:gd name="T15" fmla="*/ 1680 h 1680"/>
                </a:gdLst>
                <a:ahLst/>
                <a:cxnLst>
                  <a:cxn ang="T8">
                    <a:pos x="T0" y="T1"/>
                  </a:cxn>
                  <a:cxn ang="T9">
                    <a:pos x="T2" y="T3"/>
                  </a:cxn>
                  <a:cxn ang="T10">
                    <a:pos x="T4" y="T5"/>
                  </a:cxn>
                  <a:cxn ang="T11">
                    <a:pos x="T6" y="T7"/>
                  </a:cxn>
                </a:cxnLst>
                <a:rect l="T12" t="T13" r="T14" b="T15"/>
                <a:pathLst>
                  <a:path w="832" h="1680">
                    <a:moveTo>
                      <a:pt x="352" y="0"/>
                    </a:moveTo>
                    <a:cubicBezTo>
                      <a:pt x="592" y="168"/>
                      <a:pt x="832" y="336"/>
                      <a:pt x="784" y="528"/>
                    </a:cubicBezTo>
                    <a:cubicBezTo>
                      <a:pt x="736" y="720"/>
                      <a:pt x="128" y="960"/>
                      <a:pt x="64" y="1152"/>
                    </a:cubicBezTo>
                    <a:cubicBezTo>
                      <a:pt x="0" y="1344"/>
                      <a:pt x="344" y="1592"/>
                      <a:pt x="400" y="1680"/>
                    </a:cubicBez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vi-VN"/>
              </a:p>
            </p:txBody>
          </p:sp>
          <p:sp>
            <p:nvSpPr>
              <p:cNvPr id="177173" name="Text Box 11">
                <a:extLst>
                  <a:ext uri="{FF2B5EF4-FFF2-40B4-BE49-F238E27FC236}">
                    <a16:creationId xmlns:a16="http://schemas.microsoft.com/office/drawing/2014/main" id="{9E419CD2-F703-194B-A2B9-F37176B54ADE}"/>
                  </a:ext>
                </a:extLst>
              </p:cNvPr>
              <p:cNvSpPr txBox="1">
                <a:spLocks noChangeArrowheads="1"/>
              </p:cNvSpPr>
              <p:nvPr/>
            </p:nvSpPr>
            <p:spPr bwMode="auto">
              <a:xfrm>
                <a:off x="2133595" y="4053115"/>
                <a:ext cx="4413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vi-VN" sz="2800" b="1">
                    <a:solidFill>
                      <a:srgbClr val="FF0066"/>
                    </a:solidFill>
                    <a:latin typeface="Arial" panose="020B0604020202020204" pitchFamily="34" charset="0"/>
                  </a:rPr>
                  <a:t>A</a:t>
                </a:r>
              </a:p>
            </p:txBody>
          </p:sp>
          <p:sp>
            <p:nvSpPr>
              <p:cNvPr id="177174" name="Text Box 12">
                <a:extLst>
                  <a:ext uri="{FF2B5EF4-FFF2-40B4-BE49-F238E27FC236}">
                    <a16:creationId xmlns:a16="http://schemas.microsoft.com/office/drawing/2014/main" id="{F8B6E5A8-6907-FD48-9103-523858CDDFC2}"/>
                  </a:ext>
                </a:extLst>
              </p:cNvPr>
              <p:cNvSpPr txBox="1">
                <a:spLocks noChangeArrowheads="1"/>
              </p:cNvSpPr>
              <p:nvPr/>
            </p:nvSpPr>
            <p:spPr bwMode="auto">
              <a:xfrm>
                <a:off x="3444869" y="4067402"/>
                <a:ext cx="5397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vi-VN" sz="2800" b="1">
                    <a:solidFill>
                      <a:srgbClr val="FF0066"/>
                    </a:solidFill>
                    <a:latin typeface="Arial" panose="020B0604020202020204" pitchFamily="34" charset="0"/>
                  </a:rPr>
                  <a:t>A’</a:t>
                </a:r>
              </a:p>
            </p:txBody>
          </p:sp>
          <p:sp>
            <p:nvSpPr>
              <p:cNvPr id="177175" name="Line 13">
                <a:extLst>
                  <a:ext uri="{FF2B5EF4-FFF2-40B4-BE49-F238E27FC236}">
                    <a16:creationId xmlns:a16="http://schemas.microsoft.com/office/drawing/2014/main" id="{C0B52EF2-3F79-0B4F-9D94-16B4A62D73F1}"/>
                  </a:ext>
                </a:extLst>
              </p:cNvPr>
              <p:cNvSpPr>
                <a:spLocks noChangeShapeType="1"/>
              </p:cNvSpPr>
              <p:nvPr/>
            </p:nvSpPr>
            <p:spPr bwMode="auto">
              <a:xfrm>
                <a:off x="2666994" y="4205514"/>
                <a:ext cx="762000" cy="0"/>
              </a:xfrm>
              <a:prstGeom prst="line">
                <a:avLst/>
              </a:prstGeom>
              <a:noFill/>
              <a:ln w="38100">
                <a:solidFill>
                  <a:srgbClr val="FF00FF"/>
                </a:solidFill>
                <a:round/>
                <a:headEnd/>
                <a:tailEnd type="triangle" w="lg" len="med"/>
              </a:ln>
              <a:extLst>
                <a:ext uri="{909E8E84-426E-40DD-AFC4-6F175D3DCCD1}">
                  <a14:hiddenFill xmlns:a14="http://schemas.microsoft.com/office/drawing/2010/main">
                    <a:noFill/>
                  </a14:hiddenFill>
                </a:ext>
              </a:extLst>
            </p:spPr>
            <p:txBody>
              <a:bodyPr/>
              <a:lstStyle/>
              <a:p>
                <a:endParaRPr lang="vi-VN"/>
              </a:p>
            </p:txBody>
          </p:sp>
          <p:sp>
            <p:nvSpPr>
              <p:cNvPr id="177176" name="Line 14">
                <a:extLst>
                  <a:ext uri="{FF2B5EF4-FFF2-40B4-BE49-F238E27FC236}">
                    <a16:creationId xmlns:a16="http://schemas.microsoft.com/office/drawing/2014/main" id="{509471C4-CF31-0B44-B2BD-F950FAE05BA4}"/>
                  </a:ext>
                </a:extLst>
              </p:cNvPr>
              <p:cNvSpPr>
                <a:spLocks noChangeShapeType="1"/>
              </p:cNvSpPr>
              <p:nvPr/>
            </p:nvSpPr>
            <p:spPr bwMode="auto">
              <a:xfrm>
                <a:off x="2666994" y="4357914"/>
                <a:ext cx="762000" cy="0"/>
              </a:xfrm>
              <a:prstGeom prst="line">
                <a:avLst/>
              </a:prstGeom>
              <a:noFill/>
              <a:ln w="38100">
                <a:solidFill>
                  <a:srgbClr val="FF00FF"/>
                </a:solidFill>
                <a:round/>
                <a:headEnd type="triangle" w="lg" len="med"/>
                <a:tailEnd type="none" w="lg" len="med"/>
              </a:ln>
              <a:extLst>
                <a:ext uri="{909E8E84-426E-40DD-AFC4-6F175D3DCCD1}">
                  <a14:hiddenFill xmlns:a14="http://schemas.microsoft.com/office/drawing/2010/main">
                    <a:noFill/>
                  </a14:hiddenFill>
                </a:ext>
              </a:extLst>
            </p:spPr>
            <p:txBody>
              <a:bodyPr/>
              <a:lstStyle/>
              <a:p>
                <a:endParaRPr lang="vi-VN"/>
              </a:p>
            </p:txBody>
          </p:sp>
          <p:sp>
            <p:nvSpPr>
              <p:cNvPr id="177177" name="Text Box 15">
                <a:extLst>
                  <a:ext uri="{FF2B5EF4-FFF2-40B4-BE49-F238E27FC236}">
                    <a16:creationId xmlns:a16="http://schemas.microsoft.com/office/drawing/2014/main" id="{918945DE-5D35-964F-A0E0-AC9D02B3C5F1}"/>
                  </a:ext>
                </a:extLst>
              </p:cNvPr>
              <p:cNvSpPr txBox="1">
                <a:spLocks noChangeArrowheads="1"/>
              </p:cNvSpPr>
              <p:nvPr/>
            </p:nvSpPr>
            <p:spPr bwMode="auto">
              <a:xfrm>
                <a:off x="4350655" y="3976915"/>
                <a:ext cx="4413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vi-VN" sz="2800" b="1">
                    <a:solidFill>
                      <a:srgbClr val="FF0066"/>
                    </a:solidFill>
                    <a:latin typeface="Arial" panose="020B0604020202020204" pitchFamily="34" charset="0"/>
                  </a:rPr>
                  <a:t>B</a:t>
                </a:r>
              </a:p>
            </p:txBody>
          </p:sp>
          <p:sp>
            <p:nvSpPr>
              <p:cNvPr id="177178" name="Text Box 16">
                <a:extLst>
                  <a:ext uri="{FF2B5EF4-FFF2-40B4-BE49-F238E27FC236}">
                    <a16:creationId xmlns:a16="http://schemas.microsoft.com/office/drawing/2014/main" id="{F119B11F-508D-3343-8B9E-E2608A1E7366}"/>
                  </a:ext>
                </a:extLst>
              </p:cNvPr>
              <p:cNvSpPr txBox="1">
                <a:spLocks noChangeArrowheads="1"/>
              </p:cNvSpPr>
              <p:nvPr/>
            </p:nvSpPr>
            <p:spPr bwMode="auto">
              <a:xfrm>
                <a:off x="5661929" y="3991202"/>
                <a:ext cx="5397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vi-VN" sz="2800" b="1">
                    <a:solidFill>
                      <a:srgbClr val="FF0066"/>
                    </a:solidFill>
                    <a:latin typeface="Arial" panose="020B0604020202020204" pitchFamily="34" charset="0"/>
                  </a:rPr>
                  <a:t>B’</a:t>
                </a:r>
              </a:p>
            </p:txBody>
          </p:sp>
          <p:sp>
            <p:nvSpPr>
              <p:cNvPr id="177179" name="Line 17">
                <a:extLst>
                  <a:ext uri="{FF2B5EF4-FFF2-40B4-BE49-F238E27FC236}">
                    <a16:creationId xmlns:a16="http://schemas.microsoft.com/office/drawing/2014/main" id="{57D92A35-8C29-8A41-BCA2-4E22561957AA}"/>
                  </a:ext>
                </a:extLst>
              </p:cNvPr>
              <p:cNvSpPr>
                <a:spLocks noChangeShapeType="1"/>
              </p:cNvSpPr>
              <p:nvPr/>
            </p:nvSpPr>
            <p:spPr bwMode="auto">
              <a:xfrm>
                <a:off x="4884054" y="4129314"/>
                <a:ext cx="762000" cy="0"/>
              </a:xfrm>
              <a:prstGeom prst="line">
                <a:avLst/>
              </a:prstGeom>
              <a:noFill/>
              <a:ln w="38100">
                <a:solidFill>
                  <a:srgbClr val="FF00FF"/>
                </a:solidFill>
                <a:round/>
                <a:headEnd/>
                <a:tailEnd type="triangle" w="lg" len="med"/>
              </a:ln>
              <a:extLst>
                <a:ext uri="{909E8E84-426E-40DD-AFC4-6F175D3DCCD1}">
                  <a14:hiddenFill xmlns:a14="http://schemas.microsoft.com/office/drawing/2010/main">
                    <a:noFill/>
                  </a14:hiddenFill>
                </a:ext>
              </a:extLst>
            </p:spPr>
            <p:txBody>
              <a:bodyPr/>
              <a:lstStyle/>
              <a:p>
                <a:endParaRPr lang="vi-VN"/>
              </a:p>
            </p:txBody>
          </p:sp>
          <p:sp>
            <p:nvSpPr>
              <p:cNvPr id="177180" name="Line 18">
                <a:extLst>
                  <a:ext uri="{FF2B5EF4-FFF2-40B4-BE49-F238E27FC236}">
                    <a16:creationId xmlns:a16="http://schemas.microsoft.com/office/drawing/2014/main" id="{A3A4C7BE-D6A8-7043-99D2-6061549635CE}"/>
                  </a:ext>
                </a:extLst>
              </p:cNvPr>
              <p:cNvSpPr>
                <a:spLocks noChangeShapeType="1"/>
              </p:cNvSpPr>
              <p:nvPr/>
            </p:nvSpPr>
            <p:spPr bwMode="auto">
              <a:xfrm>
                <a:off x="4884054" y="4281714"/>
                <a:ext cx="762000" cy="0"/>
              </a:xfrm>
              <a:prstGeom prst="line">
                <a:avLst/>
              </a:prstGeom>
              <a:noFill/>
              <a:ln w="38100">
                <a:solidFill>
                  <a:srgbClr val="FF00FF"/>
                </a:solidFill>
                <a:round/>
                <a:headEnd type="triangle" w="lg" len="med"/>
                <a:tailEnd type="none" w="lg" len="med"/>
              </a:ln>
              <a:extLst>
                <a:ext uri="{909E8E84-426E-40DD-AFC4-6F175D3DCCD1}">
                  <a14:hiddenFill xmlns:a14="http://schemas.microsoft.com/office/drawing/2010/main">
                    <a:noFill/>
                  </a14:hiddenFill>
                </a:ext>
              </a:extLst>
            </p:spPr>
            <p:txBody>
              <a:bodyPr/>
              <a:lstStyle/>
              <a:p>
                <a:endParaRPr lang="vi-VN"/>
              </a:p>
            </p:txBody>
          </p:sp>
        </p:grpSp>
        <p:grpSp>
          <p:nvGrpSpPr>
            <p:cNvPr id="177164" name="Group 32">
              <a:extLst>
                <a:ext uri="{FF2B5EF4-FFF2-40B4-BE49-F238E27FC236}">
                  <a16:creationId xmlns:a16="http://schemas.microsoft.com/office/drawing/2014/main" id="{CF245564-D697-D34A-9FCF-E22E59212DEB}"/>
                </a:ext>
              </a:extLst>
            </p:cNvPr>
            <p:cNvGrpSpPr>
              <a:grpSpLocks/>
            </p:cNvGrpSpPr>
            <p:nvPr/>
          </p:nvGrpSpPr>
          <p:grpSpPr bwMode="auto">
            <a:xfrm>
              <a:off x="7442090" y="3000599"/>
              <a:ext cx="2927686" cy="524557"/>
              <a:chOff x="7442090" y="2899001"/>
              <a:chExt cx="2927686" cy="524557"/>
            </a:xfrm>
          </p:grpSpPr>
          <p:sp>
            <p:nvSpPr>
              <p:cNvPr id="177165" name="Text Box 20">
                <a:extLst>
                  <a:ext uri="{FF2B5EF4-FFF2-40B4-BE49-F238E27FC236}">
                    <a16:creationId xmlns:a16="http://schemas.microsoft.com/office/drawing/2014/main" id="{A2D79008-4C8E-2844-BD4D-B9C2A3DD9296}"/>
                  </a:ext>
                </a:extLst>
              </p:cNvPr>
              <p:cNvSpPr txBox="1">
                <a:spLocks noChangeArrowheads="1"/>
              </p:cNvSpPr>
              <p:nvPr/>
            </p:nvSpPr>
            <p:spPr bwMode="auto">
              <a:xfrm>
                <a:off x="9188223" y="2900338"/>
                <a:ext cx="118155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vi-VN" sz="2800" b="1">
                    <a:solidFill>
                      <a:srgbClr val="FF0066"/>
                    </a:solidFill>
                    <a:latin typeface="Arial" panose="020B0604020202020204" pitchFamily="34" charset="0"/>
                  </a:rPr>
                  <a:t>B</a:t>
                </a:r>
              </a:p>
            </p:txBody>
          </p:sp>
          <p:sp>
            <p:nvSpPr>
              <p:cNvPr id="177166" name="Line 21">
                <a:extLst>
                  <a:ext uri="{FF2B5EF4-FFF2-40B4-BE49-F238E27FC236}">
                    <a16:creationId xmlns:a16="http://schemas.microsoft.com/office/drawing/2014/main" id="{8C660EB4-9E56-8E42-95C2-581CBA523F3F}"/>
                  </a:ext>
                </a:extLst>
              </p:cNvPr>
              <p:cNvSpPr>
                <a:spLocks noChangeShapeType="1"/>
              </p:cNvSpPr>
              <p:nvPr/>
            </p:nvSpPr>
            <p:spPr bwMode="auto">
              <a:xfrm>
                <a:off x="8211459" y="3113314"/>
                <a:ext cx="762000" cy="0"/>
              </a:xfrm>
              <a:prstGeom prst="line">
                <a:avLst/>
              </a:prstGeom>
              <a:noFill/>
              <a:ln w="38100">
                <a:solidFill>
                  <a:srgbClr val="FF00FF"/>
                </a:solidFill>
                <a:round/>
                <a:headEnd/>
                <a:tailEnd type="triangle" w="lg" len="med"/>
              </a:ln>
              <a:extLst>
                <a:ext uri="{909E8E84-426E-40DD-AFC4-6F175D3DCCD1}">
                  <a14:hiddenFill xmlns:a14="http://schemas.microsoft.com/office/drawing/2010/main">
                    <a:noFill/>
                  </a14:hiddenFill>
                </a:ext>
              </a:extLst>
            </p:spPr>
            <p:txBody>
              <a:bodyPr/>
              <a:lstStyle/>
              <a:p>
                <a:endParaRPr lang="vi-VN"/>
              </a:p>
            </p:txBody>
          </p:sp>
          <p:sp>
            <p:nvSpPr>
              <p:cNvPr id="177167" name="Line 22">
                <a:extLst>
                  <a:ext uri="{FF2B5EF4-FFF2-40B4-BE49-F238E27FC236}">
                    <a16:creationId xmlns:a16="http://schemas.microsoft.com/office/drawing/2014/main" id="{6553D235-A048-B241-AB7E-5E7C47475BAB}"/>
                  </a:ext>
                </a:extLst>
              </p:cNvPr>
              <p:cNvSpPr>
                <a:spLocks noChangeShapeType="1"/>
              </p:cNvSpPr>
              <p:nvPr/>
            </p:nvSpPr>
            <p:spPr bwMode="auto">
              <a:xfrm>
                <a:off x="8211459" y="3265714"/>
                <a:ext cx="762000" cy="0"/>
              </a:xfrm>
              <a:prstGeom prst="line">
                <a:avLst/>
              </a:prstGeom>
              <a:noFill/>
              <a:ln w="38100">
                <a:solidFill>
                  <a:srgbClr val="FF00FF"/>
                </a:solidFill>
                <a:round/>
                <a:headEnd type="triangle" w="lg" len="med"/>
                <a:tailEnd type="none" w="lg" len="med"/>
              </a:ln>
              <a:extLst>
                <a:ext uri="{909E8E84-426E-40DD-AFC4-6F175D3DCCD1}">
                  <a14:hiddenFill xmlns:a14="http://schemas.microsoft.com/office/drawing/2010/main">
                    <a:noFill/>
                  </a14:hiddenFill>
                </a:ext>
              </a:extLst>
            </p:spPr>
            <p:txBody>
              <a:bodyPr/>
              <a:lstStyle/>
              <a:p>
                <a:endParaRPr lang="vi-VN"/>
              </a:p>
            </p:txBody>
          </p:sp>
          <p:sp>
            <p:nvSpPr>
              <p:cNvPr id="177168" name="Text Box 19">
                <a:extLst>
                  <a:ext uri="{FF2B5EF4-FFF2-40B4-BE49-F238E27FC236}">
                    <a16:creationId xmlns:a16="http://schemas.microsoft.com/office/drawing/2014/main" id="{D2980027-D6FA-8343-B7C4-CA7C532D4AE3}"/>
                  </a:ext>
                </a:extLst>
              </p:cNvPr>
              <p:cNvSpPr txBox="1">
                <a:spLocks noChangeArrowheads="1"/>
              </p:cNvSpPr>
              <p:nvPr/>
            </p:nvSpPr>
            <p:spPr bwMode="auto">
              <a:xfrm>
                <a:off x="7442090" y="2899001"/>
                <a:ext cx="4413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vi-VN" sz="2800" b="1">
                    <a:solidFill>
                      <a:srgbClr val="FF0066"/>
                    </a:solidFill>
                    <a:latin typeface="Arial" panose="020B0604020202020204" pitchFamily="34" charset="0"/>
                  </a:rPr>
                  <a:t>A</a:t>
                </a:r>
              </a:p>
            </p:txBody>
          </p:sp>
        </p:grpSp>
      </p:grpSp>
      <p:sp>
        <p:nvSpPr>
          <p:cNvPr id="35" name="Flowchart: Alternate Process 34">
            <a:extLst>
              <a:ext uri="{FF2B5EF4-FFF2-40B4-BE49-F238E27FC236}">
                <a16:creationId xmlns:a16="http://schemas.microsoft.com/office/drawing/2014/main" id="{E2850621-BC21-3F40-BDD4-63B1C8AD6E6A}"/>
              </a:ext>
            </a:extLst>
          </p:cNvPr>
          <p:cNvSpPr/>
          <p:nvPr/>
        </p:nvSpPr>
        <p:spPr>
          <a:xfrm>
            <a:off x="1190625" y="5510213"/>
            <a:ext cx="10668000" cy="876300"/>
          </a:xfrm>
          <a:prstGeom prst="flowChartAlternateProcess">
            <a:avLst/>
          </a:prstGeom>
          <a:solidFill>
            <a:schemeClr val="accent6">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endParaRPr lang="en-US" altLang="vi-VN" sz="2800" b="1">
              <a:solidFill>
                <a:srgbClr val="000000"/>
              </a:solidFill>
              <a:latin typeface="Times New Roman" panose="02020603050405020304" pitchFamily="18" charset="0"/>
            </a:endParaRPr>
          </a:p>
          <a:p>
            <a:pPr algn="ctr">
              <a:defRPr/>
            </a:pPr>
            <a:r>
              <a:rPr lang="en-US" altLang="vi-VN" sz="2800" b="1">
                <a:solidFill>
                  <a:srgbClr val="000000"/>
                </a:solidFill>
                <a:latin typeface="Times New Roman" panose="02020603050405020304" pitchFamily="18" charset="0"/>
              </a:rPr>
              <a:t>Sự thống nhất của các mặt đối lập là </a:t>
            </a:r>
            <a:r>
              <a:rPr lang="en-US" altLang="vi-VN" sz="2800" b="1" u="sng">
                <a:solidFill>
                  <a:srgbClr val="000000"/>
                </a:solidFill>
                <a:latin typeface="Times New Roman" panose="02020603050405020304" pitchFamily="18" charset="0"/>
              </a:rPr>
              <a:t>tương đối </a:t>
            </a:r>
            <a:r>
              <a:rPr lang="en-US" altLang="vi-VN" sz="2800" b="1">
                <a:solidFill>
                  <a:srgbClr val="000000"/>
                </a:solidFill>
                <a:latin typeface="Times New Roman" panose="02020603050405020304" pitchFamily="18" charset="0"/>
              </a:rPr>
              <a:t>còn sự đấu tranh của các mặt đối lập là </a:t>
            </a:r>
            <a:r>
              <a:rPr lang="en-US" altLang="vi-VN" sz="2800" b="1" u="sng">
                <a:solidFill>
                  <a:srgbClr val="000000"/>
                </a:solidFill>
                <a:latin typeface="Times New Roman" panose="02020603050405020304" pitchFamily="18" charset="0"/>
              </a:rPr>
              <a:t>tuyệt đối</a:t>
            </a:r>
          </a:p>
          <a:p>
            <a:pPr algn="just">
              <a:defRPr/>
            </a:pPr>
            <a:r>
              <a:rPr lang="en-US" altLang="vi-VN" sz="2800" b="1" u="sng">
                <a:solidFill>
                  <a:srgbClr val="000000"/>
                </a:solidFill>
                <a:latin typeface="Times New Roman" panose="02020603050405020304" pitchFamily="18" charset="0"/>
              </a:rPr>
              <a:t> </a:t>
            </a:r>
          </a:p>
        </p:txBody>
      </p:sp>
      <p:sp>
        <p:nvSpPr>
          <p:cNvPr id="36" name="Right Arrow 35">
            <a:extLst>
              <a:ext uri="{FF2B5EF4-FFF2-40B4-BE49-F238E27FC236}">
                <a16:creationId xmlns:a16="http://schemas.microsoft.com/office/drawing/2014/main" id="{B4FEEF09-3F1E-1D46-901B-68F44CE0A857}"/>
              </a:ext>
            </a:extLst>
          </p:cNvPr>
          <p:cNvSpPr/>
          <p:nvPr/>
        </p:nvSpPr>
        <p:spPr>
          <a:xfrm>
            <a:off x="201613" y="5707063"/>
            <a:ext cx="989012" cy="536575"/>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cxnSp>
        <p:nvCxnSpPr>
          <p:cNvPr id="37" name="Straight Connector 36">
            <a:extLst>
              <a:ext uri="{FF2B5EF4-FFF2-40B4-BE49-F238E27FC236}">
                <a16:creationId xmlns:a16="http://schemas.microsoft.com/office/drawing/2014/main" id="{85A81706-55A3-D44D-B583-52108DCE88E3}"/>
              </a:ext>
            </a:extLst>
          </p:cNvPr>
          <p:cNvCxnSpPr/>
          <p:nvPr/>
        </p:nvCxnSpPr>
        <p:spPr>
          <a:xfrm>
            <a:off x="1968500" y="61913"/>
            <a:ext cx="0" cy="1057275"/>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77160" name="Date Placeholder 1">
            <a:extLst>
              <a:ext uri="{FF2B5EF4-FFF2-40B4-BE49-F238E27FC236}">
                <a16:creationId xmlns:a16="http://schemas.microsoft.com/office/drawing/2014/main" id="{4FD75456-4F2F-FA4C-A7F2-AE4327517338}"/>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C84C41CF-F4D9-AA41-92FE-2A29092E9ED0}"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77161" name="Footer Placeholder 2">
            <a:extLst>
              <a:ext uri="{FF2B5EF4-FFF2-40B4-BE49-F238E27FC236}">
                <a16:creationId xmlns:a16="http://schemas.microsoft.com/office/drawing/2014/main" id="{0D97E1CA-587C-8141-A593-5B3B9FF4F183}"/>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77162" name="Slide Number Placeholder 3">
            <a:extLst>
              <a:ext uri="{FF2B5EF4-FFF2-40B4-BE49-F238E27FC236}">
                <a16:creationId xmlns:a16="http://schemas.microsoft.com/office/drawing/2014/main" id="{B4B414E8-2907-5E45-A047-1AE0D2B159F9}"/>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0097C458-A821-4E4B-A683-15BBDDEF69A3}" type="slidenum">
              <a:rPr lang="en-US" altLang="vi-VN" smtClean="0">
                <a:solidFill>
                  <a:srgbClr val="1F5281"/>
                </a:solidFill>
                <a:latin typeface="Arial" panose="020B0604020202020204" pitchFamily="34" charset="0"/>
              </a:rPr>
              <a:pPr algn="ctr"/>
              <a:t>57</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974177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amond(in)">
                                      <p:cBhvr>
                                        <p:cTn id="7" dur="2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278256D5-F28D-1C40-9238-7BAE6A1A181C}"/>
              </a:ext>
            </a:extLst>
          </p:cNvPr>
          <p:cNvSpPr>
            <a:spLocks noChangeArrowheads="1"/>
          </p:cNvSpPr>
          <p:nvPr/>
        </p:nvSpPr>
        <p:spPr bwMode="auto">
          <a:xfrm>
            <a:off x="1343025" y="304800"/>
            <a:ext cx="100949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defRPr/>
            </a:pPr>
            <a:r>
              <a:rPr lang="en-US" sz="2800" b="1" i="1" kern="0" dirty="0" err="1">
                <a:solidFill>
                  <a:srgbClr val="FF0000"/>
                </a:solidFill>
                <a:latin typeface="Times New Roman" panose="02020603050405020304" pitchFamily="18" charset="0"/>
              </a:rPr>
              <a:t>Phân</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loại</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mâu</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thuẫn</a:t>
            </a:r>
            <a:endParaRPr lang="en-US" sz="2800" b="1" i="1" kern="0" dirty="0">
              <a:solidFill>
                <a:srgbClr val="FF0000"/>
              </a:solidFill>
              <a:latin typeface="Times New Roman" panose="02020603050405020304" pitchFamily="18" charset="0"/>
            </a:endParaRPr>
          </a:p>
        </p:txBody>
      </p:sp>
      <p:grpSp>
        <p:nvGrpSpPr>
          <p:cNvPr id="178178" name="Group 1">
            <a:extLst>
              <a:ext uri="{FF2B5EF4-FFF2-40B4-BE49-F238E27FC236}">
                <a16:creationId xmlns:a16="http://schemas.microsoft.com/office/drawing/2014/main" id="{90943BEF-9E4B-4C48-BFDC-A07845FEEB5D}"/>
              </a:ext>
            </a:extLst>
          </p:cNvPr>
          <p:cNvGrpSpPr>
            <a:grpSpLocks/>
          </p:cNvGrpSpPr>
          <p:nvPr/>
        </p:nvGrpSpPr>
        <p:grpSpPr bwMode="auto">
          <a:xfrm>
            <a:off x="587375" y="1657350"/>
            <a:ext cx="11277600" cy="3254375"/>
            <a:chOff x="740591" y="2432384"/>
            <a:chExt cx="11016734" cy="2967025"/>
          </a:xfrm>
        </p:grpSpPr>
        <p:sp>
          <p:nvSpPr>
            <p:cNvPr id="3" name="Freeform: Shape 2">
              <a:extLst>
                <a:ext uri="{FF2B5EF4-FFF2-40B4-BE49-F238E27FC236}">
                  <a16:creationId xmlns:a16="http://schemas.microsoft.com/office/drawing/2014/main" id="{C4DC74C2-CC0D-4932-B9A4-EED6EB7F0614}"/>
                </a:ext>
              </a:extLst>
            </p:cNvPr>
            <p:cNvSpPr/>
            <p:nvPr/>
          </p:nvSpPr>
          <p:spPr>
            <a:xfrm>
              <a:off x="740591" y="2432384"/>
              <a:ext cx="2492102" cy="997210"/>
            </a:xfrm>
            <a:custGeom>
              <a:avLst/>
              <a:gdLst>
                <a:gd name="connsiteX0" fmla="*/ 0 w 2491536"/>
                <a:gd name="connsiteY0" fmla="*/ 0 h 996614"/>
                <a:gd name="connsiteX1" fmla="*/ 2491536 w 2491536"/>
                <a:gd name="connsiteY1" fmla="*/ 0 h 996614"/>
                <a:gd name="connsiteX2" fmla="*/ 2491536 w 2491536"/>
                <a:gd name="connsiteY2" fmla="*/ 996614 h 996614"/>
                <a:gd name="connsiteX3" fmla="*/ 0 w 2491536"/>
                <a:gd name="connsiteY3" fmla="*/ 996614 h 996614"/>
                <a:gd name="connsiteX4" fmla="*/ 0 w 2491536"/>
                <a:gd name="connsiteY4" fmla="*/ 0 h 996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1536" h="996614">
                  <a:moveTo>
                    <a:pt x="0" y="0"/>
                  </a:moveTo>
                  <a:lnTo>
                    <a:pt x="2491536" y="0"/>
                  </a:lnTo>
                  <a:lnTo>
                    <a:pt x="2491536" y="996614"/>
                  </a:lnTo>
                  <a:lnTo>
                    <a:pt x="0" y="996614"/>
                  </a:lnTo>
                  <a:lnTo>
                    <a:pt x="0" y="0"/>
                  </a:lnTo>
                  <a:close/>
                </a:path>
              </a:pathLst>
            </a:custGeom>
          </p:spPr>
          <p:style>
            <a:lnRef idx="0">
              <a:schemeClr val="accent5">
                <a:hueOff val="0"/>
                <a:satOff val="0"/>
                <a:lumOff val="0"/>
                <a:alphaOff val="0"/>
              </a:schemeClr>
            </a:lnRef>
            <a:fillRef idx="1">
              <a:schemeClr val="accent5">
                <a:hueOff val="0"/>
                <a:satOff val="0"/>
                <a:lumOff val="0"/>
                <a:alphaOff val="0"/>
              </a:schemeClr>
            </a:fillRef>
            <a:effectRef idx="2">
              <a:schemeClr val="accent5">
                <a:hueOff val="0"/>
                <a:satOff val="0"/>
                <a:lumOff val="0"/>
                <a:alphaOff val="0"/>
              </a:schemeClr>
            </a:effectRef>
            <a:fontRef idx="minor">
              <a:schemeClr val="lt1"/>
            </a:fontRef>
          </p:style>
          <p:txBody>
            <a:bodyPr lIns="142240" tIns="81280" rIns="142240" bIns="81280" anchor="ctr"/>
            <a:lstStyle>
              <a:lvl1pPr defTabSz="889000">
                <a:defRPr>
                  <a:solidFill>
                    <a:schemeClr val="tx1"/>
                  </a:solidFill>
                  <a:latin typeface="VNI-Times" pitchFamily="2" charset="0"/>
                  <a:cs typeface="Arial" panose="020B0604020202020204" pitchFamily="34" charset="0"/>
                </a:defRPr>
              </a:lvl1pPr>
              <a:lvl2pPr marL="742950" indent="-285750" defTabSz="889000">
                <a:defRPr>
                  <a:solidFill>
                    <a:schemeClr val="tx1"/>
                  </a:solidFill>
                  <a:latin typeface="VNI-Times" pitchFamily="2" charset="0"/>
                  <a:cs typeface="Arial" panose="020B0604020202020204" pitchFamily="34" charset="0"/>
                </a:defRPr>
              </a:lvl2pPr>
              <a:lvl3pPr marL="1143000" indent="-228600" defTabSz="889000">
                <a:defRPr>
                  <a:solidFill>
                    <a:schemeClr val="tx1"/>
                  </a:solidFill>
                  <a:latin typeface="VNI-Times" pitchFamily="2" charset="0"/>
                  <a:cs typeface="Arial" panose="020B0604020202020204" pitchFamily="34" charset="0"/>
                </a:defRPr>
              </a:lvl3pPr>
              <a:lvl4pPr marL="1600200" indent="-228600" defTabSz="889000">
                <a:defRPr>
                  <a:solidFill>
                    <a:schemeClr val="tx1"/>
                  </a:solidFill>
                  <a:latin typeface="VNI-Times" pitchFamily="2" charset="0"/>
                  <a:cs typeface="Arial" panose="020B0604020202020204" pitchFamily="34" charset="0"/>
                </a:defRPr>
              </a:lvl4pPr>
              <a:lvl5pPr marL="2057400" indent="-228600" defTabSz="889000">
                <a:defRPr>
                  <a:solidFill>
                    <a:schemeClr val="tx1"/>
                  </a:solidFill>
                  <a:latin typeface="VNI-Times" pitchFamily="2" charset="0"/>
                  <a:cs typeface="Arial" panose="020B0604020202020204" pitchFamily="34" charset="0"/>
                </a:defRPr>
              </a:lvl5pPr>
              <a:lvl6pPr marL="2514600" indent="-228600" defTabSz="8890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8890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8890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8890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defRPr/>
              </a:pPr>
              <a:r>
                <a:rPr lang="en-US" altLang="vi-VN" sz="2000" b="1">
                  <a:solidFill>
                    <a:srgbClr val="000000"/>
                  </a:solidFill>
                  <a:latin typeface="Times New Roman" panose="02020603050405020304" pitchFamily="18" charset="0"/>
                </a:rPr>
                <a:t>Căn cứ vào sự tồn tại và phát triển của SV, HT</a:t>
              </a:r>
            </a:p>
          </p:txBody>
        </p:sp>
        <p:sp>
          <p:nvSpPr>
            <p:cNvPr id="7" name="Freeform: Shape 6">
              <a:extLst>
                <a:ext uri="{FF2B5EF4-FFF2-40B4-BE49-F238E27FC236}">
                  <a16:creationId xmlns:a16="http://schemas.microsoft.com/office/drawing/2014/main" id="{2F4CD474-D5B6-4A8B-8249-565D17A8538D}"/>
                </a:ext>
              </a:extLst>
            </p:cNvPr>
            <p:cNvSpPr/>
            <p:nvPr/>
          </p:nvSpPr>
          <p:spPr>
            <a:xfrm>
              <a:off x="745244" y="3520776"/>
              <a:ext cx="2490551" cy="1878633"/>
            </a:xfrm>
            <a:custGeom>
              <a:avLst/>
              <a:gdLst>
                <a:gd name="connsiteX0" fmla="*/ 0 w 2491536"/>
                <a:gd name="connsiteY0" fmla="*/ 0 h 1878679"/>
                <a:gd name="connsiteX1" fmla="*/ 2491536 w 2491536"/>
                <a:gd name="connsiteY1" fmla="*/ 0 h 1878679"/>
                <a:gd name="connsiteX2" fmla="*/ 2491536 w 2491536"/>
                <a:gd name="connsiteY2" fmla="*/ 1878679 h 1878679"/>
                <a:gd name="connsiteX3" fmla="*/ 0 w 2491536"/>
                <a:gd name="connsiteY3" fmla="*/ 1878679 h 1878679"/>
                <a:gd name="connsiteX4" fmla="*/ 0 w 2491536"/>
                <a:gd name="connsiteY4" fmla="*/ 0 h 1878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1536" h="1878679">
                  <a:moveTo>
                    <a:pt x="0" y="0"/>
                  </a:moveTo>
                  <a:lnTo>
                    <a:pt x="2491536" y="0"/>
                  </a:lnTo>
                  <a:lnTo>
                    <a:pt x="2491536" y="1878679"/>
                  </a:lnTo>
                  <a:lnTo>
                    <a:pt x="0" y="1878679"/>
                  </a:lnTo>
                  <a:lnTo>
                    <a:pt x="0" y="0"/>
                  </a:lnTo>
                  <a:close/>
                </a:path>
              </a:pathLst>
            </a:custGeom>
          </p:spPr>
          <p:style>
            <a:lnRef idx="0">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lIns="106680" tIns="106680" rIns="142240" bIns="160020"/>
            <a:lstStyle>
              <a:lvl1pPr marL="342900" indent="-342900" defTabSz="889000">
                <a:defRPr>
                  <a:solidFill>
                    <a:schemeClr val="tx1"/>
                  </a:solidFill>
                  <a:latin typeface="VNI-Times" pitchFamily="2" charset="0"/>
                  <a:cs typeface="Arial" panose="020B0604020202020204" pitchFamily="34" charset="0"/>
                </a:defRPr>
              </a:lvl1pPr>
              <a:lvl2pPr marL="228600" indent="-228600" defTabSz="889000">
                <a:defRPr>
                  <a:solidFill>
                    <a:schemeClr val="tx1"/>
                  </a:solidFill>
                  <a:latin typeface="VNI-Times" pitchFamily="2" charset="0"/>
                  <a:cs typeface="Arial" panose="020B0604020202020204" pitchFamily="34" charset="0"/>
                </a:defRPr>
              </a:lvl2pPr>
              <a:lvl3pPr marL="1143000" indent="-228600" defTabSz="889000">
                <a:defRPr>
                  <a:solidFill>
                    <a:schemeClr val="tx1"/>
                  </a:solidFill>
                  <a:latin typeface="VNI-Times" pitchFamily="2" charset="0"/>
                  <a:cs typeface="Arial" panose="020B0604020202020204" pitchFamily="34" charset="0"/>
                </a:defRPr>
              </a:lvl3pPr>
              <a:lvl4pPr marL="1600200" indent="-228600" defTabSz="889000">
                <a:defRPr>
                  <a:solidFill>
                    <a:schemeClr val="tx1"/>
                  </a:solidFill>
                  <a:latin typeface="VNI-Times" pitchFamily="2" charset="0"/>
                  <a:cs typeface="Arial" panose="020B0604020202020204" pitchFamily="34" charset="0"/>
                </a:defRPr>
              </a:lvl4pPr>
              <a:lvl5pPr marL="2057400" indent="-228600" defTabSz="889000">
                <a:defRPr>
                  <a:solidFill>
                    <a:schemeClr val="tx1"/>
                  </a:solidFill>
                  <a:latin typeface="VNI-Times" pitchFamily="2" charset="0"/>
                  <a:cs typeface="Arial" panose="020B0604020202020204" pitchFamily="34" charset="0"/>
                </a:defRPr>
              </a:lvl5pPr>
              <a:lvl6pPr marL="2514600" indent="-228600" defTabSz="8890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8890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8890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8890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lvl="1">
                <a:lnSpc>
                  <a:spcPct val="90000"/>
                </a:lnSpc>
                <a:spcAft>
                  <a:spcPct val="15000"/>
                </a:spcAft>
                <a:buFontTx/>
                <a:buChar char="•"/>
                <a:defRPr/>
              </a:pPr>
              <a:r>
                <a:rPr lang="en-US" altLang="vi-VN" sz="2400">
                  <a:solidFill>
                    <a:srgbClr val="000000"/>
                  </a:solidFill>
                  <a:latin typeface="Times New Roman" panose="02020603050405020304" pitchFamily="18" charset="0"/>
                </a:rPr>
                <a:t>MT cơ bản</a:t>
              </a:r>
            </a:p>
            <a:p>
              <a:pPr lvl="1">
                <a:lnSpc>
                  <a:spcPct val="90000"/>
                </a:lnSpc>
                <a:spcAft>
                  <a:spcPct val="15000"/>
                </a:spcAft>
                <a:buFontTx/>
                <a:buChar char="•"/>
                <a:defRPr/>
              </a:pPr>
              <a:r>
                <a:rPr lang="en-US" altLang="vi-VN" sz="2400">
                  <a:solidFill>
                    <a:srgbClr val="000000"/>
                  </a:solidFill>
                  <a:latin typeface="Times New Roman" panose="02020603050405020304" pitchFamily="18" charset="0"/>
                </a:rPr>
                <a:t>MT không cơ bản</a:t>
              </a:r>
            </a:p>
          </p:txBody>
        </p:sp>
        <p:sp>
          <p:nvSpPr>
            <p:cNvPr id="9" name="Freeform: Shape 8">
              <a:extLst>
                <a:ext uri="{FF2B5EF4-FFF2-40B4-BE49-F238E27FC236}">
                  <a16:creationId xmlns:a16="http://schemas.microsoft.com/office/drawing/2014/main" id="{0086A64C-6119-4D1E-BFE7-5A06DEE84BCC}"/>
                </a:ext>
              </a:extLst>
            </p:cNvPr>
            <p:cNvSpPr/>
            <p:nvPr/>
          </p:nvSpPr>
          <p:spPr>
            <a:xfrm>
              <a:off x="3561458" y="2432384"/>
              <a:ext cx="2492101" cy="997210"/>
            </a:xfrm>
            <a:custGeom>
              <a:avLst/>
              <a:gdLst>
                <a:gd name="connsiteX0" fmla="*/ 0 w 2491536"/>
                <a:gd name="connsiteY0" fmla="*/ 0 h 996614"/>
                <a:gd name="connsiteX1" fmla="*/ 2491536 w 2491536"/>
                <a:gd name="connsiteY1" fmla="*/ 0 h 996614"/>
                <a:gd name="connsiteX2" fmla="*/ 2491536 w 2491536"/>
                <a:gd name="connsiteY2" fmla="*/ 996614 h 996614"/>
                <a:gd name="connsiteX3" fmla="*/ 0 w 2491536"/>
                <a:gd name="connsiteY3" fmla="*/ 996614 h 996614"/>
                <a:gd name="connsiteX4" fmla="*/ 0 w 2491536"/>
                <a:gd name="connsiteY4" fmla="*/ 0 h 996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1536" h="996614">
                  <a:moveTo>
                    <a:pt x="0" y="0"/>
                  </a:moveTo>
                  <a:lnTo>
                    <a:pt x="2491536" y="0"/>
                  </a:lnTo>
                  <a:lnTo>
                    <a:pt x="2491536" y="996614"/>
                  </a:lnTo>
                  <a:lnTo>
                    <a:pt x="0" y="996614"/>
                  </a:lnTo>
                  <a:lnTo>
                    <a:pt x="0" y="0"/>
                  </a:lnTo>
                  <a:close/>
                </a:path>
              </a:pathLst>
            </a:custGeom>
          </p:spPr>
          <p:style>
            <a:lnRef idx="0">
              <a:schemeClr val="accent5">
                <a:hueOff val="-1964395"/>
                <a:satOff val="25470"/>
                <a:lumOff val="-11372"/>
                <a:alphaOff val="0"/>
              </a:schemeClr>
            </a:lnRef>
            <a:fillRef idx="1">
              <a:schemeClr val="accent5">
                <a:hueOff val="-1964395"/>
                <a:satOff val="25470"/>
                <a:lumOff val="-11372"/>
                <a:alphaOff val="0"/>
              </a:schemeClr>
            </a:fillRef>
            <a:effectRef idx="2">
              <a:schemeClr val="accent5">
                <a:hueOff val="-1964395"/>
                <a:satOff val="25470"/>
                <a:lumOff val="-11372"/>
                <a:alphaOff val="0"/>
              </a:schemeClr>
            </a:effectRef>
            <a:fontRef idx="minor">
              <a:schemeClr val="lt1"/>
            </a:fontRef>
          </p:style>
          <p:txBody>
            <a:bodyPr lIns="170688" tIns="97536" rIns="170688" bIns="97536" anchor="ctr"/>
            <a:lstStyle>
              <a:lvl1pPr defTabSz="1066800">
                <a:defRPr>
                  <a:solidFill>
                    <a:schemeClr val="tx1"/>
                  </a:solidFill>
                  <a:latin typeface="VNI-Times" pitchFamily="2" charset="0"/>
                  <a:cs typeface="Arial" panose="020B0604020202020204" pitchFamily="34" charset="0"/>
                </a:defRPr>
              </a:lvl1pPr>
              <a:lvl2pPr marL="742950" indent="-285750" defTabSz="1066800">
                <a:defRPr>
                  <a:solidFill>
                    <a:schemeClr val="tx1"/>
                  </a:solidFill>
                  <a:latin typeface="VNI-Times" pitchFamily="2" charset="0"/>
                  <a:cs typeface="Arial" panose="020B0604020202020204" pitchFamily="34" charset="0"/>
                </a:defRPr>
              </a:lvl2pPr>
              <a:lvl3pPr marL="1143000" indent="-228600" defTabSz="1066800">
                <a:defRPr>
                  <a:solidFill>
                    <a:schemeClr val="tx1"/>
                  </a:solidFill>
                  <a:latin typeface="VNI-Times" pitchFamily="2" charset="0"/>
                  <a:cs typeface="Arial" panose="020B0604020202020204" pitchFamily="34" charset="0"/>
                </a:defRPr>
              </a:lvl3pPr>
              <a:lvl4pPr marL="1600200" indent="-228600" defTabSz="1066800">
                <a:defRPr>
                  <a:solidFill>
                    <a:schemeClr val="tx1"/>
                  </a:solidFill>
                  <a:latin typeface="VNI-Times" pitchFamily="2" charset="0"/>
                  <a:cs typeface="Arial" panose="020B0604020202020204" pitchFamily="34" charset="0"/>
                </a:defRPr>
              </a:lvl4pPr>
              <a:lvl5pPr marL="2057400" indent="-228600" defTabSz="1066800">
                <a:defRPr>
                  <a:solidFill>
                    <a:schemeClr val="tx1"/>
                  </a:solidFill>
                  <a:latin typeface="VNI-Times" pitchFamily="2" charset="0"/>
                  <a:cs typeface="Arial" panose="020B0604020202020204" pitchFamily="34" charset="0"/>
                </a:defRPr>
              </a:lvl5pPr>
              <a:lvl6pPr marL="2514600" indent="-228600" defTabSz="10668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0668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0668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0668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defRPr/>
              </a:pPr>
              <a:r>
                <a:rPr lang="en-US" altLang="vi-VN" sz="2400" b="1">
                  <a:solidFill>
                    <a:srgbClr val="000000"/>
                  </a:solidFill>
                  <a:latin typeface="Times New Roman" panose="02020603050405020304" pitchFamily="18" charset="0"/>
                </a:rPr>
                <a:t>Căn cứ vào vai trò của mâu thuẫn</a:t>
              </a:r>
            </a:p>
          </p:txBody>
        </p:sp>
        <p:sp>
          <p:nvSpPr>
            <p:cNvPr id="10" name="Freeform: Shape 9">
              <a:extLst>
                <a:ext uri="{FF2B5EF4-FFF2-40B4-BE49-F238E27FC236}">
                  <a16:creationId xmlns:a16="http://schemas.microsoft.com/office/drawing/2014/main" id="{536FA6AA-7885-453D-8DE9-0C18BDFFFB99}"/>
                </a:ext>
              </a:extLst>
            </p:cNvPr>
            <p:cNvSpPr/>
            <p:nvPr/>
          </p:nvSpPr>
          <p:spPr>
            <a:xfrm>
              <a:off x="3584720" y="3520776"/>
              <a:ext cx="2492102" cy="1878633"/>
            </a:xfrm>
            <a:custGeom>
              <a:avLst/>
              <a:gdLst>
                <a:gd name="connsiteX0" fmla="*/ 0 w 2491536"/>
                <a:gd name="connsiteY0" fmla="*/ 0 h 1878679"/>
                <a:gd name="connsiteX1" fmla="*/ 2491536 w 2491536"/>
                <a:gd name="connsiteY1" fmla="*/ 0 h 1878679"/>
                <a:gd name="connsiteX2" fmla="*/ 2491536 w 2491536"/>
                <a:gd name="connsiteY2" fmla="*/ 1878679 h 1878679"/>
                <a:gd name="connsiteX3" fmla="*/ 0 w 2491536"/>
                <a:gd name="connsiteY3" fmla="*/ 1878679 h 1878679"/>
                <a:gd name="connsiteX4" fmla="*/ 0 w 2491536"/>
                <a:gd name="connsiteY4" fmla="*/ 0 h 1878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1536" h="1878679">
                  <a:moveTo>
                    <a:pt x="0" y="0"/>
                  </a:moveTo>
                  <a:lnTo>
                    <a:pt x="2491536" y="0"/>
                  </a:lnTo>
                  <a:lnTo>
                    <a:pt x="2491536" y="1878679"/>
                  </a:lnTo>
                  <a:lnTo>
                    <a:pt x="0" y="1878679"/>
                  </a:lnTo>
                  <a:lnTo>
                    <a:pt x="0" y="0"/>
                  </a:lnTo>
                  <a:close/>
                </a:path>
              </a:pathLst>
            </a:custGeom>
          </p:spPr>
          <p:style>
            <a:lnRef idx="0">
              <a:schemeClr val="accent5">
                <a:tint val="40000"/>
                <a:alpha val="90000"/>
                <a:hueOff val="-2046555"/>
                <a:satOff val="6983"/>
                <a:lumOff val="-1812"/>
                <a:alphaOff val="0"/>
              </a:schemeClr>
            </a:lnRef>
            <a:fillRef idx="1">
              <a:schemeClr val="accent5">
                <a:tint val="40000"/>
                <a:alpha val="90000"/>
                <a:hueOff val="-2046555"/>
                <a:satOff val="6983"/>
                <a:lumOff val="-1812"/>
                <a:alphaOff val="0"/>
              </a:schemeClr>
            </a:fillRef>
            <a:effectRef idx="0">
              <a:schemeClr val="accent5">
                <a:tint val="40000"/>
                <a:alpha val="90000"/>
                <a:hueOff val="-2046555"/>
                <a:satOff val="6983"/>
                <a:lumOff val="-1812"/>
                <a:alphaOff val="0"/>
              </a:schemeClr>
            </a:effectRef>
            <a:fontRef idx="minor">
              <a:schemeClr val="dk1">
                <a:hueOff val="0"/>
                <a:satOff val="0"/>
                <a:lumOff val="0"/>
                <a:alphaOff val="0"/>
              </a:schemeClr>
            </a:fontRef>
          </p:style>
          <p:txBody>
            <a:bodyPr lIns="128016" tIns="128016" rIns="170688" bIns="192024"/>
            <a:lstStyle>
              <a:lvl1pPr marL="342900" indent="-342900" defTabSz="1066800">
                <a:defRPr>
                  <a:solidFill>
                    <a:schemeClr val="tx1"/>
                  </a:solidFill>
                  <a:latin typeface="VNI-Times" pitchFamily="2" charset="0"/>
                  <a:cs typeface="Arial" panose="020B0604020202020204" pitchFamily="34" charset="0"/>
                </a:defRPr>
              </a:lvl1pPr>
              <a:lvl2pPr marL="228600" indent="-228600" defTabSz="1066800">
                <a:defRPr>
                  <a:solidFill>
                    <a:schemeClr val="tx1"/>
                  </a:solidFill>
                  <a:latin typeface="VNI-Times" pitchFamily="2" charset="0"/>
                  <a:cs typeface="Arial" panose="020B0604020202020204" pitchFamily="34" charset="0"/>
                </a:defRPr>
              </a:lvl2pPr>
              <a:lvl3pPr marL="1143000" indent="-228600" defTabSz="1066800">
                <a:defRPr>
                  <a:solidFill>
                    <a:schemeClr val="tx1"/>
                  </a:solidFill>
                  <a:latin typeface="VNI-Times" pitchFamily="2" charset="0"/>
                  <a:cs typeface="Arial" panose="020B0604020202020204" pitchFamily="34" charset="0"/>
                </a:defRPr>
              </a:lvl3pPr>
              <a:lvl4pPr marL="1600200" indent="-228600" defTabSz="1066800">
                <a:defRPr>
                  <a:solidFill>
                    <a:schemeClr val="tx1"/>
                  </a:solidFill>
                  <a:latin typeface="VNI-Times" pitchFamily="2" charset="0"/>
                  <a:cs typeface="Arial" panose="020B0604020202020204" pitchFamily="34" charset="0"/>
                </a:defRPr>
              </a:lvl4pPr>
              <a:lvl5pPr marL="2057400" indent="-228600" defTabSz="1066800">
                <a:defRPr>
                  <a:solidFill>
                    <a:schemeClr val="tx1"/>
                  </a:solidFill>
                  <a:latin typeface="VNI-Times" pitchFamily="2" charset="0"/>
                  <a:cs typeface="Arial" panose="020B0604020202020204" pitchFamily="34" charset="0"/>
                </a:defRPr>
              </a:lvl5pPr>
              <a:lvl6pPr marL="2514600" indent="-228600" defTabSz="10668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0668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0668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0668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lvl="1">
                <a:lnSpc>
                  <a:spcPct val="90000"/>
                </a:lnSpc>
                <a:spcAft>
                  <a:spcPct val="15000"/>
                </a:spcAft>
                <a:buFontTx/>
                <a:buChar char="•"/>
                <a:defRPr/>
              </a:pPr>
              <a:r>
                <a:rPr lang="en-US" altLang="vi-VN" sz="2400">
                  <a:solidFill>
                    <a:srgbClr val="000000"/>
                  </a:solidFill>
                  <a:latin typeface="Times New Roman" panose="02020603050405020304" pitchFamily="18" charset="0"/>
                </a:rPr>
                <a:t>MT chủ yếu</a:t>
              </a:r>
            </a:p>
            <a:p>
              <a:pPr lvl="1">
                <a:lnSpc>
                  <a:spcPct val="90000"/>
                </a:lnSpc>
                <a:spcAft>
                  <a:spcPct val="15000"/>
                </a:spcAft>
                <a:buFontTx/>
                <a:buChar char="•"/>
                <a:defRPr/>
              </a:pPr>
              <a:r>
                <a:rPr lang="en-US" altLang="vi-VN" sz="2400">
                  <a:solidFill>
                    <a:srgbClr val="000000"/>
                  </a:solidFill>
                  <a:latin typeface="Times New Roman" panose="02020603050405020304" pitchFamily="18" charset="0"/>
                </a:rPr>
                <a:t>MT thứ yếu</a:t>
              </a:r>
            </a:p>
          </p:txBody>
        </p:sp>
        <p:sp>
          <p:nvSpPr>
            <p:cNvPr id="11" name="Freeform: Shape 10">
              <a:extLst>
                <a:ext uri="{FF2B5EF4-FFF2-40B4-BE49-F238E27FC236}">
                  <a16:creationId xmlns:a16="http://schemas.microsoft.com/office/drawing/2014/main" id="{8DC11C35-D6D6-4679-8F3B-C030ABD11CDC}"/>
                </a:ext>
              </a:extLst>
            </p:cNvPr>
            <p:cNvSpPr/>
            <p:nvPr/>
          </p:nvSpPr>
          <p:spPr>
            <a:xfrm>
              <a:off x="6402486" y="2432384"/>
              <a:ext cx="2492101" cy="997210"/>
            </a:xfrm>
            <a:custGeom>
              <a:avLst/>
              <a:gdLst>
                <a:gd name="connsiteX0" fmla="*/ 0 w 2491536"/>
                <a:gd name="connsiteY0" fmla="*/ 0 h 996614"/>
                <a:gd name="connsiteX1" fmla="*/ 2491536 w 2491536"/>
                <a:gd name="connsiteY1" fmla="*/ 0 h 996614"/>
                <a:gd name="connsiteX2" fmla="*/ 2491536 w 2491536"/>
                <a:gd name="connsiteY2" fmla="*/ 996614 h 996614"/>
                <a:gd name="connsiteX3" fmla="*/ 0 w 2491536"/>
                <a:gd name="connsiteY3" fmla="*/ 996614 h 996614"/>
                <a:gd name="connsiteX4" fmla="*/ 0 w 2491536"/>
                <a:gd name="connsiteY4" fmla="*/ 0 h 996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1536" h="996614">
                  <a:moveTo>
                    <a:pt x="0" y="0"/>
                  </a:moveTo>
                  <a:lnTo>
                    <a:pt x="2491536" y="0"/>
                  </a:lnTo>
                  <a:lnTo>
                    <a:pt x="2491536" y="996614"/>
                  </a:lnTo>
                  <a:lnTo>
                    <a:pt x="0" y="996614"/>
                  </a:lnTo>
                  <a:lnTo>
                    <a:pt x="0" y="0"/>
                  </a:lnTo>
                  <a:close/>
                </a:path>
              </a:pathLst>
            </a:custGeom>
          </p:spPr>
          <p:style>
            <a:lnRef idx="0">
              <a:schemeClr val="accent5">
                <a:hueOff val="-3928791"/>
                <a:satOff val="50940"/>
                <a:lumOff val="-22744"/>
                <a:alphaOff val="0"/>
              </a:schemeClr>
            </a:lnRef>
            <a:fillRef idx="1">
              <a:schemeClr val="accent5">
                <a:hueOff val="-3928791"/>
                <a:satOff val="50940"/>
                <a:lumOff val="-22744"/>
                <a:alphaOff val="0"/>
              </a:schemeClr>
            </a:fillRef>
            <a:effectRef idx="2">
              <a:schemeClr val="accent5">
                <a:hueOff val="-3928791"/>
                <a:satOff val="50940"/>
                <a:lumOff val="-22744"/>
                <a:alphaOff val="0"/>
              </a:schemeClr>
            </a:effectRef>
            <a:fontRef idx="minor">
              <a:schemeClr val="lt1"/>
            </a:fontRef>
          </p:style>
          <p:txBody>
            <a:bodyPr lIns="170688" tIns="97536" rIns="170688" bIns="97536" anchor="ctr"/>
            <a:lstStyle>
              <a:lvl1pPr defTabSz="1066800">
                <a:defRPr>
                  <a:solidFill>
                    <a:schemeClr val="tx1"/>
                  </a:solidFill>
                  <a:latin typeface="VNI-Times" pitchFamily="2" charset="0"/>
                  <a:cs typeface="Arial" panose="020B0604020202020204" pitchFamily="34" charset="0"/>
                </a:defRPr>
              </a:lvl1pPr>
              <a:lvl2pPr marL="742950" indent="-285750" defTabSz="1066800">
                <a:defRPr>
                  <a:solidFill>
                    <a:schemeClr val="tx1"/>
                  </a:solidFill>
                  <a:latin typeface="VNI-Times" pitchFamily="2" charset="0"/>
                  <a:cs typeface="Arial" panose="020B0604020202020204" pitchFamily="34" charset="0"/>
                </a:defRPr>
              </a:lvl2pPr>
              <a:lvl3pPr marL="1143000" indent="-228600" defTabSz="1066800">
                <a:defRPr>
                  <a:solidFill>
                    <a:schemeClr val="tx1"/>
                  </a:solidFill>
                  <a:latin typeface="VNI-Times" pitchFamily="2" charset="0"/>
                  <a:cs typeface="Arial" panose="020B0604020202020204" pitchFamily="34" charset="0"/>
                </a:defRPr>
              </a:lvl3pPr>
              <a:lvl4pPr marL="1600200" indent="-228600" defTabSz="1066800">
                <a:defRPr>
                  <a:solidFill>
                    <a:schemeClr val="tx1"/>
                  </a:solidFill>
                  <a:latin typeface="VNI-Times" pitchFamily="2" charset="0"/>
                  <a:cs typeface="Arial" panose="020B0604020202020204" pitchFamily="34" charset="0"/>
                </a:defRPr>
              </a:lvl4pPr>
              <a:lvl5pPr marL="2057400" indent="-228600" defTabSz="1066800">
                <a:defRPr>
                  <a:solidFill>
                    <a:schemeClr val="tx1"/>
                  </a:solidFill>
                  <a:latin typeface="VNI-Times" pitchFamily="2" charset="0"/>
                  <a:cs typeface="Arial" panose="020B0604020202020204" pitchFamily="34" charset="0"/>
                </a:defRPr>
              </a:lvl5pPr>
              <a:lvl6pPr marL="2514600" indent="-228600" defTabSz="10668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0668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0668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0668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defRPr/>
              </a:pPr>
              <a:r>
                <a:rPr lang="en-US" altLang="vi-VN" sz="2400" b="1">
                  <a:solidFill>
                    <a:srgbClr val="000000"/>
                  </a:solidFill>
                  <a:latin typeface="Times New Roman" panose="02020603050405020304" pitchFamily="18" charset="0"/>
                </a:rPr>
                <a:t>Căn cứ vào quan hệ giữa các mặt đối lập</a:t>
              </a:r>
            </a:p>
          </p:txBody>
        </p:sp>
        <p:sp>
          <p:nvSpPr>
            <p:cNvPr id="12" name="Freeform: Shape 11">
              <a:extLst>
                <a:ext uri="{FF2B5EF4-FFF2-40B4-BE49-F238E27FC236}">
                  <a16:creationId xmlns:a16="http://schemas.microsoft.com/office/drawing/2014/main" id="{8CD72C7B-DD76-4F2B-A212-6B0E54A48F97}"/>
                </a:ext>
              </a:extLst>
            </p:cNvPr>
            <p:cNvSpPr/>
            <p:nvPr/>
          </p:nvSpPr>
          <p:spPr>
            <a:xfrm>
              <a:off x="6425747" y="3520776"/>
              <a:ext cx="2490551" cy="1878633"/>
            </a:xfrm>
            <a:custGeom>
              <a:avLst/>
              <a:gdLst>
                <a:gd name="connsiteX0" fmla="*/ 0 w 2491536"/>
                <a:gd name="connsiteY0" fmla="*/ 0 h 1878679"/>
                <a:gd name="connsiteX1" fmla="*/ 2491536 w 2491536"/>
                <a:gd name="connsiteY1" fmla="*/ 0 h 1878679"/>
                <a:gd name="connsiteX2" fmla="*/ 2491536 w 2491536"/>
                <a:gd name="connsiteY2" fmla="*/ 1878679 h 1878679"/>
                <a:gd name="connsiteX3" fmla="*/ 0 w 2491536"/>
                <a:gd name="connsiteY3" fmla="*/ 1878679 h 1878679"/>
                <a:gd name="connsiteX4" fmla="*/ 0 w 2491536"/>
                <a:gd name="connsiteY4" fmla="*/ 0 h 1878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1536" h="1878679">
                  <a:moveTo>
                    <a:pt x="0" y="0"/>
                  </a:moveTo>
                  <a:lnTo>
                    <a:pt x="2491536" y="0"/>
                  </a:lnTo>
                  <a:lnTo>
                    <a:pt x="2491536" y="1878679"/>
                  </a:lnTo>
                  <a:lnTo>
                    <a:pt x="0" y="1878679"/>
                  </a:lnTo>
                  <a:lnTo>
                    <a:pt x="0" y="0"/>
                  </a:lnTo>
                  <a:close/>
                </a:path>
              </a:pathLst>
            </a:custGeom>
          </p:spPr>
          <p:style>
            <a:lnRef idx="0">
              <a:schemeClr val="accent5">
                <a:tint val="40000"/>
                <a:alpha val="90000"/>
                <a:hueOff val="-4093109"/>
                <a:satOff val="13966"/>
                <a:lumOff val="-3624"/>
                <a:alphaOff val="0"/>
              </a:schemeClr>
            </a:lnRef>
            <a:fillRef idx="1">
              <a:schemeClr val="accent5">
                <a:tint val="40000"/>
                <a:alpha val="90000"/>
                <a:hueOff val="-4093109"/>
                <a:satOff val="13966"/>
                <a:lumOff val="-3624"/>
                <a:alphaOff val="0"/>
              </a:schemeClr>
            </a:fillRef>
            <a:effectRef idx="0">
              <a:schemeClr val="accent5">
                <a:tint val="40000"/>
                <a:alpha val="90000"/>
                <a:hueOff val="-4093109"/>
                <a:satOff val="13966"/>
                <a:lumOff val="-3624"/>
                <a:alphaOff val="0"/>
              </a:schemeClr>
            </a:effectRef>
            <a:fontRef idx="minor">
              <a:schemeClr val="dk1">
                <a:hueOff val="0"/>
                <a:satOff val="0"/>
                <a:lumOff val="0"/>
                <a:alphaOff val="0"/>
              </a:schemeClr>
            </a:fontRef>
          </p:style>
          <p:txBody>
            <a:bodyPr lIns="128016" tIns="128016" rIns="170688" bIns="192024" spcCol="1270"/>
            <a:lstStyle/>
            <a:p>
              <a:pPr marL="228600" lvl="1" indent="-228600" defTabSz="1066800">
                <a:lnSpc>
                  <a:spcPct val="90000"/>
                </a:lnSpc>
                <a:spcAft>
                  <a:spcPct val="15000"/>
                </a:spcAft>
                <a:buFontTx/>
                <a:buChar char="•"/>
                <a:defRPr/>
              </a:pPr>
              <a:r>
                <a:rPr lang="en-US" sz="2400">
                  <a:solidFill>
                    <a:srgbClr val="000000"/>
                  </a:solidFill>
                  <a:latin typeface="Times New Roman" panose="02020603050405020304" pitchFamily="18" charset="0"/>
                  <a:cs typeface="Times New Roman" panose="02020603050405020304" pitchFamily="18" charset="0"/>
                </a:rPr>
                <a:t>MT bên trong</a:t>
              </a:r>
              <a:endParaRPr lang="en-US" sz="2400" dirty="0">
                <a:solidFill>
                  <a:srgbClr val="000000"/>
                </a:solidFill>
                <a:latin typeface="Times New Roman" panose="02020603050405020304" pitchFamily="18" charset="0"/>
                <a:cs typeface="Times New Roman" panose="02020603050405020304" pitchFamily="18" charset="0"/>
              </a:endParaRPr>
            </a:p>
            <a:p>
              <a:pPr marL="228600" lvl="1" indent="-228600" defTabSz="1066800">
                <a:lnSpc>
                  <a:spcPct val="90000"/>
                </a:lnSpc>
                <a:spcAft>
                  <a:spcPct val="15000"/>
                </a:spcAft>
                <a:buFontTx/>
                <a:buChar char="•"/>
                <a:defRPr/>
              </a:pPr>
              <a:r>
                <a:rPr lang="en-US" sz="2400">
                  <a:solidFill>
                    <a:srgbClr val="000000"/>
                  </a:solidFill>
                  <a:latin typeface="Times New Roman" panose="02020603050405020304" pitchFamily="18" charset="0"/>
                  <a:cs typeface="Times New Roman" panose="02020603050405020304" pitchFamily="18" charset="0"/>
                </a:rPr>
                <a:t>MT bên ngoài</a:t>
              </a:r>
              <a:endParaRPr lang="en-US" sz="2400" dirty="0">
                <a:solidFill>
                  <a:srgbClr val="000000"/>
                </a:solidFill>
                <a:latin typeface="Times New Roman" panose="02020603050405020304" pitchFamily="18" charset="0"/>
                <a:cs typeface="Times New Roman" panose="02020603050405020304" pitchFamily="18" charset="0"/>
              </a:endParaRPr>
            </a:p>
          </p:txBody>
        </p:sp>
        <p:sp>
          <p:nvSpPr>
            <p:cNvPr id="13" name="Freeform: Shape 12">
              <a:extLst>
                <a:ext uri="{FF2B5EF4-FFF2-40B4-BE49-F238E27FC236}">
                  <a16:creationId xmlns:a16="http://schemas.microsoft.com/office/drawing/2014/main" id="{B55E8CC3-B0E1-4595-BDD2-7E027D7DA398}"/>
                </a:ext>
              </a:extLst>
            </p:cNvPr>
            <p:cNvSpPr/>
            <p:nvPr/>
          </p:nvSpPr>
          <p:spPr>
            <a:xfrm>
              <a:off x="9243513" y="2432384"/>
              <a:ext cx="2490551" cy="997210"/>
            </a:xfrm>
            <a:custGeom>
              <a:avLst/>
              <a:gdLst>
                <a:gd name="connsiteX0" fmla="*/ 0 w 2491536"/>
                <a:gd name="connsiteY0" fmla="*/ 0 h 996614"/>
                <a:gd name="connsiteX1" fmla="*/ 2491536 w 2491536"/>
                <a:gd name="connsiteY1" fmla="*/ 0 h 996614"/>
                <a:gd name="connsiteX2" fmla="*/ 2491536 w 2491536"/>
                <a:gd name="connsiteY2" fmla="*/ 996614 h 996614"/>
                <a:gd name="connsiteX3" fmla="*/ 0 w 2491536"/>
                <a:gd name="connsiteY3" fmla="*/ 996614 h 996614"/>
                <a:gd name="connsiteX4" fmla="*/ 0 w 2491536"/>
                <a:gd name="connsiteY4" fmla="*/ 0 h 996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1536" h="996614">
                  <a:moveTo>
                    <a:pt x="0" y="0"/>
                  </a:moveTo>
                  <a:lnTo>
                    <a:pt x="2491536" y="0"/>
                  </a:lnTo>
                  <a:lnTo>
                    <a:pt x="2491536" y="996614"/>
                  </a:lnTo>
                  <a:lnTo>
                    <a:pt x="0" y="996614"/>
                  </a:lnTo>
                  <a:lnTo>
                    <a:pt x="0" y="0"/>
                  </a:lnTo>
                  <a:close/>
                </a:path>
              </a:pathLst>
            </a:custGeom>
          </p:spPr>
          <p:style>
            <a:lnRef idx="0">
              <a:schemeClr val="accent5">
                <a:hueOff val="-5893185"/>
                <a:satOff val="76410"/>
                <a:lumOff val="-34116"/>
                <a:alphaOff val="0"/>
              </a:schemeClr>
            </a:lnRef>
            <a:fillRef idx="1">
              <a:schemeClr val="accent5">
                <a:hueOff val="-5893185"/>
                <a:satOff val="76410"/>
                <a:lumOff val="-34116"/>
                <a:alphaOff val="0"/>
              </a:schemeClr>
            </a:fillRef>
            <a:effectRef idx="2">
              <a:schemeClr val="accent5">
                <a:hueOff val="-5893185"/>
                <a:satOff val="76410"/>
                <a:lumOff val="-34116"/>
                <a:alphaOff val="0"/>
              </a:schemeClr>
            </a:effectRef>
            <a:fontRef idx="minor">
              <a:schemeClr val="lt1"/>
            </a:fontRef>
          </p:style>
          <p:txBody>
            <a:bodyPr lIns="128016" tIns="73152" rIns="128016" bIns="73152" anchor="ctr"/>
            <a:lstStyle>
              <a:lvl1pPr defTabSz="800100">
                <a:defRPr>
                  <a:solidFill>
                    <a:schemeClr val="tx1"/>
                  </a:solidFill>
                  <a:latin typeface="VNI-Times" pitchFamily="2" charset="0"/>
                  <a:cs typeface="Arial" panose="020B0604020202020204" pitchFamily="34" charset="0"/>
                </a:defRPr>
              </a:lvl1pPr>
              <a:lvl2pPr marL="742950" indent="-285750" defTabSz="800100">
                <a:defRPr>
                  <a:solidFill>
                    <a:schemeClr val="tx1"/>
                  </a:solidFill>
                  <a:latin typeface="VNI-Times" pitchFamily="2" charset="0"/>
                  <a:cs typeface="Arial" panose="020B0604020202020204" pitchFamily="34" charset="0"/>
                </a:defRPr>
              </a:lvl2pPr>
              <a:lvl3pPr marL="1143000" indent="-228600" defTabSz="800100">
                <a:defRPr>
                  <a:solidFill>
                    <a:schemeClr val="tx1"/>
                  </a:solidFill>
                  <a:latin typeface="VNI-Times" pitchFamily="2" charset="0"/>
                  <a:cs typeface="Arial" panose="020B0604020202020204" pitchFamily="34" charset="0"/>
                </a:defRPr>
              </a:lvl3pPr>
              <a:lvl4pPr marL="1600200" indent="-228600" defTabSz="800100">
                <a:defRPr>
                  <a:solidFill>
                    <a:schemeClr val="tx1"/>
                  </a:solidFill>
                  <a:latin typeface="VNI-Times" pitchFamily="2" charset="0"/>
                  <a:cs typeface="Arial" panose="020B0604020202020204" pitchFamily="34" charset="0"/>
                </a:defRPr>
              </a:lvl4pPr>
              <a:lvl5pPr marL="2057400" indent="-228600" defTabSz="800100">
                <a:defRPr>
                  <a:solidFill>
                    <a:schemeClr val="tx1"/>
                  </a:solidFill>
                  <a:latin typeface="VNI-Times" pitchFamily="2" charset="0"/>
                  <a:cs typeface="Arial" panose="020B0604020202020204" pitchFamily="34" charset="0"/>
                </a:defRPr>
              </a:lvl5pPr>
              <a:lvl6pPr marL="2514600" indent="-228600" defTabSz="8001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8001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8001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8001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defRPr/>
              </a:pPr>
              <a:r>
                <a:rPr lang="en-US" altLang="vi-VN" sz="2000" b="1">
                  <a:solidFill>
                    <a:srgbClr val="FFFFFF"/>
                  </a:solidFill>
                  <a:latin typeface="Times New Roman" panose="02020603050405020304" pitchFamily="18" charset="0"/>
                </a:rPr>
                <a:t>CC vào tính chất lợi ích cơ bản đối lập nhau trong QH giai cấp</a:t>
              </a:r>
            </a:p>
          </p:txBody>
        </p:sp>
        <p:sp>
          <p:nvSpPr>
            <p:cNvPr id="14" name="Freeform: Shape 13">
              <a:extLst>
                <a:ext uri="{FF2B5EF4-FFF2-40B4-BE49-F238E27FC236}">
                  <a16:creationId xmlns:a16="http://schemas.microsoft.com/office/drawing/2014/main" id="{86307E94-8D68-4410-BF1C-6C32C91933DA}"/>
                </a:ext>
              </a:extLst>
            </p:cNvPr>
            <p:cNvSpPr/>
            <p:nvPr/>
          </p:nvSpPr>
          <p:spPr>
            <a:xfrm>
              <a:off x="9265224" y="3520776"/>
              <a:ext cx="2492101" cy="1878633"/>
            </a:xfrm>
            <a:custGeom>
              <a:avLst/>
              <a:gdLst>
                <a:gd name="connsiteX0" fmla="*/ 0 w 2491536"/>
                <a:gd name="connsiteY0" fmla="*/ 0 h 1878679"/>
                <a:gd name="connsiteX1" fmla="*/ 2491536 w 2491536"/>
                <a:gd name="connsiteY1" fmla="*/ 0 h 1878679"/>
                <a:gd name="connsiteX2" fmla="*/ 2491536 w 2491536"/>
                <a:gd name="connsiteY2" fmla="*/ 1878679 h 1878679"/>
                <a:gd name="connsiteX3" fmla="*/ 0 w 2491536"/>
                <a:gd name="connsiteY3" fmla="*/ 1878679 h 1878679"/>
                <a:gd name="connsiteX4" fmla="*/ 0 w 2491536"/>
                <a:gd name="connsiteY4" fmla="*/ 0 h 1878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1536" h="1878679">
                  <a:moveTo>
                    <a:pt x="0" y="0"/>
                  </a:moveTo>
                  <a:lnTo>
                    <a:pt x="2491536" y="0"/>
                  </a:lnTo>
                  <a:lnTo>
                    <a:pt x="2491536" y="1878679"/>
                  </a:lnTo>
                  <a:lnTo>
                    <a:pt x="0" y="1878679"/>
                  </a:lnTo>
                  <a:lnTo>
                    <a:pt x="0" y="0"/>
                  </a:lnTo>
                  <a:close/>
                </a:path>
              </a:pathLst>
            </a:custGeom>
          </p:spPr>
          <p:style>
            <a:lnRef idx="0">
              <a:schemeClr val="accent5">
                <a:tint val="40000"/>
                <a:alpha val="90000"/>
                <a:hueOff val="-6139664"/>
                <a:satOff val="20949"/>
                <a:lumOff val="-5436"/>
                <a:alphaOff val="0"/>
              </a:schemeClr>
            </a:lnRef>
            <a:fillRef idx="1">
              <a:schemeClr val="accent5">
                <a:tint val="40000"/>
                <a:alpha val="90000"/>
                <a:hueOff val="-6139664"/>
                <a:satOff val="20949"/>
                <a:lumOff val="-5436"/>
                <a:alphaOff val="0"/>
              </a:schemeClr>
            </a:fillRef>
            <a:effectRef idx="0">
              <a:schemeClr val="accent5">
                <a:tint val="40000"/>
                <a:alpha val="90000"/>
                <a:hueOff val="-6139664"/>
                <a:satOff val="20949"/>
                <a:lumOff val="-5436"/>
                <a:alphaOff val="0"/>
              </a:schemeClr>
            </a:effectRef>
            <a:fontRef idx="minor">
              <a:schemeClr val="dk1">
                <a:hueOff val="0"/>
                <a:satOff val="0"/>
                <a:lumOff val="0"/>
                <a:alphaOff val="0"/>
              </a:schemeClr>
            </a:fontRef>
          </p:style>
          <p:txBody>
            <a:bodyPr lIns="106680" tIns="106680" rIns="142240" bIns="160020"/>
            <a:lstStyle>
              <a:lvl1pPr marL="342900" indent="-342900" defTabSz="889000">
                <a:defRPr>
                  <a:solidFill>
                    <a:schemeClr val="tx1"/>
                  </a:solidFill>
                  <a:latin typeface="VNI-Times" pitchFamily="2" charset="0"/>
                  <a:cs typeface="Arial" panose="020B0604020202020204" pitchFamily="34" charset="0"/>
                </a:defRPr>
              </a:lvl1pPr>
              <a:lvl2pPr marL="228600" indent="-228600" defTabSz="889000">
                <a:defRPr>
                  <a:solidFill>
                    <a:schemeClr val="tx1"/>
                  </a:solidFill>
                  <a:latin typeface="VNI-Times" pitchFamily="2" charset="0"/>
                  <a:cs typeface="Arial" panose="020B0604020202020204" pitchFamily="34" charset="0"/>
                </a:defRPr>
              </a:lvl2pPr>
              <a:lvl3pPr marL="1143000" indent="-228600" defTabSz="889000">
                <a:defRPr>
                  <a:solidFill>
                    <a:schemeClr val="tx1"/>
                  </a:solidFill>
                  <a:latin typeface="VNI-Times" pitchFamily="2" charset="0"/>
                  <a:cs typeface="Arial" panose="020B0604020202020204" pitchFamily="34" charset="0"/>
                </a:defRPr>
              </a:lvl3pPr>
              <a:lvl4pPr marL="1600200" indent="-228600" defTabSz="889000">
                <a:defRPr>
                  <a:solidFill>
                    <a:schemeClr val="tx1"/>
                  </a:solidFill>
                  <a:latin typeface="VNI-Times" pitchFamily="2" charset="0"/>
                  <a:cs typeface="Arial" panose="020B0604020202020204" pitchFamily="34" charset="0"/>
                </a:defRPr>
              </a:lvl4pPr>
              <a:lvl5pPr marL="2057400" indent="-228600" defTabSz="889000">
                <a:defRPr>
                  <a:solidFill>
                    <a:schemeClr val="tx1"/>
                  </a:solidFill>
                  <a:latin typeface="VNI-Times" pitchFamily="2" charset="0"/>
                  <a:cs typeface="Arial" panose="020B0604020202020204" pitchFamily="34" charset="0"/>
                </a:defRPr>
              </a:lvl5pPr>
              <a:lvl6pPr marL="2514600" indent="-228600" defTabSz="8890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8890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8890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8890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lvl="1">
                <a:lnSpc>
                  <a:spcPct val="90000"/>
                </a:lnSpc>
                <a:spcAft>
                  <a:spcPct val="15000"/>
                </a:spcAft>
                <a:buFontTx/>
                <a:buChar char="•"/>
                <a:defRPr/>
              </a:pPr>
              <a:r>
                <a:rPr lang="en-US" altLang="vi-VN" sz="2400">
                  <a:solidFill>
                    <a:srgbClr val="000000"/>
                  </a:solidFill>
                  <a:latin typeface="Times New Roman" panose="02020603050405020304" pitchFamily="18" charset="0"/>
                </a:rPr>
                <a:t>MT đối kháng</a:t>
              </a:r>
            </a:p>
            <a:p>
              <a:pPr lvl="1">
                <a:lnSpc>
                  <a:spcPct val="90000"/>
                </a:lnSpc>
                <a:spcAft>
                  <a:spcPct val="15000"/>
                </a:spcAft>
                <a:buFontTx/>
                <a:buChar char="•"/>
                <a:defRPr/>
              </a:pPr>
              <a:r>
                <a:rPr lang="en-US" altLang="vi-VN" sz="2400">
                  <a:solidFill>
                    <a:srgbClr val="000000"/>
                  </a:solidFill>
                  <a:latin typeface="Times New Roman" panose="02020603050405020304" pitchFamily="18" charset="0"/>
                </a:rPr>
                <a:t>MT không đối kháng</a:t>
              </a:r>
            </a:p>
          </p:txBody>
        </p:sp>
      </p:grpSp>
      <p:cxnSp>
        <p:nvCxnSpPr>
          <p:cNvPr id="15" name="Straight Connector 14">
            <a:extLst>
              <a:ext uri="{FF2B5EF4-FFF2-40B4-BE49-F238E27FC236}">
                <a16:creationId xmlns:a16="http://schemas.microsoft.com/office/drawing/2014/main" id="{3534B397-3D27-5B44-B5B7-D4C8898BD4D4}"/>
              </a:ext>
            </a:extLst>
          </p:cNvPr>
          <p:cNvCxnSpPr/>
          <p:nvPr/>
        </p:nvCxnSpPr>
        <p:spPr>
          <a:xfrm>
            <a:off x="1968500" y="61913"/>
            <a:ext cx="0" cy="1057275"/>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78180" name="Date Placeholder 3">
            <a:extLst>
              <a:ext uri="{FF2B5EF4-FFF2-40B4-BE49-F238E27FC236}">
                <a16:creationId xmlns:a16="http://schemas.microsoft.com/office/drawing/2014/main" id="{BBA48465-2052-FE40-A5FE-F08C6B43FD0C}"/>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44D1EBB6-34E4-EA46-91DC-6058E6EB93C5}"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78181" name="Footer Placeholder 4">
            <a:extLst>
              <a:ext uri="{FF2B5EF4-FFF2-40B4-BE49-F238E27FC236}">
                <a16:creationId xmlns:a16="http://schemas.microsoft.com/office/drawing/2014/main" id="{185A1EB0-0ED8-8D4A-8752-421993CE3812}"/>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78182" name="Slide Number Placeholder 7">
            <a:extLst>
              <a:ext uri="{FF2B5EF4-FFF2-40B4-BE49-F238E27FC236}">
                <a16:creationId xmlns:a16="http://schemas.microsoft.com/office/drawing/2014/main" id="{C28B2CF7-1DDA-D34B-87E5-1DFA43E5CBD7}"/>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5277CB9E-0D68-2C43-8FDA-A9C647A2BA6F}" type="slidenum">
              <a:rPr lang="en-US" altLang="vi-VN" smtClean="0">
                <a:solidFill>
                  <a:srgbClr val="1F5281"/>
                </a:solidFill>
                <a:latin typeface="Arial" panose="020B0604020202020204" pitchFamily="34" charset="0"/>
              </a:rPr>
              <a:pPr algn="ctr"/>
              <a:t>58</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6543637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278D9D8-11BB-4E4D-90DA-0D79FBC47AC9}"/>
              </a:ext>
            </a:extLst>
          </p:cNvPr>
          <p:cNvSpPr/>
          <p:nvPr/>
        </p:nvSpPr>
        <p:spPr>
          <a:xfrm>
            <a:off x="4054475" y="1970088"/>
            <a:ext cx="7302500" cy="777875"/>
          </a:xfrm>
          <a:prstGeom prst="rect">
            <a:avLst/>
          </a:prstGeom>
        </p:spPr>
        <p:style>
          <a:lnRef idx="2">
            <a:schemeClr val="accent2"/>
          </a:lnRef>
          <a:fillRef idx="1">
            <a:schemeClr val="lt1"/>
          </a:fillRef>
          <a:effectRef idx="0">
            <a:schemeClr val="accent2"/>
          </a:effectRef>
          <a:fontRef idx="minor">
            <a:schemeClr val="dk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sz="2600">
                <a:solidFill>
                  <a:srgbClr val="000000"/>
                </a:solidFill>
                <a:latin typeface="Times New Roman" panose="02020603050405020304" pitchFamily="18" charset="0"/>
              </a:rPr>
              <a:t>Muốn phát hiện MT cần tìm ra mặt đối lập trong SV, HT.</a:t>
            </a:r>
          </a:p>
        </p:txBody>
      </p:sp>
      <p:sp>
        <p:nvSpPr>
          <p:cNvPr id="9" name="Rectangle 8">
            <a:extLst>
              <a:ext uri="{FF2B5EF4-FFF2-40B4-BE49-F238E27FC236}">
                <a16:creationId xmlns:a16="http://schemas.microsoft.com/office/drawing/2014/main" id="{DC031132-AFFA-FF4B-8F8B-689E2845A872}"/>
              </a:ext>
            </a:extLst>
          </p:cNvPr>
          <p:cNvSpPr/>
          <p:nvPr/>
        </p:nvSpPr>
        <p:spPr>
          <a:xfrm>
            <a:off x="4054475" y="1100138"/>
            <a:ext cx="7302500" cy="723900"/>
          </a:xfrm>
          <a:prstGeom prst="rect">
            <a:avLst/>
          </a:prstGeom>
        </p:spPr>
        <p:style>
          <a:lnRef idx="2">
            <a:schemeClr val="accent2"/>
          </a:lnRef>
          <a:fillRef idx="1">
            <a:schemeClr val="lt1"/>
          </a:fillRef>
          <a:effectRef idx="0">
            <a:schemeClr val="accent2"/>
          </a:effectRef>
          <a:fontRef idx="minor">
            <a:schemeClr val="dk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sz="2600">
                <a:solidFill>
                  <a:srgbClr val="000000"/>
                </a:solidFill>
                <a:latin typeface="Times New Roman" panose="02020603050405020304" pitchFamily="18" charset="0"/>
              </a:rPr>
              <a:t>Muốn giải quyết MT phải thừa nhận tính khách quan của MT</a:t>
            </a:r>
          </a:p>
        </p:txBody>
      </p:sp>
      <p:sp>
        <p:nvSpPr>
          <p:cNvPr id="10" name="Rectangle 9">
            <a:extLst>
              <a:ext uri="{FF2B5EF4-FFF2-40B4-BE49-F238E27FC236}">
                <a16:creationId xmlns:a16="http://schemas.microsoft.com/office/drawing/2014/main" id="{AB244433-8C38-294A-83B5-45D5D0EC63B2}"/>
              </a:ext>
            </a:extLst>
          </p:cNvPr>
          <p:cNvSpPr/>
          <p:nvPr/>
        </p:nvSpPr>
        <p:spPr>
          <a:xfrm>
            <a:off x="4054475" y="3040063"/>
            <a:ext cx="7302500" cy="712787"/>
          </a:xfrm>
          <a:prstGeom prst="rect">
            <a:avLst/>
          </a:prstGeom>
        </p:spPr>
        <p:style>
          <a:lnRef idx="2">
            <a:schemeClr val="accent2"/>
          </a:lnRef>
          <a:fillRef idx="1">
            <a:schemeClr val="lt1"/>
          </a:fillRef>
          <a:effectRef idx="0">
            <a:schemeClr val="accent2"/>
          </a:effectRef>
          <a:fontRef idx="minor">
            <a:schemeClr val="dk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sz="2600">
                <a:solidFill>
                  <a:srgbClr val="000000"/>
                </a:solidFill>
                <a:latin typeface="Times New Roman" panose="02020603050405020304" pitchFamily="18" charset="0"/>
              </a:rPr>
              <a:t>Muốn phân tích MT cần xem xét quá trình phát sinh, phát triển của từng MT</a:t>
            </a:r>
          </a:p>
        </p:txBody>
      </p:sp>
      <p:sp>
        <p:nvSpPr>
          <p:cNvPr id="11" name="Rectangle 10">
            <a:extLst>
              <a:ext uri="{FF2B5EF4-FFF2-40B4-BE49-F238E27FC236}">
                <a16:creationId xmlns:a16="http://schemas.microsoft.com/office/drawing/2014/main" id="{ED33AC6E-3FBE-6D44-9934-0B3B4BD0161E}"/>
              </a:ext>
            </a:extLst>
          </p:cNvPr>
          <p:cNvSpPr/>
          <p:nvPr/>
        </p:nvSpPr>
        <p:spPr>
          <a:xfrm>
            <a:off x="4054475" y="3906838"/>
            <a:ext cx="7302500" cy="733425"/>
          </a:xfrm>
          <a:prstGeom prst="rect">
            <a:avLst/>
          </a:prstGeom>
        </p:spPr>
        <p:style>
          <a:lnRef idx="2">
            <a:schemeClr val="accent2"/>
          </a:lnRef>
          <a:fillRef idx="1">
            <a:schemeClr val="lt1"/>
          </a:fillRef>
          <a:effectRef idx="0">
            <a:schemeClr val="accent2"/>
          </a:effectRef>
          <a:fontRef idx="minor">
            <a:schemeClr val="dk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sz="2600">
                <a:solidFill>
                  <a:srgbClr val="000000"/>
                </a:solidFill>
                <a:latin typeface="Times New Roman" panose="02020603050405020304" pitchFamily="18" charset="0"/>
              </a:rPr>
              <a:t>Xem xét vị trí, vai trò và MQH giữa các MT</a:t>
            </a:r>
          </a:p>
        </p:txBody>
      </p:sp>
      <p:sp>
        <p:nvSpPr>
          <p:cNvPr id="15" name="Rectangle 14">
            <a:extLst>
              <a:ext uri="{FF2B5EF4-FFF2-40B4-BE49-F238E27FC236}">
                <a16:creationId xmlns:a16="http://schemas.microsoft.com/office/drawing/2014/main" id="{6C0E3A42-F043-AB43-825D-EBB83D57283D}"/>
              </a:ext>
            </a:extLst>
          </p:cNvPr>
          <p:cNvSpPr/>
          <p:nvPr/>
        </p:nvSpPr>
        <p:spPr>
          <a:xfrm>
            <a:off x="4054475" y="4786313"/>
            <a:ext cx="7302500" cy="733425"/>
          </a:xfrm>
          <a:prstGeom prst="rect">
            <a:avLst/>
          </a:prstGeom>
        </p:spPr>
        <p:style>
          <a:lnRef idx="2">
            <a:schemeClr val="accent2"/>
          </a:lnRef>
          <a:fillRef idx="1">
            <a:schemeClr val="lt1"/>
          </a:fillRef>
          <a:effectRef idx="0">
            <a:schemeClr val="accent2"/>
          </a:effectRef>
          <a:fontRef idx="minor">
            <a:schemeClr val="dk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sz="2600">
                <a:solidFill>
                  <a:srgbClr val="000000"/>
                </a:solidFill>
                <a:latin typeface="Times New Roman" panose="02020603050405020304" pitchFamily="18" charset="0"/>
              </a:rPr>
              <a:t>Nắm vững nguyên tắc giải quyết MT bằng đấu tranh giữa các mặt đối lập</a:t>
            </a:r>
          </a:p>
        </p:txBody>
      </p:sp>
      <p:sp>
        <p:nvSpPr>
          <p:cNvPr id="16" name="Rectangle 15">
            <a:extLst>
              <a:ext uri="{FF2B5EF4-FFF2-40B4-BE49-F238E27FC236}">
                <a16:creationId xmlns:a16="http://schemas.microsoft.com/office/drawing/2014/main" id="{692CC2A8-57CF-AE45-8B36-E72D80D84B19}"/>
              </a:ext>
            </a:extLst>
          </p:cNvPr>
          <p:cNvSpPr/>
          <p:nvPr/>
        </p:nvSpPr>
        <p:spPr>
          <a:xfrm>
            <a:off x="4054475" y="5695950"/>
            <a:ext cx="7302500" cy="733425"/>
          </a:xfrm>
          <a:prstGeom prst="rect">
            <a:avLst/>
          </a:prstGeom>
        </p:spPr>
        <p:style>
          <a:lnRef idx="2">
            <a:schemeClr val="accent2"/>
          </a:lnRef>
          <a:fillRef idx="1">
            <a:schemeClr val="lt1"/>
          </a:fillRef>
          <a:effectRef idx="0">
            <a:schemeClr val="accent2"/>
          </a:effectRef>
          <a:fontRef idx="minor">
            <a:schemeClr val="dk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sz="2600">
                <a:solidFill>
                  <a:srgbClr val="000000"/>
                </a:solidFill>
                <a:latin typeface="Times New Roman" panose="02020603050405020304" pitchFamily="18" charset="0"/>
              </a:rPr>
              <a:t>Tránh điều hòa MT, nóng vội, bảo thủ</a:t>
            </a:r>
          </a:p>
        </p:txBody>
      </p:sp>
      <p:graphicFrame>
        <p:nvGraphicFramePr>
          <p:cNvPr id="5" name="Diagram 4">
            <a:extLst>
              <a:ext uri="{FF2B5EF4-FFF2-40B4-BE49-F238E27FC236}">
                <a16:creationId xmlns:a16="http://schemas.microsoft.com/office/drawing/2014/main" id="{413C344D-EF2C-B941-B241-8ED360EAFFDE}"/>
              </a:ext>
            </a:extLst>
          </p:cNvPr>
          <p:cNvGraphicFramePr/>
          <p:nvPr/>
        </p:nvGraphicFramePr>
        <p:xfrm>
          <a:off x="325399" y="630036"/>
          <a:ext cx="3865330" cy="58987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1" name="Group 20">
            <a:extLst>
              <a:ext uri="{FF2B5EF4-FFF2-40B4-BE49-F238E27FC236}">
                <a16:creationId xmlns:a16="http://schemas.microsoft.com/office/drawing/2014/main" id="{651F4410-1339-4A47-8C15-1E4B7B0D1B4C}"/>
              </a:ext>
            </a:extLst>
          </p:cNvPr>
          <p:cNvGrpSpPr/>
          <p:nvPr/>
        </p:nvGrpSpPr>
        <p:grpSpPr>
          <a:xfrm>
            <a:off x="2577776" y="3448046"/>
            <a:ext cx="1498099" cy="860684"/>
            <a:chOff x="2069775" y="532758"/>
            <a:chExt cx="1498099" cy="750504"/>
          </a:xfrm>
          <a:solidFill>
            <a:srgbClr val="FF0000"/>
          </a:solidFill>
        </p:grpSpPr>
        <p:sp>
          <p:nvSpPr>
            <p:cNvPr id="22" name="Rounded Rectangle 21">
              <a:extLst>
                <a:ext uri="{FF2B5EF4-FFF2-40B4-BE49-F238E27FC236}">
                  <a16:creationId xmlns:a16="http://schemas.microsoft.com/office/drawing/2014/main" id="{3575B042-D64A-1344-8C80-AD597184A83E}"/>
                </a:ext>
              </a:extLst>
            </p:cNvPr>
            <p:cNvSpPr/>
            <p:nvPr/>
          </p:nvSpPr>
          <p:spPr>
            <a:xfrm>
              <a:off x="2069775" y="545024"/>
              <a:ext cx="1476477" cy="738238"/>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Rounded Rectangle 4">
              <a:extLst>
                <a:ext uri="{FF2B5EF4-FFF2-40B4-BE49-F238E27FC236}">
                  <a16:creationId xmlns:a16="http://schemas.microsoft.com/office/drawing/2014/main" id="{8BF56059-EACD-5F42-9AFD-4399E90C01AD}"/>
                </a:ext>
              </a:extLst>
            </p:cNvPr>
            <p:cNvSpPr/>
            <p:nvPr/>
          </p:nvSpPr>
          <p:spPr>
            <a:xfrm>
              <a:off x="2091397" y="532758"/>
              <a:ext cx="1476477" cy="694994"/>
            </a:xfrm>
            <a:prstGeom prst="rect">
              <a:avLst/>
            </a:prstGeom>
            <a:grpFill/>
          </p:spPr>
          <p:style>
            <a:lnRef idx="0">
              <a:scrgbClr r="0" g="0" b="0"/>
            </a:lnRef>
            <a:fillRef idx="0">
              <a:scrgbClr r="0" g="0" b="0"/>
            </a:fillRef>
            <a:effectRef idx="0">
              <a:scrgbClr r="0" g="0" b="0"/>
            </a:effectRef>
            <a:fontRef idx="minor">
              <a:schemeClr val="lt1"/>
            </a:fontRef>
          </p:style>
          <p:txBody>
            <a:bodyPr lIns="28575" tIns="28575" rIns="28575" bIns="28575" spcCol="1270" anchor="ctr"/>
            <a:lstStyle/>
            <a:p>
              <a:pPr algn="ctr" defTabSz="2000250">
                <a:lnSpc>
                  <a:spcPct val="90000"/>
                </a:lnSpc>
                <a:spcAft>
                  <a:spcPct val="35000"/>
                </a:spcAft>
                <a:defRPr/>
              </a:pPr>
              <a:endParaRPr lang="en-US" sz="4500" dirty="0">
                <a:solidFill>
                  <a:srgbClr val="FFFFFF"/>
                </a:solidFill>
              </a:endParaRPr>
            </a:p>
          </p:txBody>
        </p:sp>
      </p:grpSp>
      <p:cxnSp>
        <p:nvCxnSpPr>
          <p:cNvPr id="25" name="Straight Connector 24">
            <a:extLst>
              <a:ext uri="{FF2B5EF4-FFF2-40B4-BE49-F238E27FC236}">
                <a16:creationId xmlns:a16="http://schemas.microsoft.com/office/drawing/2014/main" id="{DFC1B3D4-940C-604E-AF78-612F1ED17491}"/>
              </a:ext>
            </a:extLst>
          </p:cNvPr>
          <p:cNvCxnSpPr/>
          <p:nvPr/>
        </p:nvCxnSpPr>
        <p:spPr>
          <a:xfrm>
            <a:off x="1989138" y="3878263"/>
            <a:ext cx="588962" cy="0"/>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sp>
        <p:nvSpPr>
          <p:cNvPr id="27" name="Rectangle 1">
            <a:extLst>
              <a:ext uri="{FF2B5EF4-FFF2-40B4-BE49-F238E27FC236}">
                <a16:creationId xmlns:a16="http://schemas.microsoft.com/office/drawing/2014/main" id="{DB4AF3E0-3BD0-BC4C-99C7-177CB4263F96}"/>
              </a:ext>
            </a:extLst>
          </p:cNvPr>
          <p:cNvSpPr>
            <a:spLocks noChangeArrowheads="1"/>
          </p:cNvSpPr>
          <p:nvPr/>
        </p:nvSpPr>
        <p:spPr bwMode="auto">
          <a:xfrm>
            <a:off x="1343025" y="304800"/>
            <a:ext cx="10922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algn="just">
              <a:buFont typeface="Wingdings" panose="05000000000000000000" pitchFamily="2" charset="2"/>
              <a:buChar char="q"/>
              <a:defRPr/>
            </a:pPr>
            <a:r>
              <a:rPr lang="en-US" sz="2800" b="1" i="1" kern="0" dirty="0" err="1">
                <a:solidFill>
                  <a:srgbClr val="000000"/>
                </a:solidFill>
                <a:latin typeface="Times New Roman" panose="02020603050405020304" pitchFamily="18" charset="0"/>
              </a:rPr>
              <a:t>Quy</a:t>
            </a:r>
            <a:r>
              <a:rPr lang="en-US" sz="2800" b="1" i="1" kern="0" dirty="0">
                <a:solidFill>
                  <a:srgbClr val="000000"/>
                </a:solidFill>
                <a:latin typeface="Times New Roman" panose="02020603050405020304" pitchFamily="18" charset="0"/>
              </a:rPr>
              <a:t> </a:t>
            </a:r>
            <a:r>
              <a:rPr lang="en-US" sz="2800" b="1" i="1" kern="0" dirty="0" err="1">
                <a:solidFill>
                  <a:srgbClr val="000000"/>
                </a:solidFill>
                <a:latin typeface="Times New Roman" panose="02020603050405020304" pitchFamily="18" charset="0"/>
              </a:rPr>
              <a:t>luật</a:t>
            </a:r>
            <a:r>
              <a:rPr lang="en-US" sz="2800" b="1" i="1" kern="0" dirty="0">
                <a:solidFill>
                  <a:srgbClr val="000000"/>
                </a:solidFill>
                <a:latin typeface="Times New Roman" panose="02020603050405020304" pitchFamily="18" charset="0"/>
              </a:rPr>
              <a:t> </a:t>
            </a:r>
            <a:r>
              <a:rPr lang="en-US" sz="2800" b="1" i="1" kern="0" dirty="0" err="1">
                <a:solidFill>
                  <a:srgbClr val="000000"/>
                </a:solidFill>
                <a:latin typeface="Times New Roman" panose="02020603050405020304" pitchFamily="18" charset="0"/>
              </a:rPr>
              <a:t>thống</a:t>
            </a:r>
            <a:r>
              <a:rPr lang="en-US" sz="2800" b="1" i="1" kern="0" dirty="0">
                <a:solidFill>
                  <a:srgbClr val="000000"/>
                </a:solidFill>
                <a:latin typeface="Times New Roman" panose="02020603050405020304" pitchFamily="18" charset="0"/>
              </a:rPr>
              <a:t> </a:t>
            </a:r>
            <a:r>
              <a:rPr lang="en-US" sz="2800" b="1" i="1" kern="0" dirty="0" err="1">
                <a:solidFill>
                  <a:srgbClr val="000000"/>
                </a:solidFill>
                <a:latin typeface="Times New Roman" panose="02020603050405020304" pitchFamily="18" charset="0"/>
              </a:rPr>
              <a:t>nhất</a:t>
            </a:r>
            <a:r>
              <a:rPr lang="en-US" sz="2800" b="1" i="1" kern="0" dirty="0">
                <a:solidFill>
                  <a:srgbClr val="000000"/>
                </a:solidFill>
                <a:latin typeface="Times New Roman" panose="02020603050405020304" pitchFamily="18" charset="0"/>
              </a:rPr>
              <a:t> </a:t>
            </a:r>
            <a:r>
              <a:rPr lang="en-US" sz="2800" b="1" i="1" kern="0" dirty="0" err="1">
                <a:solidFill>
                  <a:srgbClr val="000000"/>
                </a:solidFill>
                <a:latin typeface="Times New Roman" panose="02020603050405020304" pitchFamily="18" charset="0"/>
              </a:rPr>
              <a:t>và</a:t>
            </a:r>
            <a:r>
              <a:rPr lang="en-US" sz="2800" b="1" i="1" kern="0" dirty="0">
                <a:solidFill>
                  <a:srgbClr val="000000"/>
                </a:solidFill>
                <a:latin typeface="Times New Roman" panose="02020603050405020304" pitchFamily="18" charset="0"/>
              </a:rPr>
              <a:t> </a:t>
            </a:r>
            <a:r>
              <a:rPr lang="en-US" sz="2800" b="1" i="1" kern="0" dirty="0" err="1">
                <a:solidFill>
                  <a:srgbClr val="000000"/>
                </a:solidFill>
                <a:latin typeface="Times New Roman" panose="02020603050405020304" pitchFamily="18" charset="0"/>
              </a:rPr>
              <a:t>đấu</a:t>
            </a:r>
            <a:r>
              <a:rPr lang="en-US" sz="2800" b="1" i="1" kern="0" dirty="0">
                <a:solidFill>
                  <a:srgbClr val="000000"/>
                </a:solidFill>
                <a:latin typeface="Times New Roman" panose="02020603050405020304" pitchFamily="18" charset="0"/>
              </a:rPr>
              <a:t> </a:t>
            </a:r>
            <a:r>
              <a:rPr lang="en-US" sz="2800" b="1" i="1" kern="0" dirty="0" err="1">
                <a:solidFill>
                  <a:srgbClr val="000000"/>
                </a:solidFill>
                <a:latin typeface="Times New Roman" panose="02020603050405020304" pitchFamily="18" charset="0"/>
              </a:rPr>
              <a:t>tranh</a:t>
            </a:r>
            <a:r>
              <a:rPr lang="en-US" sz="2800" b="1" i="1" kern="0" dirty="0">
                <a:solidFill>
                  <a:srgbClr val="000000"/>
                </a:solidFill>
                <a:latin typeface="Times New Roman" panose="02020603050405020304" pitchFamily="18" charset="0"/>
              </a:rPr>
              <a:t> </a:t>
            </a:r>
            <a:r>
              <a:rPr lang="en-US" sz="2800" b="1" i="1" kern="0" dirty="0" err="1">
                <a:solidFill>
                  <a:srgbClr val="000000"/>
                </a:solidFill>
                <a:latin typeface="Times New Roman" panose="02020603050405020304" pitchFamily="18" charset="0"/>
              </a:rPr>
              <a:t>của</a:t>
            </a:r>
            <a:r>
              <a:rPr lang="en-US" sz="2800" b="1" i="1" kern="0" dirty="0">
                <a:solidFill>
                  <a:srgbClr val="000000"/>
                </a:solidFill>
                <a:latin typeface="Times New Roman" panose="02020603050405020304" pitchFamily="18" charset="0"/>
              </a:rPr>
              <a:t> </a:t>
            </a:r>
            <a:r>
              <a:rPr lang="en-US" sz="2800" b="1" i="1" kern="0" dirty="0" err="1">
                <a:solidFill>
                  <a:srgbClr val="000000"/>
                </a:solidFill>
                <a:latin typeface="Times New Roman" panose="02020603050405020304" pitchFamily="18" charset="0"/>
              </a:rPr>
              <a:t>các</a:t>
            </a:r>
            <a:r>
              <a:rPr lang="en-US" sz="2800" b="1" i="1" kern="0" dirty="0">
                <a:solidFill>
                  <a:srgbClr val="000000"/>
                </a:solidFill>
                <a:latin typeface="Times New Roman" panose="02020603050405020304" pitchFamily="18" charset="0"/>
              </a:rPr>
              <a:t> </a:t>
            </a:r>
            <a:r>
              <a:rPr lang="en-US" sz="2800" b="1" i="1" kern="0" dirty="0" err="1">
                <a:solidFill>
                  <a:srgbClr val="000000"/>
                </a:solidFill>
                <a:latin typeface="Times New Roman" panose="02020603050405020304" pitchFamily="18" charset="0"/>
              </a:rPr>
              <a:t>mặt</a:t>
            </a:r>
            <a:r>
              <a:rPr lang="en-US" sz="2800" b="1" i="1" kern="0" dirty="0">
                <a:solidFill>
                  <a:srgbClr val="000000"/>
                </a:solidFill>
                <a:latin typeface="Times New Roman" panose="02020603050405020304" pitchFamily="18" charset="0"/>
              </a:rPr>
              <a:t> </a:t>
            </a:r>
            <a:r>
              <a:rPr lang="en-US" sz="2800" b="1" i="1" kern="0" dirty="0" err="1">
                <a:solidFill>
                  <a:srgbClr val="000000"/>
                </a:solidFill>
                <a:latin typeface="Times New Roman" panose="02020603050405020304" pitchFamily="18" charset="0"/>
              </a:rPr>
              <a:t>đối</a:t>
            </a:r>
            <a:r>
              <a:rPr lang="en-US" sz="2800" b="1" i="1" kern="0" dirty="0">
                <a:solidFill>
                  <a:srgbClr val="000000"/>
                </a:solidFill>
                <a:latin typeface="Times New Roman" panose="02020603050405020304" pitchFamily="18" charset="0"/>
              </a:rPr>
              <a:t> </a:t>
            </a:r>
            <a:r>
              <a:rPr lang="en-US" sz="2800" b="1" i="1" kern="0" dirty="0" err="1">
                <a:solidFill>
                  <a:srgbClr val="000000"/>
                </a:solidFill>
                <a:latin typeface="Times New Roman" panose="02020603050405020304" pitchFamily="18" charset="0"/>
              </a:rPr>
              <a:t>lập</a:t>
            </a:r>
            <a:endParaRPr lang="en-US" sz="2800" b="1" i="1" kern="0" dirty="0">
              <a:solidFill>
                <a:srgbClr val="000000"/>
              </a:solidFill>
              <a:latin typeface="Times New Roman" panose="02020603050405020304" pitchFamily="18" charset="0"/>
            </a:endParaRPr>
          </a:p>
        </p:txBody>
      </p:sp>
      <p:sp>
        <p:nvSpPr>
          <p:cNvPr id="179211" name="TextBox 25">
            <a:extLst>
              <a:ext uri="{FF2B5EF4-FFF2-40B4-BE49-F238E27FC236}">
                <a16:creationId xmlns:a16="http://schemas.microsoft.com/office/drawing/2014/main" id="{69811163-3553-1141-A737-66D0048A1262}"/>
              </a:ext>
            </a:extLst>
          </p:cNvPr>
          <p:cNvSpPr txBox="1">
            <a:spLocks noChangeArrowheads="1"/>
          </p:cNvSpPr>
          <p:nvPr/>
        </p:nvSpPr>
        <p:spPr bwMode="auto">
          <a:xfrm>
            <a:off x="2598738" y="3578225"/>
            <a:ext cx="1476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en-US" altLang="vi-VN" sz="2800" b="1">
                <a:solidFill>
                  <a:srgbClr val="FFFFFF"/>
                </a:solidFill>
                <a:latin typeface="Times New Roman" panose="02020603050405020304" pitchFamily="18" charset="0"/>
              </a:rPr>
              <a:t>Thứ hai</a:t>
            </a:r>
          </a:p>
        </p:txBody>
      </p:sp>
      <p:cxnSp>
        <p:nvCxnSpPr>
          <p:cNvPr id="17" name="Straight Connector 16">
            <a:extLst>
              <a:ext uri="{FF2B5EF4-FFF2-40B4-BE49-F238E27FC236}">
                <a16:creationId xmlns:a16="http://schemas.microsoft.com/office/drawing/2014/main" id="{5BF39C8F-FAF7-C54F-85DC-BA6AE1A7AE52}"/>
              </a:ext>
            </a:extLst>
          </p:cNvPr>
          <p:cNvCxnSpPr/>
          <p:nvPr/>
        </p:nvCxnSpPr>
        <p:spPr>
          <a:xfrm>
            <a:off x="1968500" y="61913"/>
            <a:ext cx="0" cy="1057275"/>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79213" name="Date Placeholder 1">
            <a:extLst>
              <a:ext uri="{FF2B5EF4-FFF2-40B4-BE49-F238E27FC236}">
                <a16:creationId xmlns:a16="http://schemas.microsoft.com/office/drawing/2014/main" id="{96763611-5CA6-8F4F-9206-0906C6677672}"/>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7B9FD077-BE03-8646-B08A-4D616347CF98}"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79214" name="Footer Placeholder 2">
            <a:extLst>
              <a:ext uri="{FF2B5EF4-FFF2-40B4-BE49-F238E27FC236}">
                <a16:creationId xmlns:a16="http://schemas.microsoft.com/office/drawing/2014/main" id="{E9145F05-7E29-7045-9866-B9F2C00374C8}"/>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79215" name="Slide Number Placeholder 3">
            <a:extLst>
              <a:ext uri="{FF2B5EF4-FFF2-40B4-BE49-F238E27FC236}">
                <a16:creationId xmlns:a16="http://schemas.microsoft.com/office/drawing/2014/main" id="{F7CEC0AC-7642-5C47-85A5-FD693B4D75E4}"/>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630DDEBA-7247-164C-A6AA-5DB5EAA59D05}" type="slidenum">
              <a:rPr lang="en-US" altLang="vi-VN" smtClean="0">
                <a:solidFill>
                  <a:srgbClr val="1F5281"/>
                </a:solidFill>
                <a:latin typeface="Arial" panose="020B0604020202020204" pitchFamily="34" charset="0"/>
              </a:rPr>
              <a:pPr algn="ctr"/>
              <a:t>59</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691790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E9EEE95-6B4B-4747-876C-EC40B8E48541}"/>
              </a:ext>
            </a:extLst>
          </p:cNvPr>
          <p:cNvSpPr txBox="1">
            <a:spLocks/>
          </p:cNvSpPr>
          <p:nvPr/>
        </p:nvSpPr>
        <p:spPr bwMode="black">
          <a:xfrm>
            <a:off x="609600" y="115888"/>
            <a:ext cx="10972800" cy="735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r" rtl="0" eaLnBrk="0" fontAlgn="base" hangingPunct="0">
              <a:spcBef>
                <a:spcPct val="0"/>
              </a:spcBef>
              <a:spcAft>
                <a:spcPct val="0"/>
              </a:spcAft>
              <a:defRPr sz="2800" b="1" i="1" kern="1200">
                <a:solidFill>
                  <a:srgbClr val="1F5281"/>
                </a:solidFill>
                <a:latin typeface="+mj-lt"/>
                <a:ea typeface="+mj-ea"/>
                <a:cs typeface="+mj-cs"/>
              </a:defRPr>
            </a:lvl1pPr>
            <a:lvl2pPr algn="r" rtl="0" eaLnBrk="0" fontAlgn="base" hangingPunct="0">
              <a:spcBef>
                <a:spcPct val="0"/>
              </a:spcBef>
              <a:spcAft>
                <a:spcPct val="0"/>
              </a:spcAft>
              <a:defRPr sz="2800" b="1" i="1">
                <a:solidFill>
                  <a:srgbClr val="1F5281"/>
                </a:solidFill>
                <a:latin typeface="Verdana" panose="020B0604030504040204" pitchFamily="34" charset="0"/>
              </a:defRPr>
            </a:lvl2pPr>
            <a:lvl3pPr algn="r" rtl="0" eaLnBrk="0" fontAlgn="base" hangingPunct="0">
              <a:spcBef>
                <a:spcPct val="0"/>
              </a:spcBef>
              <a:spcAft>
                <a:spcPct val="0"/>
              </a:spcAft>
              <a:defRPr sz="2800" b="1" i="1">
                <a:solidFill>
                  <a:srgbClr val="1F5281"/>
                </a:solidFill>
                <a:latin typeface="Verdana" panose="020B0604030504040204" pitchFamily="34" charset="0"/>
              </a:defRPr>
            </a:lvl3pPr>
            <a:lvl4pPr algn="r" rtl="0" eaLnBrk="0" fontAlgn="base" hangingPunct="0">
              <a:spcBef>
                <a:spcPct val="0"/>
              </a:spcBef>
              <a:spcAft>
                <a:spcPct val="0"/>
              </a:spcAft>
              <a:defRPr sz="2800" b="1" i="1">
                <a:solidFill>
                  <a:srgbClr val="1F5281"/>
                </a:solidFill>
                <a:latin typeface="Verdana" panose="020B0604030504040204" pitchFamily="34" charset="0"/>
              </a:defRPr>
            </a:lvl4pPr>
            <a:lvl5pPr algn="r" rtl="0" eaLnBrk="0" fontAlgn="base" hangingPunct="0">
              <a:spcBef>
                <a:spcPct val="0"/>
              </a:spcBef>
              <a:spcAft>
                <a:spcPct val="0"/>
              </a:spcAft>
              <a:defRPr sz="2800" b="1" i="1">
                <a:solidFill>
                  <a:srgbClr val="1F5281"/>
                </a:solidFill>
                <a:latin typeface="Verdana" panose="020B0604030504040204" pitchFamily="34" charset="0"/>
              </a:defRPr>
            </a:lvl5pPr>
            <a:lvl6pPr marL="457200" algn="r" rtl="0" eaLnBrk="1" fontAlgn="base" hangingPunct="1">
              <a:spcBef>
                <a:spcPct val="0"/>
              </a:spcBef>
              <a:spcAft>
                <a:spcPct val="0"/>
              </a:spcAft>
              <a:defRPr sz="2800" b="1" i="1">
                <a:solidFill>
                  <a:srgbClr val="1F5281"/>
                </a:solidFill>
                <a:latin typeface="Verdana" panose="020B0604030504040204" pitchFamily="34" charset="0"/>
              </a:defRPr>
            </a:lvl6pPr>
            <a:lvl7pPr marL="914400" algn="r" rtl="0" eaLnBrk="1" fontAlgn="base" hangingPunct="1">
              <a:spcBef>
                <a:spcPct val="0"/>
              </a:spcBef>
              <a:spcAft>
                <a:spcPct val="0"/>
              </a:spcAft>
              <a:defRPr sz="2800" b="1" i="1">
                <a:solidFill>
                  <a:srgbClr val="1F5281"/>
                </a:solidFill>
                <a:latin typeface="Verdana" panose="020B0604030504040204" pitchFamily="34" charset="0"/>
              </a:defRPr>
            </a:lvl7pPr>
            <a:lvl8pPr marL="1371600" algn="r" rtl="0" eaLnBrk="1" fontAlgn="base" hangingPunct="1">
              <a:spcBef>
                <a:spcPct val="0"/>
              </a:spcBef>
              <a:spcAft>
                <a:spcPct val="0"/>
              </a:spcAft>
              <a:defRPr sz="2800" b="1" i="1">
                <a:solidFill>
                  <a:srgbClr val="1F5281"/>
                </a:solidFill>
                <a:latin typeface="Verdana" panose="020B0604030504040204" pitchFamily="34" charset="0"/>
              </a:defRPr>
            </a:lvl8pPr>
            <a:lvl9pPr marL="1828800" algn="r" rtl="0" eaLnBrk="1" fontAlgn="base" hangingPunct="1">
              <a:spcBef>
                <a:spcPct val="0"/>
              </a:spcBef>
              <a:spcAft>
                <a:spcPct val="0"/>
              </a:spcAft>
              <a:defRPr sz="2800" b="1" i="1">
                <a:solidFill>
                  <a:srgbClr val="1F5281"/>
                </a:solidFill>
                <a:latin typeface="Verdana" panose="020B0604030504040204" pitchFamily="34" charset="0"/>
              </a:defRPr>
            </a:lvl9pPr>
          </a:lstStyle>
          <a:p>
            <a:pPr algn="ctr" defTabSz="1778000" eaLnBrk="1" fontAlgn="auto" hangingPunct="1">
              <a:lnSpc>
                <a:spcPct val="90000"/>
              </a:lnSpc>
              <a:spcAft>
                <a:spcPct val="35000"/>
              </a:spcAft>
              <a:defRPr/>
            </a:pPr>
            <a:endParaRPr lang="en-US" sz="3600" i="0" dirty="0">
              <a:solidFill>
                <a:srgbClr val="000000"/>
              </a:solidFill>
              <a:latin typeface="Times New Roman" pitchFamily="18" charset="0"/>
              <a:ea typeface="Tahoma" pitchFamily="34" charset="0"/>
              <a:cs typeface="Times New Roman" pitchFamily="18" charset="0"/>
            </a:endParaRPr>
          </a:p>
          <a:p>
            <a:pPr algn="ctr" defTabSz="1778000" eaLnBrk="1" fontAlgn="auto" hangingPunct="1">
              <a:lnSpc>
                <a:spcPct val="90000"/>
              </a:lnSpc>
              <a:spcAft>
                <a:spcPct val="35000"/>
              </a:spcAft>
              <a:defRPr/>
            </a:pPr>
            <a:r>
              <a:rPr lang="en-US" i="0" dirty="0">
                <a:solidFill>
                  <a:srgbClr val="000000"/>
                </a:solidFill>
                <a:latin typeface="Times New Roman" pitchFamily="18" charset="0"/>
                <a:ea typeface="Tahoma" pitchFamily="34" charset="0"/>
                <a:cs typeface="Times New Roman" pitchFamily="18" charset="0"/>
              </a:rPr>
              <a:t>a. </a:t>
            </a:r>
            <a:r>
              <a:rPr lang="en-US" i="0" dirty="0" err="1">
                <a:solidFill>
                  <a:srgbClr val="000000"/>
                </a:solidFill>
                <a:latin typeface="Times New Roman" pitchFamily="18" charset="0"/>
                <a:ea typeface="Tahoma" pitchFamily="34" charset="0"/>
                <a:cs typeface="Times New Roman" pitchFamily="18" charset="0"/>
              </a:rPr>
              <a:t>Hai</a:t>
            </a:r>
            <a:r>
              <a:rPr lang="en-US" i="0" dirty="0">
                <a:solidFill>
                  <a:srgbClr val="000000"/>
                </a:solidFill>
                <a:latin typeface="Times New Roman" pitchFamily="18" charset="0"/>
                <a:ea typeface="Tahoma" pitchFamily="34" charset="0"/>
                <a:cs typeface="Times New Roman" pitchFamily="18" charset="0"/>
              </a:rPr>
              <a:t> </a:t>
            </a:r>
            <a:r>
              <a:rPr lang="en-US" i="0" dirty="0" err="1">
                <a:solidFill>
                  <a:srgbClr val="000000"/>
                </a:solidFill>
                <a:latin typeface="Times New Roman" pitchFamily="18" charset="0"/>
                <a:ea typeface="Tahoma" pitchFamily="34" charset="0"/>
                <a:cs typeface="Times New Roman" pitchFamily="18" charset="0"/>
              </a:rPr>
              <a:t>nguyên</a:t>
            </a:r>
            <a:r>
              <a:rPr lang="en-US" i="0" dirty="0">
                <a:solidFill>
                  <a:srgbClr val="000000"/>
                </a:solidFill>
                <a:latin typeface="Times New Roman" pitchFamily="18" charset="0"/>
                <a:ea typeface="Tahoma" pitchFamily="34" charset="0"/>
                <a:cs typeface="Times New Roman" pitchFamily="18" charset="0"/>
              </a:rPr>
              <a:t> </a:t>
            </a:r>
            <a:r>
              <a:rPr lang="en-US" i="0" dirty="0" err="1">
                <a:solidFill>
                  <a:srgbClr val="000000"/>
                </a:solidFill>
                <a:latin typeface="Times New Roman" pitchFamily="18" charset="0"/>
                <a:ea typeface="Tahoma" pitchFamily="34" charset="0"/>
                <a:cs typeface="Times New Roman" pitchFamily="18" charset="0"/>
              </a:rPr>
              <a:t>lý</a:t>
            </a:r>
            <a:r>
              <a:rPr lang="en-US" i="0" dirty="0">
                <a:solidFill>
                  <a:srgbClr val="000000"/>
                </a:solidFill>
                <a:latin typeface="Times New Roman" pitchFamily="18" charset="0"/>
                <a:ea typeface="Tahoma" pitchFamily="34" charset="0"/>
                <a:cs typeface="Times New Roman" pitchFamily="18" charset="0"/>
              </a:rPr>
              <a:t> </a:t>
            </a:r>
            <a:r>
              <a:rPr lang="en-US" i="0" dirty="0" err="1">
                <a:solidFill>
                  <a:srgbClr val="000000"/>
                </a:solidFill>
                <a:latin typeface="Times New Roman" pitchFamily="18" charset="0"/>
                <a:ea typeface="Tahoma" pitchFamily="34" charset="0"/>
                <a:cs typeface="Times New Roman" pitchFamily="18" charset="0"/>
              </a:rPr>
              <a:t>của</a:t>
            </a:r>
            <a:r>
              <a:rPr lang="en-US" i="0" dirty="0">
                <a:solidFill>
                  <a:srgbClr val="000000"/>
                </a:solidFill>
                <a:latin typeface="Times New Roman" pitchFamily="18" charset="0"/>
                <a:ea typeface="Tahoma" pitchFamily="34" charset="0"/>
                <a:cs typeface="Times New Roman" pitchFamily="18" charset="0"/>
              </a:rPr>
              <a:t> </a:t>
            </a:r>
            <a:r>
              <a:rPr lang="en-US" i="0" dirty="0" err="1">
                <a:solidFill>
                  <a:srgbClr val="000000"/>
                </a:solidFill>
                <a:latin typeface="Times New Roman" pitchFamily="18" charset="0"/>
                <a:ea typeface="Tahoma" pitchFamily="34" charset="0"/>
                <a:cs typeface="Times New Roman" pitchFamily="18" charset="0"/>
              </a:rPr>
              <a:t>phép</a:t>
            </a:r>
            <a:r>
              <a:rPr lang="en-US" i="0" dirty="0">
                <a:solidFill>
                  <a:srgbClr val="000000"/>
                </a:solidFill>
                <a:latin typeface="Times New Roman" pitchFamily="18" charset="0"/>
                <a:ea typeface="Tahoma" pitchFamily="34" charset="0"/>
                <a:cs typeface="Times New Roman" pitchFamily="18" charset="0"/>
              </a:rPr>
              <a:t> </a:t>
            </a:r>
            <a:r>
              <a:rPr lang="en-US" i="0" dirty="0" err="1">
                <a:solidFill>
                  <a:srgbClr val="000000"/>
                </a:solidFill>
                <a:latin typeface="Times New Roman" pitchFamily="18" charset="0"/>
                <a:ea typeface="Tahoma" pitchFamily="34" charset="0"/>
                <a:cs typeface="Times New Roman" pitchFamily="18" charset="0"/>
              </a:rPr>
              <a:t>biện</a:t>
            </a:r>
            <a:r>
              <a:rPr lang="en-US" i="0" dirty="0">
                <a:solidFill>
                  <a:srgbClr val="000000"/>
                </a:solidFill>
                <a:latin typeface="Times New Roman" pitchFamily="18" charset="0"/>
                <a:ea typeface="Tahoma" pitchFamily="34" charset="0"/>
                <a:cs typeface="Times New Roman" pitchFamily="18" charset="0"/>
              </a:rPr>
              <a:t> </a:t>
            </a:r>
            <a:r>
              <a:rPr lang="en-US" i="0" dirty="0" err="1">
                <a:solidFill>
                  <a:srgbClr val="000000"/>
                </a:solidFill>
                <a:latin typeface="Times New Roman" pitchFamily="18" charset="0"/>
                <a:ea typeface="Tahoma" pitchFamily="34" charset="0"/>
                <a:cs typeface="Times New Roman" pitchFamily="18" charset="0"/>
              </a:rPr>
              <a:t>chứng</a:t>
            </a:r>
            <a:r>
              <a:rPr lang="en-US" i="0" dirty="0">
                <a:solidFill>
                  <a:srgbClr val="000000"/>
                </a:solidFill>
                <a:latin typeface="Times New Roman" pitchFamily="18" charset="0"/>
                <a:ea typeface="Tahoma" pitchFamily="34" charset="0"/>
                <a:cs typeface="Times New Roman" pitchFamily="18" charset="0"/>
              </a:rPr>
              <a:t> </a:t>
            </a:r>
            <a:r>
              <a:rPr lang="en-US" i="0" dirty="0" err="1">
                <a:solidFill>
                  <a:srgbClr val="000000"/>
                </a:solidFill>
                <a:latin typeface="Times New Roman" pitchFamily="18" charset="0"/>
                <a:ea typeface="Tahoma" pitchFamily="34" charset="0"/>
                <a:cs typeface="Times New Roman" pitchFamily="18" charset="0"/>
              </a:rPr>
              <a:t>duy</a:t>
            </a:r>
            <a:r>
              <a:rPr lang="en-US" i="0" dirty="0">
                <a:solidFill>
                  <a:srgbClr val="000000"/>
                </a:solidFill>
                <a:latin typeface="Times New Roman" pitchFamily="18" charset="0"/>
                <a:ea typeface="Tahoma" pitchFamily="34" charset="0"/>
                <a:cs typeface="Times New Roman" pitchFamily="18" charset="0"/>
              </a:rPr>
              <a:t> </a:t>
            </a:r>
            <a:r>
              <a:rPr lang="en-US" i="0" dirty="0" err="1">
                <a:solidFill>
                  <a:srgbClr val="000000"/>
                </a:solidFill>
                <a:latin typeface="Times New Roman" pitchFamily="18" charset="0"/>
                <a:ea typeface="Tahoma" pitchFamily="34" charset="0"/>
                <a:cs typeface="Times New Roman" pitchFamily="18" charset="0"/>
              </a:rPr>
              <a:t>vật</a:t>
            </a:r>
            <a:r>
              <a:rPr lang="en-US" i="0" dirty="0">
                <a:solidFill>
                  <a:srgbClr val="000000"/>
                </a:solidFill>
                <a:latin typeface="Times New Roman" pitchFamily="18" charset="0"/>
                <a:ea typeface="Tahoma" pitchFamily="34" charset="0"/>
                <a:cs typeface="Times New Roman" pitchFamily="18" charset="0"/>
              </a:rPr>
              <a:t> </a:t>
            </a:r>
            <a:br>
              <a:rPr lang="en-US" i="0" dirty="0">
                <a:solidFill>
                  <a:srgbClr val="FF0000"/>
                </a:solidFill>
                <a:latin typeface="Arial"/>
                <a:ea typeface="+mn-ea"/>
                <a:cs typeface="+mn-cs"/>
              </a:rPr>
            </a:br>
            <a:endParaRPr lang="en-US" dirty="0">
              <a:solidFill>
                <a:srgbClr val="FF0000"/>
              </a:solidFill>
            </a:endParaRPr>
          </a:p>
        </p:txBody>
      </p:sp>
      <p:sp>
        <p:nvSpPr>
          <p:cNvPr id="6" name="Rectangle 1">
            <a:extLst>
              <a:ext uri="{FF2B5EF4-FFF2-40B4-BE49-F238E27FC236}">
                <a16:creationId xmlns:a16="http://schemas.microsoft.com/office/drawing/2014/main" id="{582F7433-8492-8042-9813-B46A1D44E2FC}"/>
              </a:ext>
            </a:extLst>
          </p:cNvPr>
          <p:cNvSpPr>
            <a:spLocks noChangeArrowheads="1"/>
          </p:cNvSpPr>
          <p:nvPr/>
        </p:nvSpPr>
        <p:spPr bwMode="auto">
          <a:xfrm>
            <a:off x="1704975" y="1008063"/>
            <a:ext cx="94567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algn="just">
              <a:buFont typeface="Wingdings" panose="05000000000000000000" pitchFamily="2" charset="2"/>
              <a:buChar char="q"/>
              <a:defRPr/>
            </a:pPr>
            <a:r>
              <a:rPr lang="en-US" sz="2800" b="1" i="1" kern="0" dirty="0" err="1">
                <a:solidFill>
                  <a:sysClr val="windowText" lastClr="000000"/>
                </a:solidFill>
                <a:latin typeface="Times New Roman" panose="02020603050405020304" pitchFamily="18" charset="0"/>
              </a:rPr>
              <a:t>Nguyên</a:t>
            </a:r>
            <a:r>
              <a:rPr lang="en-US" sz="2800" b="1" i="1" kern="0" dirty="0">
                <a:solidFill>
                  <a:sysClr val="windowText" lastClr="000000"/>
                </a:solidFill>
                <a:latin typeface="Times New Roman" panose="02020603050405020304" pitchFamily="18" charset="0"/>
              </a:rPr>
              <a:t> </a:t>
            </a:r>
            <a:r>
              <a:rPr lang="en-US" sz="2800" b="1" i="1" kern="0" dirty="0" err="1">
                <a:solidFill>
                  <a:sysClr val="windowText" lastClr="000000"/>
                </a:solidFill>
                <a:latin typeface="Times New Roman" panose="02020603050405020304" pitchFamily="18" charset="0"/>
              </a:rPr>
              <a:t>lý</a:t>
            </a:r>
            <a:r>
              <a:rPr lang="en-US" sz="2800" b="1" i="1" kern="0" dirty="0">
                <a:solidFill>
                  <a:sysClr val="windowText" lastClr="000000"/>
                </a:solidFill>
                <a:latin typeface="Times New Roman" panose="02020603050405020304" pitchFamily="18" charset="0"/>
              </a:rPr>
              <a:t> </a:t>
            </a:r>
            <a:r>
              <a:rPr lang="en-US" sz="2800" b="1" i="1" kern="0" dirty="0" err="1">
                <a:solidFill>
                  <a:sysClr val="windowText" lastClr="000000"/>
                </a:solidFill>
                <a:latin typeface="Times New Roman" panose="02020603050405020304" pitchFamily="18" charset="0"/>
              </a:rPr>
              <a:t>về</a:t>
            </a:r>
            <a:r>
              <a:rPr lang="en-US" sz="2800" b="1" i="1" kern="0" dirty="0">
                <a:solidFill>
                  <a:sysClr val="windowText" lastClr="000000"/>
                </a:solidFill>
                <a:latin typeface="Times New Roman" panose="02020603050405020304" pitchFamily="18" charset="0"/>
              </a:rPr>
              <a:t> </a:t>
            </a:r>
            <a:r>
              <a:rPr lang="en-US" sz="2800" b="1" i="1" kern="0" dirty="0" err="1">
                <a:solidFill>
                  <a:sysClr val="windowText" lastClr="000000"/>
                </a:solidFill>
                <a:latin typeface="Times New Roman" panose="02020603050405020304" pitchFamily="18" charset="0"/>
              </a:rPr>
              <a:t>mối</a:t>
            </a:r>
            <a:r>
              <a:rPr lang="en-US" sz="2800" b="1" i="1" kern="0" dirty="0">
                <a:solidFill>
                  <a:sysClr val="windowText" lastClr="000000"/>
                </a:solidFill>
                <a:latin typeface="Times New Roman" panose="02020603050405020304" pitchFamily="18" charset="0"/>
              </a:rPr>
              <a:t> </a:t>
            </a:r>
            <a:r>
              <a:rPr lang="en-US" sz="2800" b="1" i="1" kern="0" dirty="0" err="1">
                <a:solidFill>
                  <a:sysClr val="windowText" lastClr="000000"/>
                </a:solidFill>
                <a:latin typeface="Times New Roman" panose="02020603050405020304" pitchFamily="18" charset="0"/>
              </a:rPr>
              <a:t>liên</a:t>
            </a:r>
            <a:r>
              <a:rPr lang="en-US" sz="2800" b="1" i="1" kern="0" dirty="0">
                <a:solidFill>
                  <a:sysClr val="windowText" lastClr="000000"/>
                </a:solidFill>
                <a:latin typeface="Times New Roman" panose="02020603050405020304" pitchFamily="18" charset="0"/>
              </a:rPr>
              <a:t> </a:t>
            </a:r>
            <a:r>
              <a:rPr lang="en-US" sz="2800" b="1" i="1" kern="0" dirty="0" err="1">
                <a:solidFill>
                  <a:sysClr val="windowText" lastClr="000000"/>
                </a:solidFill>
                <a:latin typeface="Times New Roman" panose="02020603050405020304" pitchFamily="18" charset="0"/>
              </a:rPr>
              <a:t>hệ</a:t>
            </a:r>
            <a:r>
              <a:rPr lang="en-US" sz="2800" b="1" i="1" kern="0" dirty="0">
                <a:solidFill>
                  <a:sysClr val="windowText" lastClr="000000"/>
                </a:solidFill>
                <a:latin typeface="Times New Roman" panose="02020603050405020304" pitchFamily="18" charset="0"/>
              </a:rPr>
              <a:t> </a:t>
            </a:r>
            <a:r>
              <a:rPr lang="en-US" sz="2800" b="1" i="1" kern="0" dirty="0" err="1">
                <a:solidFill>
                  <a:sysClr val="windowText" lastClr="000000"/>
                </a:solidFill>
                <a:latin typeface="Times New Roman" panose="02020603050405020304" pitchFamily="18" charset="0"/>
              </a:rPr>
              <a:t>phổ</a:t>
            </a:r>
            <a:r>
              <a:rPr lang="en-US" sz="2800" b="1" i="1" kern="0" dirty="0">
                <a:solidFill>
                  <a:sysClr val="windowText" lastClr="000000"/>
                </a:solidFill>
                <a:latin typeface="Times New Roman" panose="02020603050405020304" pitchFamily="18" charset="0"/>
              </a:rPr>
              <a:t> </a:t>
            </a:r>
            <a:r>
              <a:rPr lang="en-US" sz="2800" b="1" i="1" kern="0" dirty="0" err="1">
                <a:solidFill>
                  <a:sysClr val="windowText" lastClr="000000"/>
                </a:solidFill>
                <a:latin typeface="Times New Roman" panose="02020603050405020304" pitchFamily="18" charset="0"/>
              </a:rPr>
              <a:t>biến</a:t>
            </a:r>
            <a:endParaRPr lang="en-US" sz="2800" b="1" i="1" kern="0" dirty="0">
              <a:solidFill>
                <a:sysClr val="windowText" lastClr="000000"/>
              </a:solidFill>
              <a:latin typeface="Times New Roman" panose="02020603050405020304" pitchFamily="18" charset="0"/>
            </a:endParaRPr>
          </a:p>
        </p:txBody>
      </p:sp>
      <p:sp>
        <p:nvSpPr>
          <p:cNvPr id="124931" name="Text Box 2">
            <a:extLst>
              <a:ext uri="{FF2B5EF4-FFF2-40B4-BE49-F238E27FC236}">
                <a16:creationId xmlns:a16="http://schemas.microsoft.com/office/drawing/2014/main" id="{0108976A-2D3F-7941-BC39-3A095CFDBDC6}"/>
              </a:ext>
            </a:extLst>
          </p:cNvPr>
          <p:cNvSpPr txBox="1">
            <a:spLocks noChangeArrowheads="1"/>
          </p:cNvSpPr>
          <p:nvPr/>
        </p:nvSpPr>
        <p:spPr bwMode="auto">
          <a:xfrm>
            <a:off x="749300" y="1604963"/>
            <a:ext cx="43640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vi-VN" sz="28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 Khái niệm mối liên hệ:</a:t>
            </a:r>
          </a:p>
        </p:txBody>
      </p:sp>
      <p:sp>
        <p:nvSpPr>
          <p:cNvPr id="8" name="Text Box 2">
            <a:extLst>
              <a:ext uri="{FF2B5EF4-FFF2-40B4-BE49-F238E27FC236}">
                <a16:creationId xmlns:a16="http://schemas.microsoft.com/office/drawing/2014/main" id="{270C3301-52D9-C047-9F7C-B60EEEB5968F}"/>
              </a:ext>
            </a:extLst>
          </p:cNvPr>
          <p:cNvSpPr txBox="1">
            <a:spLocks noChangeArrowheads="1"/>
          </p:cNvSpPr>
          <p:nvPr/>
        </p:nvSpPr>
        <p:spPr bwMode="auto">
          <a:xfrm>
            <a:off x="4454525" y="1485900"/>
            <a:ext cx="712787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8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vi-VN" sz="2800" b="1" i="1">
                <a:solidFill>
                  <a:srgbClr val="000000"/>
                </a:solidFill>
                <a:latin typeface="Times New Roman" panose="02020603050405020304" pitchFamily="18" charset="0"/>
                <a:ea typeface="SimSun" panose="02010600030101010101" pitchFamily="2" charset="-122"/>
                <a:cs typeface="Times New Roman" panose="02020603050405020304" pitchFamily="18" charset="0"/>
              </a:rPr>
              <a:t>Dùng để chỉ sự quy định, sự tương tác, sự biến đổi của vạn vật trong giới TN</a:t>
            </a:r>
          </a:p>
        </p:txBody>
      </p:sp>
      <p:sp>
        <p:nvSpPr>
          <p:cNvPr id="9" name="Oval 3">
            <a:extLst>
              <a:ext uri="{FF2B5EF4-FFF2-40B4-BE49-F238E27FC236}">
                <a16:creationId xmlns:a16="http://schemas.microsoft.com/office/drawing/2014/main" id="{7D274893-33C2-5749-9FE8-BE3EBB11094B}"/>
              </a:ext>
            </a:extLst>
          </p:cNvPr>
          <p:cNvSpPr>
            <a:spLocks noChangeArrowheads="1"/>
          </p:cNvSpPr>
          <p:nvPr/>
        </p:nvSpPr>
        <p:spPr bwMode="auto">
          <a:xfrm>
            <a:off x="2925763" y="2695575"/>
            <a:ext cx="2724150" cy="2951163"/>
          </a:xfrm>
          <a:prstGeom prst="ellipse">
            <a:avLst/>
          </a:prstGeom>
          <a:solidFill>
            <a:srgbClr val="0000CC"/>
          </a:solidFill>
          <a:ln w="9525">
            <a:solidFill>
              <a:sysClr val="windowText" lastClr="00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defRPr/>
            </a:pPr>
            <a:r>
              <a:rPr kumimoji="1" lang="vi-VN" sz="2800" b="1" kern="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SỰ </a:t>
            </a:r>
          </a:p>
          <a:p>
            <a:pPr algn="ctr">
              <a:spcBef>
                <a:spcPct val="0"/>
              </a:spcBef>
              <a:buFontTx/>
              <a:buNone/>
              <a:defRPr/>
            </a:pPr>
            <a:r>
              <a:rPr kumimoji="1" lang="vi-VN" sz="2800" b="1" kern="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THỐNG NHẤ</a:t>
            </a:r>
            <a:r>
              <a:rPr kumimoji="1" lang="vi-VN" sz="2800" b="1" kern="0" dirty="0">
                <a:solidFill>
                  <a:srgbClr val="FFFFFF"/>
                </a:solidFill>
                <a:latin typeface="Arial" panose="020B0604020202020204" pitchFamily="34" charset="0"/>
                <a:ea typeface="SimSun" panose="02010600030101010101" pitchFamily="2" charset="-122"/>
              </a:rPr>
              <a:t>T</a:t>
            </a:r>
          </a:p>
        </p:txBody>
      </p:sp>
      <p:sp>
        <p:nvSpPr>
          <p:cNvPr id="10" name="Rectangle 4">
            <a:extLst>
              <a:ext uri="{FF2B5EF4-FFF2-40B4-BE49-F238E27FC236}">
                <a16:creationId xmlns:a16="http://schemas.microsoft.com/office/drawing/2014/main" id="{C29EEB4E-9455-2E48-8619-B53218793619}"/>
              </a:ext>
            </a:extLst>
          </p:cNvPr>
          <p:cNvSpPr>
            <a:spLocks noChangeArrowheads="1"/>
          </p:cNvSpPr>
          <p:nvPr/>
        </p:nvSpPr>
        <p:spPr bwMode="auto">
          <a:xfrm>
            <a:off x="2622550" y="4953000"/>
            <a:ext cx="3236913" cy="765175"/>
          </a:xfrm>
          <a:prstGeom prst="rect">
            <a:avLst/>
          </a:prstGeom>
          <a:solidFill>
            <a:srgbClr val="FFFF00"/>
          </a:solidFill>
          <a:ln w="9525">
            <a:solidFill>
              <a:sysClr val="windowText" lastClr="00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defRPr/>
            </a:pPr>
            <a:r>
              <a:rPr kumimoji="1" lang="vi-VN" b="1" kern="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kumimoji="1" lang="en-US" b="1" kern="0">
                <a:solidFill>
                  <a:srgbClr val="000000"/>
                </a:solidFill>
                <a:latin typeface="Times New Roman" panose="02020603050405020304" pitchFamily="18" charset="0"/>
                <a:ea typeface="SimSun" panose="02010600030101010101" pitchFamily="2" charset="-122"/>
                <a:cs typeface="Times New Roman" panose="02020603050405020304" pitchFamily="18" charset="0"/>
              </a:rPr>
              <a:t>Sự </a:t>
            </a:r>
            <a:r>
              <a:rPr kumimoji="1" lang="vi-VN" b="1" kern="0">
                <a:solidFill>
                  <a:srgbClr val="000000"/>
                </a:solidFill>
                <a:latin typeface="Times New Roman" panose="02020603050405020304" pitchFamily="18" charset="0"/>
                <a:ea typeface="SimSun" panose="02010600030101010101" pitchFamily="2" charset="-122"/>
                <a:cs typeface="Times New Roman" panose="02020603050405020304" pitchFamily="18" charset="0"/>
              </a:rPr>
              <a:t>quy định</a:t>
            </a:r>
          </a:p>
        </p:txBody>
      </p:sp>
      <p:sp>
        <p:nvSpPr>
          <p:cNvPr id="11" name="Rectangle 5">
            <a:extLst>
              <a:ext uri="{FF2B5EF4-FFF2-40B4-BE49-F238E27FC236}">
                <a16:creationId xmlns:a16="http://schemas.microsoft.com/office/drawing/2014/main" id="{26C4F779-4492-AF40-9AC4-8ED5998667C0}"/>
              </a:ext>
            </a:extLst>
          </p:cNvPr>
          <p:cNvSpPr>
            <a:spLocks noChangeArrowheads="1"/>
          </p:cNvSpPr>
          <p:nvPr/>
        </p:nvSpPr>
        <p:spPr bwMode="auto">
          <a:xfrm>
            <a:off x="1793875" y="2636838"/>
            <a:ext cx="2154238" cy="828675"/>
          </a:xfrm>
          <a:prstGeom prst="rect">
            <a:avLst/>
          </a:prstGeom>
          <a:solidFill>
            <a:srgbClr val="FFFF00"/>
          </a:solidFill>
          <a:ln w="9525">
            <a:solidFill>
              <a:sysClr val="windowText" lastClr="00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defRPr/>
            </a:pPr>
            <a:r>
              <a:rPr kumimoji="1" lang="en-US" sz="2800" b="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Sự</a:t>
            </a:r>
            <a:r>
              <a:rPr kumimoji="1" lang="en-US" sz="2800" b="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kumimoji="1" lang="vi-VN" sz="2800" b="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tương</a:t>
            </a:r>
            <a:r>
              <a:rPr kumimoji="1" lang="en-US" sz="2800" b="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kumimoji="1" lang="vi-VN" sz="2800" b="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tác</a:t>
            </a:r>
          </a:p>
        </p:txBody>
      </p:sp>
      <p:sp>
        <p:nvSpPr>
          <p:cNvPr id="12" name="Rectangle 6">
            <a:extLst>
              <a:ext uri="{FF2B5EF4-FFF2-40B4-BE49-F238E27FC236}">
                <a16:creationId xmlns:a16="http://schemas.microsoft.com/office/drawing/2014/main" id="{D9AF9006-9E09-9942-ADF9-D4A29DC69665}"/>
              </a:ext>
            </a:extLst>
          </p:cNvPr>
          <p:cNvSpPr>
            <a:spLocks noChangeArrowheads="1"/>
          </p:cNvSpPr>
          <p:nvPr/>
        </p:nvSpPr>
        <p:spPr bwMode="auto">
          <a:xfrm>
            <a:off x="4652963" y="2660650"/>
            <a:ext cx="2333625" cy="804863"/>
          </a:xfrm>
          <a:prstGeom prst="rect">
            <a:avLst/>
          </a:prstGeom>
          <a:solidFill>
            <a:srgbClr val="FFFF00"/>
          </a:solidFill>
          <a:ln w="9525">
            <a:solidFill>
              <a:sysClr val="windowText" lastClr="00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defRPr/>
            </a:pPr>
            <a:r>
              <a:rPr kumimoji="1" lang="en-US" sz="2800" b="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Sự</a:t>
            </a:r>
            <a:r>
              <a:rPr kumimoji="1" lang="en-US" sz="2800" b="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kumimoji="1" lang="en-US" sz="2800" b="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chuyể</a:t>
            </a:r>
            <a:r>
              <a:rPr kumimoji="1" lang="en-US" sz="2800" b="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n </a:t>
            </a:r>
            <a:r>
              <a:rPr kumimoji="1" lang="en-US" sz="2800" b="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hóa</a:t>
            </a:r>
            <a:endParaRPr kumimoji="1" lang="vi-VN" sz="2800" b="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3" name="AutoShape 7">
            <a:extLst>
              <a:ext uri="{FF2B5EF4-FFF2-40B4-BE49-F238E27FC236}">
                <a16:creationId xmlns:a16="http://schemas.microsoft.com/office/drawing/2014/main" id="{39B29573-A528-CE46-B191-D7B8CA66D41F}"/>
              </a:ext>
            </a:extLst>
          </p:cNvPr>
          <p:cNvSpPr>
            <a:spLocks noChangeArrowheads="1"/>
          </p:cNvSpPr>
          <p:nvPr/>
        </p:nvSpPr>
        <p:spPr bwMode="auto">
          <a:xfrm rot="16200000">
            <a:off x="2191544" y="3871119"/>
            <a:ext cx="976313" cy="371475"/>
          </a:xfrm>
          <a:prstGeom prst="rightArrow">
            <a:avLst>
              <a:gd name="adj1" fmla="val 50000"/>
              <a:gd name="adj2" fmla="val 50252"/>
            </a:avLst>
          </a:prstGeom>
          <a:solidFill>
            <a:srgbClr val="4F81BD"/>
          </a:solidFill>
          <a:ln w="9525">
            <a:solidFill>
              <a:sysClr val="windowText" lastClr="00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defRPr/>
            </a:pPr>
            <a:endParaRPr lang="en-US" kern="0">
              <a:solidFill>
                <a:srgbClr val="000000"/>
              </a:solidFill>
              <a:latin typeface="Times New Roman" panose="02020603050405020304" pitchFamily="18" charset="0"/>
            </a:endParaRPr>
          </a:p>
        </p:txBody>
      </p:sp>
      <p:sp>
        <p:nvSpPr>
          <p:cNvPr id="14" name="AutoShape 8">
            <a:extLst>
              <a:ext uri="{FF2B5EF4-FFF2-40B4-BE49-F238E27FC236}">
                <a16:creationId xmlns:a16="http://schemas.microsoft.com/office/drawing/2014/main" id="{895658B7-38A1-254E-862A-4BAB0003BA15}"/>
              </a:ext>
            </a:extLst>
          </p:cNvPr>
          <p:cNvSpPr>
            <a:spLocks noChangeArrowheads="1"/>
          </p:cNvSpPr>
          <p:nvPr/>
        </p:nvSpPr>
        <p:spPr bwMode="auto">
          <a:xfrm rot="5400000">
            <a:off x="5347494" y="3934619"/>
            <a:ext cx="976313" cy="371475"/>
          </a:xfrm>
          <a:prstGeom prst="rightArrow">
            <a:avLst>
              <a:gd name="adj1" fmla="val 50000"/>
              <a:gd name="adj2" fmla="val 50252"/>
            </a:avLst>
          </a:prstGeom>
          <a:solidFill>
            <a:srgbClr val="4F81BD"/>
          </a:solidFill>
          <a:ln w="9525">
            <a:solidFill>
              <a:sysClr val="windowText" lastClr="00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defRPr/>
            </a:pPr>
            <a:endParaRPr lang="en-US" kern="0">
              <a:solidFill>
                <a:srgbClr val="000000"/>
              </a:solidFill>
              <a:latin typeface="Times New Roman" panose="02020603050405020304" pitchFamily="18" charset="0"/>
            </a:endParaRPr>
          </a:p>
        </p:txBody>
      </p:sp>
      <p:sp>
        <p:nvSpPr>
          <p:cNvPr id="16" name="Rounded Rectangle 15">
            <a:extLst>
              <a:ext uri="{FF2B5EF4-FFF2-40B4-BE49-F238E27FC236}">
                <a16:creationId xmlns:a16="http://schemas.microsoft.com/office/drawing/2014/main" id="{CA50A9CC-328A-114A-A5E6-A16080D10B26}"/>
              </a:ext>
            </a:extLst>
          </p:cNvPr>
          <p:cNvSpPr>
            <a:spLocks noChangeArrowheads="1"/>
          </p:cNvSpPr>
          <p:nvPr/>
        </p:nvSpPr>
        <p:spPr bwMode="auto">
          <a:xfrm>
            <a:off x="985838" y="5765800"/>
            <a:ext cx="7142162" cy="739775"/>
          </a:xfrm>
          <a:prstGeom prst="roundRect">
            <a:avLst>
              <a:gd name="adj" fmla="val 16667"/>
            </a:avLst>
          </a:prstGeom>
          <a:solidFill>
            <a:srgbClr val="FFFFFF"/>
          </a:solidFill>
          <a:ln w="25400" algn="ctr">
            <a:solidFill>
              <a:srgbClr val="385D8A"/>
            </a:solidFill>
            <a:round/>
            <a:headEnd/>
            <a:tailEnd/>
          </a:ln>
        </p:spPr>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r>
              <a:rPr lang="en-US" altLang="vi-VN" sz="2800" b="1">
                <a:solidFill>
                  <a:srgbClr val="000000"/>
                </a:solidFill>
                <a:latin typeface="Times New Roman" panose="02020603050405020304" pitchFamily="18" charset="0"/>
              </a:rPr>
              <a:t>Giữa các sự vật, hiện tượng</a:t>
            </a:r>
          </a:p>
          <a:p>
            <a:pPr algn="ctr"/>
            <a:r>
              <a:rPr lang="en-US" altLang="vi-VN" sz="2800" b="1">
                <a:solidFill>
                  <a:srgbClr val="000000"/>
                </a:solidFill>
                <a:latin typeface="Times New Roman" panose="02020603050405020304" pitchFamily="18" charset="0"/>
              </a:rPr>
              <a:t>Giữa các mặt, các yếu tố trong mỗi SV, HT.</a:t>
            </a:r>
          </a:p>
        </p:txBody>
      </p:sp>
      <p:pic>
        <p:nvPicPr>
          <p:cNvPr id="17" name="Picture 16">
            <a:extLst>
              <a:ext uri="{FF2B5EF4-FFF2-40B4-BE49-F238E27FC236}">
                <a16:creationId xmlns:a16="http://schemas.microsoft.com/office/drawing/2014/main" id="{77AEEDE5-E060-644C-AB9D-EAFBEDD6F1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250" y="2578100"/>
            <a:ext cx="8388350" cy="403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a:extLst>
              <a:ext uri="{FF2B5EF4-FFF2-40B4-BE49-F238E27FC236}">
                <a16:creationId xmlns:a16="http://schemas.microsoft.com/office/drawing/2014/main" id="{5394DA9F-56E9-7745-980F-5B7181BC13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238" y="2527300"/>
            <a:ext cx="8372475" cy="391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a:extLst>
              <a:ext uri="{FF2B5EF4-FFF2-40B4-BE49-F238E27FC236}">
                <a16:creationId xmlns:a16="http://schemas.microsoft.com/office/drawing/2014/main" id="{05962CAD-C428-6E48-AF4D-6C255CDED4D7}"/>
              </a:ext>
            </a:extLst>
          </p:cNvPr>
          <p:cNvCxnSpPr/>
          <p:nvPr/>
        </p:nvCxnSpPr>
        <p:spPr>
          <a:xfrm>
            <a:off x="2062163" y="187325"/>
            <a:ext cx="0" cy="1058863"/>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24943" name="Date Placeholder 1">
            <a:extLst>
              <a:ext uri="{FF2B5EF4-FFF2-40B4-BE49-F238E27FC236}">
                <a16:creationId xmlns:a16="http://schemas.microsoft.com/office/drawing/2014/main" id="{83B2511D-CC84-5D4C-8830-B8857C1CCF20}"/>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C9586B59-1D73-0346-9176-961CA549D68D}"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24944" name="Footer Placeholder 2">
            <a:extLst>
              <a:ext uri="{FF2B5EF4-FFF2-40B4-BE49-F238E27FC236}">
                <a16:creationId xmlns:a16="http://schemas.microsoft.com/office/drawing/2014/main" id="{B90417BC-E1DC-824C-AEAE-3A087ABE0D1F}"/>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24945" name="Slide Number Placeholder 3">
            <a:extLst>
              <a:ext uri="{FF2B5EF4-FFF2-40B4-BE49-F238E27FC236}">
                <a16:creationId xmlns:a16="http://schemas.microsoft.com/office/drawing/2014/main" id="{6A12FA3C-C6D7-B140-A176-72BB726799E7}"/>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5945FD9A-0AE7-3349-9B35-9621676B8048}" type="slidenum">
              <a:rPr lang="en-US" altLang="vi-VN" smtClean="0">
                <a:solidFill>
                  <a:srgbClr val="1F5281"/>
                </a:solidFill>
                <a:latin typeface="Arial" panose="020B0604020202020204" pitchFamily="34" charset="0"/>
              </a:rPr>
              <a:pPr algn="ctr"/>
              <a:t>6</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1813187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3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amond(out)">
                                      <p:cBhvr>
                                        <p:cTn id="7" dur="20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3"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0" fill="hold"/>
                                        <p:tgtEl>
                                          <p:spTgt spid="10"/>
                                        </p:tgtEl>
                                        <p:attrNameLst>
                                          <p:attrName>ppt_w</p:attrName>
                                        </p:attrNameLst>
                                      </p:cBhvr>
                                      <p:tavLst>
                                        <p:tav tm="0">
                                          <p:val>
                                            <p:fltVal val="0"/>
                                          </p:val>
                                        </p:tav>
                                        <p:tav tm="100000">
                                          <p:val>
                                            <p:strVal val="#ppt_w"/>
                                          </p:val>
                                        </p:tav>
                                      </p:tavLst>
                                    </p:anim>
                                    <p:anim calcmode="lin" valueType="num">
                                      <p:cBhvr>
                                        <p:cTn id="13" dur="5000" fill="hold"/>
                                        <p:tgtEl>
                                          <p:spTgt spid="10"/>
                                        </p:tgtEl>
                                        <p:attrNameLst>
                                          <p:attrName>ppt_h</p:attrName>
                                        </p:attrNameLst>
                                      </p:cBhvr>
                                      <p:tavLst>
                                        <p:tav tm="0">
                                          <p:val>
                                            <p:fltVal val="0"/>
                                          </p:val>
                                        </p:tav>
                                        <p:tav tm="100000">
                                          <p:val>
                                            <p:strVal val="#ppt_h"/>
                                          </p:val>
                                        </p:tav>
                                      </p:tavLst>
                                    </p:anim>
                                    <p:animEffect transition="in" filter="fade">
                                      <p:cBhvr>
                                        <p:cTn id="14" dur="5000"/>
                                        <p:tgtEl>
                                          <p:spTgt spid="10"/>
                                        </p:tgtEl>
                                      </p:cBhvr>
                                    </p:animEffect>
                                  </p:childTnLst>
                                </p:cTn>
                              </p:par>
                              <p:par>
                                <p:cTn id="15" presetID="53"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0" fill="hold"/>
                                        <p:tgtEl>
                                          <p:spTgt spid="13"/>
                                        </p:tgtEl>
                                        <p:attrNameLst>
                                          <p:attrName>ppt_w</p:attrName>
                                        </p:attrNameLst>
                                      </p:cBhvr>
                                      <p:tavLst>
                                        <p:tav tm="0">
                                          <p:val>
                                            <p:fltVal val="0"/>
                                          </p:val>
                                        </p:tav>
                                        <p:tav tm="100000">
                                          <p:val>
                                            <p:strVal val="#ppt_w"/>
                                          </p:val>
                                        </p:tav>
                                      </p:tavLst>
                                    </p:anim>
                                    <p:anim calcmode="lin" valueType="num">
                                      <p:cBhvr>
                                        <p:cTn id="18" dur="5000" fill="hold"/>
                                        <p:tgtEl>
                                          <p:spTgt spid="13"/>
                                        </p:tgtEl>
                                        <p:attrNameLst>
                                          <p:attrName>ppt_h</p:attrName>
                                        </p:attrNameLst>
                                      </p:cBhvr>
                                      <p:tavLst>
                                        <p:tav tm="0">
                                          <p:val>
                                            <p:fltVal val="0"/>
                                          </p:val>
                                        </p:tav>
                                        <p:tav tm="100000">
                                          <p:val>
                                            <p:strVal val="#ppt_h"/>
                                          </p:val>
                                        </p:tav>
                                      </p:tavLst>
                                    </p:anim>
                                    <p:animEffect transition="in" filter="fade">
                                      <p:cBhvr>
                                        <p:cTn id="19" dur="5000"/>
                                        <p:tgtEl>
                                          <p:spTgt spid="13"/>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5" presetClass="entr" presetSubtype="5"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checkerboard(down)">
                                      <p:cBhvr>
                                        <p:cTn id="24" dur="5000"/>
                                        <p:tgtEl>
                                          <p:spTgt spid="1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4" presetClass="entr" presetSubtype="16"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ox(in)">
                                      <p:cBhvr>
                                        <p:cTn id="29" dur="5000"/>
                                        <p:tgtEl>
                                          <p:spTgt spid="12"/>
                                        </p:tgtEl>
                                      </p:cBhvr>
                                    </p:animEffect>
                                  </p:childTnLst>
                                </p:cTn>
                              </p:par>
                              <p:par>
                                <p:cTn id="30" presetID="4" presetClass="entr" presetSubtype="16"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ox(in)">
                                      <p:cBhvr>
                                        <p:cTn id="32" dur="5000"/>
                                        <p:tgtEl>
                                          <p:spTgt spid="1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arn(inVertical)">
                                      <p:cBhvr>
                                        <p:cTn id="37" dur="500"/>
                                        <p:tgtEl>
                                          <p:spTgt spid="1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1" presetClass="exit" presetSubtype="1" fill="hold" grpId="1" nodeType="clickEffect">
                                  <p:stCondLst>
                                    <p:cond delay="0"/>
                                  </p:stCondLst>
                                  <p:childTnLst>
                                    <p:animEffect transition="out" filter="wheel(1)">
                                      <p:cBhvr>
                                        <p:cTn id="41" dur="2000"/>
                                        <p:tgtEl>
                                          <p:spTgt spid="9"/>
                                        </p:tgtEl>
                                      </p:cBhvr>
                                    </p:animEffect>
                                    <p:set>
                                      <p:cBhvr>
                                        <p:cTn id="42" dur="1" fill="hold">
                                          <p:stCondLst>
                                            <p:cond delay="1999"/>
                                          </p:stCondLst>
                                        </p:cTn>
                                        <p:tgtEl>
                                          <p:spTgt spid="9"/>
                                        </p:tgtEl>
                                        <p:attrNameLst>
                                          <p:attrName>style.visibility</p:attrName>
                                        </p:attrNameLst>
                                      </p:cBhvr>
                                      <p:to>
                                        <p:strVal val="hidden"/>
                                      </p:to>
                                    </p:set>
                                  </p:childTnLst>
                                </p:cTn>
                              </p:par>
                              <p:par>
                                <p:cTn id="43" presetID="21" presetClass="exit" presetSubtype="1" fill="hold" grpId="1" nodeType="withEffect">
                                  <p:stCondLst>
                                    <p:cond delay="0"/>
                                  </p:stCondLst>
                                  <p:childTnLst>
                                    <p:animEffect transition="out" filter="wheel(1)">
                                      <p:cBhvr>
                                        <p:cTn id="44" dur="2000"/>
                                        <p:tgtEl>
                                          <p:spTgt spid="10"/>
                                        </p:tgtEl>
                                      </p:cBhvr>
                                    </p:animEffect>
                                    <p:set>
                                      <p:cBhvr>
                                        <p:cTn id="45" dur="1" fill="hold">
                                          <p:stCondLst>
                                            <p:cond delay="1999"/>
                                          </p:stCondLst>
                                        </p:cTn>
                                        <p:tgtEl>
                                          <p:spTgt spid="10"/>
                                        </p:tgtEl>
                                        <p:attrNameLst>
                                          <p:attrName>style.visibility</p:attrName>
                                        </p:attrNameLst>
                                      </p:cBhvr>
                                      <p:to>
                                        <p:strVal val="hidden"/>
                                      </p:to>
                                    </p:set>
                                  </p:childTnLst>
                                </p:cTn>
                              </p:par>
                              <p:par>
                                <p:cTn id="46" presetID="21" presetClass="exit" presetSubtype="1" fill="hold" grpId="1" nodeType="withEffect">
                                  <p:stCondLst>
                                    <p:cond delay="0"/>
                                  </p:stCondLst>
                                  <p:childTnLst>
                                    <p:animEffect transition="out" filter="wheel(1)">
                                      <p:cBhvr>
                                        <p:cTn id="47" dur="2000"/>
                                        <p:tgtEl>
                                          <p:spTgt spid="13"/>
                                        </p:tgtEl>
                                      </p:cBhvr>
                                    </p:animEffect>
                                    <p:set>
                                      <p:cBhvr>
                                        <p:cTn id="48" dur="1" fill="hold">
                                          <p:stCondLst>
                                            <p:cond delay="1999"/>
                                          </p:stCondLst>
                                        </p:cTn>
                                        <p:tgtEl>
                                          <p:spTgt spid="13"/>
                                        </p:tgtEl>
                                        <p:attrNameLst>
                                          <p:attrName>style.visibility</p:attrName>
                                        </p:attrNameLst>
                                      </p:cBhvr>
                                      <p:to>
                                        <p:strVal val="hidden"/>
                                      </p:to>
                                    </p:set>
                                  </p:childTnLst>
                                </p:cTn>
                              </p:par>
                              <p:par>
                                <p:cTn id="49" presetID="21" presetClass="exit" presetSubtype="1" fill="hold" grpId="1" nodeType="withEffect">
                                  <p:stCondLst>
                                    <p:cond delay="0"/>
                                  </p:stCondLst>
                                  <p:childTnLst>
                                    <p:animEffect transition="out" filter="wheel(1)">
                                      <p:cBhvr>
                                        <p:cTn id="50" dur="2000"/>
                                        <p:tgtEl>
                                          <p:spTgt spid="11"/>
                                        </p:tgtEl>
                                      </p:cBhvr>
                                    </p:animEffect>
                                    <p:set>
                                      <p:cBhvr>
                                        <p:cTn id="51" dur="1" fill="hold">
                                          <p:stCondLst>
                                            <p:cond delay="1999"/>
                                          </p:stCondLst>
                                        </p:cTn>
                                        <p:tgtEl>
                                          <p:spTgt spid="11"/>
                                        </p:tgtEl>
                                        <p:attrNameLst>
                                          <p:attrName>style.visibility</p:attrName>
                                        </p:attrNameLst>
                                      </p:cBhvr>
                                      <p:to>
                                        <p:strVal val="hidden"/>
                                      </p:to>
                                    </p:set>
                                  </p:childTnLst>
                                </p:cTn>
                              </p:par>
                              <p:par>
                                <p:cTn id="52" presetID="21" presetClass="exit" presetSubtype="1" fill="hold" grpId="1" nodeType="withEffect">
                                  <p:stCondLst>
                                    <p:cond delay="0"/>
                                  </p:stCondLst>
                                  <p:childTnLst>
                                    <p:animEffect transition="out" filter="wheel(1)">
                                      <p:cBhvr>
                                        <p:cTn id="53" dur="2000"/>
                                        <p:tgtEl>
                                          <p:spTgt spid="12"/>
                                        </p:tgtEl>
                                      </p:cBhvr>
                                    </p:animEffect>
                                    <p:set>
                                      <p:cBhvr>
                                        <p:cTn id="54" dur="1" fill="hold">
                                          <p:stCondLst>
                                            <p:cond delay="1999"/>
                                          </p:stCondLst>
                                        </p:cTn>
                                        <p:tgtEl>
                                          <p:spTgt spid="12"/>
                                        </p:tgtEl>
                                        <p:attrNameLst>
                                          <p:attrName>style.visibility</p:attrName>
                                        </p:attrNameLst>
                                      </p:cBhvr>
                                      <p:to>
                                        <p:strVal val="hidden"/>
                                      </p:to>
                                    </p:set>
                                  </p:childTnLst>
                                </p:cTn>
                              </p:par>
                              <p:par>
                                <p:cTn id="55" presetID="21" presetClass="exit" presetSubtype="1" fill="hold" grpId="1" nodeType="withEffect">
                                  <p:stCondLst>
                                    <p:cond delay="0"/>
                                  </p:stCondLst>
                                  <p:childTnLst>
                                    <p:animEffect transition="out" filter="wheel(1)">
                                      <p:cBhvr>
                                        <p:cTn id="56" dur="2000"/>
                                        <p:tgtEl>
                                          <p:spTgt spid="14"/>
                                        </p:tgtEl>
                                      </p:cBhvr>
                                    </p:animEffect>
                                    <p:set>
                                      <p:cBhvr>
                                        <p:cTn id="57" dur="1" fill="hold">
                                          <p:stCondLst>
                                            <p:cond delay="1999"/>
                                          </p:stCondLst>
                                        </p:cTn>
                                        <p:tgtEl>
                                          <p:spTgt spid="14"/>
                                        </p:tgtEl>
                                        <p:attrNameLst>
                                          <p:attrName>style.visibility</p:attrName>
                                        </p:attrNameLst>
                                      </p:cBhvr>
                                      <p:to>
                                        <p:strVal val="hidden"/>
                                      </p:to>
                                    </p:set>
                                  </p:childTnLst>
                                </p:cTn>
                              </p:par>
                              <p:par>
                                <p:cTn id="58" presetID="21" presetClass="exit" presetSubtype="1" fill="hold" grpId="1" nodeType="withEffect">
                                  <p:stCondLst>
                                    <p:cond delay="0"/>
                                  </p:stCondLst>
                                  <p:childTnLst>
                                    <p:animEffect transition="out" filter="wheel(1)">
                                      <p:cBhvr>
                                        <p:cTn id="59" dur="2000"/>
                                        <p:tgtEl>
                                          <p:spTgt spid="16"/>
                                        </p:tgtEl>
                                      </p:cBhvr>
                                    </p:animEffect>
                                    <p:set>
                                      <p:cBhvr>
                                        <p:cTn id="60" dur="1" fill="hold">
                                          <p:stCondLst>
                                            <p:cond delay="1999"/>
                                          </p:stCondLst>
                                        </p:cTn>
                                        <p:tgtEl>
                                          <p:spTgt spid="16"/>
                                        </p:tgtEl>
                                        <p:attrNameLst>
                                          <p:attrName>style.visibility</p:attrName>
                                        </p:attrNameLst>
                                      </p:cBhvr>
                                      <p:to>
                                        <p:strVal val="hidden"/>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6" presetClass="entr" presetSubtype="16" fill="hold" grpId="0" nodeType="click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circle(in)">
                                      <p:cBhvr>
                                        <p:cTn id="65" dur="2000"/>
                                        <p:tgtEl>
                                          <p:spTgt spid="8"/>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 presetClass="entr" presetSubtype="4" fill="hold" nodeType="click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additive="base">
                                        <p:cTn id="70" dur="500" fill="hold"/>
                                        <p:tgtEl>
                                          <p:spTgt spid="17"/>
                                        </p:tgtEl>
                                        <p:attrNameLst>
                                          <p:attrName>ppt_x</p:attrName>
                                        </p:attrNameLst>
                                      </p:cBhvr>
                                      <p:tavLst>
                                        <p:tav tm="0">
                                          <p:val>
                                            <p:strVal val="#ppt_x"/>
                                          </p:val>
                                        </p:tav>
                                        <p:tav tm="100000">
                                          <p:val>
                                            <p:strVal val="#ppt_x"/>
                                          </p:val>
                                        </p:tav>
                                      </p:tavLst>
                                    </p:anim>
                                    <p:anim calcmode="lin" valueType="num">
                                      <p:cBhvr additive="base">
                                        <p:cTn id="71"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72" fill="hold" nodeType="clickPar">
                      <p:stCondLst>
                        <p:cond delay="indefinite"/>
                      </p:stCondLst>
                      <p:childTnLst>
                        <p:par>
                          <p:cTn id="73" fill="hold" nodeType="withGroup">
                            <p:stCondLst>
                              <p:cond delay="0"/>
                            </p:stCondLst>
                            <p:childTnLst>
                              <p:par>
                                <p:cTn id="74" presetID="21" presetClass="exit" presetSubtype="1" fill="hold" nodeType="clickEffect">
                                  <p:stCondLst>
                                    <p:cond delay="0"/>
                                  </p:stCondLst>
                                  <p:childTnLst>
                                    <p:animEffect transition="out" filter="wheel(1)">
                                      <p:cBhvr>
                                        <p:cTn id="75" dur="2000"/>
                                        <p:tgtEl>
                                          <p:spTgt spid="17"/>
                                        </p:tgtEl>
                                      </p:cBhvr>
                                    </p:animEffect>
                                    <p:set>
                                      <p:cBhvr>
                                        <p:cTn id="76" dur="1" fill="hold">
                                          <p:stCondLst>
                                            <p:cond delay="1999"/>
                                          </p:stCondLst>
                                        </p:cTn>
                                        <p:tgtEl>
                                          <p:spTgt spid="17"/>
                                        </p:tgtEl>
                                        <p:attrNameLst>
                                          <p:attrName>style.visibility</p:attrName>
                                        </p:attrNameLst>
                                      </p:cBhvr>
                                      <p:to>
                                        <p:strVal val="hidden"/>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10" presetClass="entr" presetSubtype="0" fill="hold" nodeType="clickEffect">
                                  <p:stCondLst>
                                    <p:cond delay="0"/>
                                  </p:stCondLst>
                                  <p:childTnLst>
                                    <p:set>
                                      <p:cBhvr>
                                        <p:cTn id="80" dur="1" fill="hold">
                                          <p:stCondLst>
                                            <p:cond delay="0"/>
                                          </p:stCondLst>
                                        </p:cTn>
                                        <p:tgtEl>
                                          <p:spTgt spid="18"/>
                                        </p:tgtEl>
                                        <p:attrNameLst>
                                          <p:attrName>style.visibility</p:attrName>
                                        </p:attrNameLst>
                                      </p:cBhvr>
                                      <p:to>
                                        <p:strVal val="visible"/>
                                      </p:to>
                                    </p:set>
                                    <p:animEffect transition="in" filter="fade">
                                      <p:cBhvr>
                                        <p:cTn id="8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6" grpId="0" animBg="1"/>
      <p:bldP spid="16"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A309564-8693-534D-80AC-E58AA0CEFA80}"/>
              </a:ext>
            </a:extLst>
          </p:cNvPr>
          <p:cNvSpPr txBox="1">
            <a:spLocks/>
          </p:cNvSpPr>
          <p:nvPr/>
        </p:nvSpPr>
        <p:spPr bwMode="black">
          <a:xfrm>
            <a:off x="784225" y="-1588"/>
            <a:ext cx="10972800" cy="735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r" rtl="0" eaLnBrk="0" fontAlgn="base" hangingPunct="0">
              <a:spcBef>
                <a:spcPct val="0"/>
              </a:spcBef>
              <a:spcAft>
                <a:spcPct val="0"/>
              </a:spcAft>
              <a:defRPr sz="2800" b="1" i="1" kern="1200">
                <a:solidFill>
                  <a:srgbClr val="1F5281"/>
                </a:solidFill>
                <a:latin typeface="+mj-lt"/>
                <a:ea typeface="+mj-ea"/>
                <a:cs typeface="+mj-cs"/>
              </a:defRPr>
            </a:lvl1pPr>
            <a:lvl2pPr algn="r" rtl="0" eaLnBrk="0" fontAlgn="base" hangingPunct="0">
              <a:spcBef>
                <a:spcPct val="0"/>
              </a:spcBef>
              <a:spcAft>
                <a:spcPct val="0"/>
              </a:spcAft>
              <a:defRPr sz="2800" b="1" i="1">
                <a:solidFill>
                  <a:srgbClr val="1F5281"/>
                </a:solidFill>
                <a:latin typeface="Verdana" panose="020B0604030504040204" pitchFamily="34" charset="0"/>
              </a:defRPr>
            </a:lvl2pPr>
            <a:lvl3pPr algn="r" rtl="0" eaLnBrk="0" fontAlgn="base" hangingPunct="0">
              <a:spcBef>
                <a:spcPct val="0"/>
              </a:spcBef>
              <a:spcAft>
                <a:spcPct val="0"/>
              </a:spcAft>
              <a:defRPr sz="2800" b="1" i="1">
                <a:solidFill>
                  <a:srgbClr val="1F5281"/>
                </a:solidFill>
                <a:latin typeface="Verdana" panose="020B0604030504040204" pitchFamily="34" charset="0"/>
              </a:defRPr>
            </a:lvl3pPr>
            <a:lvl4pPr algn="r" rtl="0" eaLnBrk="0" fontAlgn="base" hangingPunct="0">
              <a:spcBef>
                <a:spcPct val="0"/>
              </a:spcBef>
              <a:spcAft>
                <a:spcPct val="0"/>
              </a:spcAft>
              <a:defRPr sz="2800" b="1" i="1">
                <a:solidFill>
                  <a:srgbClr val="1F5281"/>
                </a:solidFill>
                <a:latin typeface="Verdana" panose="020B0604030504040204" pitchFamily="34" charset="0"/>
              </a:defRPr>
            </a:lvl4pPr>
            <a:lvl5pPr algn="r" rtl="0" eaLnBrk="0" fontAlgn="base" hangingPunct="0">
              <a:spcBef>
                <a:spcPct val="0"/>
              </a:spcBef>
              <a:spcAft>
                <a:spcPct val="0"/>
              </a:spcAft>
              <a:defRPr sz="2800" b="1" i="1">
                <a:solidFill>
                  <a:srgbClr val="1F5281"/>
                </a:solidFill>
                <a:latin typeface="Verdana" panose="020B0604030504040204" pitchFamily="34" charset="0"/>
              </a:defRPr>
            </a:lvl5pPr>
            <a:lvl6pPr marL="457200" algn="r" rtl="0" eaLnBrk="1" fontAlgn="base" hangingPunct="1">
              <a:spcBef>
                <a:spcPct val="0"/>
              </a:spcBef>
              <a:spcAft>
                <a:spcPct val="0"/>
              </a:spcAft>
              <a:defRPr sz="2800" b="1" i="1">
                <a:solidFill>
                  <a:srgbClr val="1F5281"/>
                </a:solidFill>
                <a:latin typeface="Verdana" panose="020B0604030504040204" pitchFamily="34" charset="0"/>
              </a:defRPr>
            </a:lvl6pPr>
            <a:lvl7pPr marL="914400" algn="r" rtl="0" eaLnBrk="1" fontAlgn="base" hangingPunct="1">
              <a:spcBef>
                <a:spcPct val="0"/>
              </a:spcBef>
              <a:spcAft>
                <a:spcPct val="0"/>
              </a:spcAft>
              <a:defRPr sz="2800" b="1" i="1">
                <a:solidFill>
                  <a:srgbClr val="1F5281"/>
                </a:solidFill>
                <a:latin typeface="Verdana" panose="020B0604030504040204" pitchFamily="34" charset="0"/>
              </a:defRPr>
            </a:lvl7pPr>
            <a:lvl8pPr marL="1371600" algn="r" rtl="0" eaLnBrk="1" fontAlgn="base" hangingPunct="1">
              <a:spcBef>
                <a:spcPct val="0"/>
              </a:spcBef>
              <a:spcAft>
                <a:spcPct val="0"/>
              </a:spcAft>
              <a:defRPr sz="2800" b="1" i="1">
                <a:solidFill>
                  <a:srgbClr val="1F5281"/>
                </a:solidFill>
                <a:latin typeface="Verdana" panose="020B0604030504040204" pitchFamily="34" charset="0"/>
              </a:defRPr>
            </a:lvl8pPr>
            <a:lvl9pPr marL="1828800" algn="r" rtl="0" eaLnBrk="1" fontAlgn="base" hangingPunct="1">
              <a:spcBef>
                <a:spcPct val="0"/>
              </a:spcBef>
              <a:spcAft>
                <a:spcPct val="0"/>
              </a:spcAft>
              <a:defRPr sz="2800" b="1" i="1">
                <a:solidFill>
                  <a:srgbClr val="1F5281"/>
                </a:solidFill>
                <a:latin typeface="Verdana" panose="020B0604030504040204" pitchFamily="34" charset="0"/>
              </a:defRPr>
            </a:lvl9pPr>
          </a:lstStyle>
          <a:p>
            <a:pPr algn="ctr" defTabSz="1778000" eaLnBrk="1" fontAlgn="auto" hangingPunct="1">
              <a:lnSpc>
                <a:spcPct val="90000"/>
              </a:lnSpc>
              <a:spcAft>
                <a:spcPct val="35000"/>
              </a:spcAft>
              <a:defRPr/>
            </a:pPr>
            <a:endParaRPr lang="en-US" sz="3600" i="0" dirty="0">
              <a:solidFill>
                <a:srgbClr val="000000"/>
              </a:solidFill>
              <a:latin typeface="Times New Roman" pitchFamily="18" charset="0"/>
              <a:ea typeface="Tahoma" pitchFamily="34" charset="0"/>
              <a:cs typeface="Times New Roman" pitchFamily="18" charset="0"/>
            </a:endParaRPr>
          </a:p>
          <a:p>
            <a:pPr algn="ctr" defTabSz="1778000" eaLnBrk="1" fontAlgn="auto" hangingPunct="1">
              <a:lnSpc>
                <a:spcPct val="90000"/>
              </a:lnSpc>
              <a:spcAft>
                <a:spcPct val="35000"/>
              </a:spcAft>
              <a:defRPr/>
            </a:pPr>
            <a:r>
              <a:rPr lang="en-US" sz="3600" i="0" dirty="0">
                <a:solidFill>
                  <a:srgbClr val="000000"/>
                </a:solidFill>
                <a:latin typeface="Times New Roman" pitchFamily="18" charset="0"/>
                <a:ea typeface="Tahoma" pitchFamily="34" charset="0"/>
                <a:cs typeface="Times New Roman" pitchFamily="18" charset="0"/>
              </a:rPr>
              <a:t>b. </a:t>
            </a:r>
            <a:r>
              <a:rPr lang="en-US" sz="3600" i="0" dirty="0" err="1">
                <a:solidFill>
                  <a:srgbClr val="000000"/>
                </a:solidFill>
                <a:latin typeface="Times New Roman" pitchFamily="18" charset="0"/>
                <a:ea typeface="Tahoma" pitchFamily="34" charset="0"/>
                <a:cs typeface="Times New Roman" pitchFamily="18" charset="0"/>
              </a:rPr>
              <a:t>Các</a:t>
            </a:r>
            <a:r>
              <a:rPr lang="en-US" sz="3600" i="0" dirty="0">
                <a:solidFill>
                  <a:srgbClr val="000000"/>
                </a:solidFill>
                <a:latin typeface="Times New Roman" pitchFamily="18" charset="0"/>
                <a:ea typeface="Tahoma" pitchFamily="34" charset="0"/>
                <a:cs typeface="Times New Roman" pitchFamily="18" charset="0"/>
              </a:rPr>
              <a:t> </a:t>
            </a:r>
            <a:r>
              <a:rPr lang="en-US" sz="3600" i="0" dirty="0" err="1">
                <a:solidFill>
                  <a:srgbClr val="000000"/>
                </a:solidFill>
                <a:latin typeface="Times New Roman" pitchFamily="18" charset="0"/>
                <a:ea typeface="Tahoma" pitchFamily="34" charset="0"/>
                <a:cs typeface="Times New Roman" pitchFamily="18" charset="0"/>
              </a:rPr>
              <a:t>quy</a:t>
            </a:r>
            <a:r>
              <a:rPr lang="en-US" sz="3600" i="0" dirty="0">
                <a:solidFill>
                  <a:srgbClr val="000000"/>
                </a:solidFill>
                <a:latin typeface="Times New Roman" pitchFamily="18" charset="0"/>
                <a:ea typeface="Tahoma" pitchFamily="34" charset="0"/>
                <a:cs typeface="Times New Roman" pitchFamily="18" charset="0"/>
              </a:rPr>
              <a:t> </a:t>
            </a:r>
            <a:r>
              <a:rPr lang="en-US" sz="3600" i="0" dirty="0" err="1">
                <a:solidFill>
                  <a:srgbClr val="000000"/>
                </a:solidFill>
                <a:latin typeface="Times New Roman" pitchFamily="18" charset="0"/>
                <a:ea typeface="Tahoma" pitchFamily="34" charset="0"/>
                <a:cs typeface="Times New Roman" pitchFamily="18" charset="0"/>
              </a:rPr>
              <a:t>luật</a:t>
            </a:r>
            <a:r>
              <a:rPr lang="en-US" sz="3600" i="0" dirty="0">
                <a:solidFill>
                  <a:srgbClr val="000000"/>
                </a:solidFill>
                <a:latin typeface="Times New Roman" pitchFamily="18" charset="0"/>
                <a:ea typeface="Tahoma" pitchFamily="34" charset="0"/>
                <a:cs typeface="Times New Roman" pitchFamily="18" charset="0"/>
              </a:rPr>
              <a:t> </a:t>
            </a:r>
            <a:r>
              <a:rPr lang="en-US" sz="3600" i="0" dirty="0" err="1">
                <a:solidFill>
                  <a:srgbClr val="000000"/>
                </a:solidFill>
                <a:latin typeface="Times New Roman" pitchFamily="18" charset="0"/>
                <a:ea typeface="Tahoma" pitchFamily="34" charset="0"/>
                <a:cs typeface="Times New Roman" pitchFamily="18" charset="0"/>
              </a:rPr>
              <a:t>cơ</a:t>
            </a:r>
            <a:r>
              <a:rPr lang="en-US" sz="3600" i="0" dirty="0">
                <a:solidFill>
                  <a:srgbClr val="000000"/>
                </a:solidFill>
                <a:latin typeface="Times New Roman" pitchFamily="18" charset="0"/>
                <a:ea typeface="Tahoma" pitchFamily="34" charset="0"/>
                <a:cs typeface="Times New Roman" pitchFamily="18" charset="0"/>
              </a:rPr>
              <a:t> </a:t>
            </a:r>
            <a:r>
              <a:rPr lang="en-US" sz="3600" i="0" dirty="0" err="1">
                <a:solidFill>
                  <a:srgbClr val="000000"/>
                </a:solidFill>
                <a:latin typeface="Times New Roman" pitchFamily="18" charset="0"/>
                <a:ea typeface="Tahoma" pitchFamily="34" charset="0"/>
                <a:cs typeface="Times New Roman" pitchFamily="18" charset="0"/>
              </a:rPr>
              <a:t>bản</a:t>
            </a:r>
            <a:r>
              <a:rPr lang="en-US" sz="3600" i="0" dirty="0">
                <a:solidFill>
                  <a:srgbClr val="000000"/>
                </a:solidFill>
                <a:latin typeface="Times New Roman" pitchFamily="18" charset="0"/>
                <a:ea typeface="Tahoma" pitchFamily="34" charset="0"/>
                <a:cs typeface="Times New Roman" pitchFamily="18" charset="0"/>
              </a:rPr>
              <a:t> </a:t>
            </a:r>
            <a:r>
              <a:rPr lang="en-US" sz="3600" i="0" dirty="0" err="1">
                <a:solidFill>
                  <a:srgbClr val="000000"/>
                </a:solidFill>
                <a:latin typeface="Times New Roman" pitchFamily="18" charset="0"/>
                <a:ea typeface="Tahoma" pitchFamily="34" charset="0"/>
                <a:cs typeface="Times New Roman" pitchFamily="18" charset="0"/>
              </a:rPr>
              <a:t>của</a:t>
            </a:r>
            <a:r>
              <a:rPr lang="en-US" sz="3600" i="0" dirty="0">
                <a:solidFill>
                  <a:srgbClr val="000000"/>
                </a:solidFill>
                <a:latin typeface="Times New Roman" pitchFamily="18" charset="0"/>
                <a:ea typeface="Tahoma" pitchFamily="34" charset="0"/>
                <a:cs typeface="Times New Roman" pitchFamily="18" charset="0"/>
              </a:rPr>
              <a:t> </a:t>
            </a:r>
            <a:r>
              <a:rPr lang="en-US" sz="3600" i="0" dirty="0" err="1">
                <a:solidFill>
                  <a:srgbClr val="000000"/>
                </a:solidFill>
                <a:latin typeface="Times New Roman" pitchFamily="18" charset="0"/>
                <a:ea typeface="Tahoma" pitchFamily="34" charset="0"/>
                <a:cs typeface="Times New Roman" pitchFamily="18" charset="0"/>
              </a:rPr>
              <a:t>phép</a:t>
            </a:r>
            <a:r>
              <a:rPr lang="en-US" sz="3600" i="0" dirty="0">
                <a:solidFill>
                  <a:srgbClr val="000000"/>
                </a:solidFill>
                <a:latin typeface="Times New Roman" pitchFamily="18" charset="0"/>
                <a:ea typeface="Tahoma" pitchFamily="34" charset="0"/>
                <a:cs typeface="Times New Roman" pitchFamily="18" charset="0"/>
              </a:rPr>
              <a:t> </a:t>
            </a:r>
            <a:r>
              <a:rPr lang="en-US" sz="3600" i="0" dirty="0" err="1">
                <a:solidFill>
                  <a:srgbClr val="000000"/>
                </a:solidFill>
                <a:latin typeface="Times New Roman" pitchFamily="18" charset="0"/>
                <a:ea typeface="Tahoma" pitchFamily="34" charset="0"/>
                <a:cs typeface="Times New Roman" pitchFamily="18" charset="0"/>
              </a:rPr>
              <a:t>biện</a:t>
            </a:r>
            <a:r>
              <a:rPr lang="en-US" sz="3600" i="0" dirty="0">
                <a:solidFill>
                  <a:srgbClr val="000000"/>
                </a:solidFill>
                <a:latin typeface="Times New Roman" pitchFamily="18" charset="0"/>
                <a:ea typeface="Tahoma" pitchFamily="34" charset="0"/>
                <a:cs typeface="Times New Roman" pitchFamily="18" charset="0"/>
              </a:rPr>
              <a:t> </a:t>
            </a:r>
            <a:r>
              <a:rPr lang="en-US" sz="3600" i="0" dirty="0" err="1">
                <a:solidFill>
                  <a:srgbClr val="000000"/>
                </a:solidFill>
                <a:latin typeface="Times New Roman" pitchFamily="18" charset="0"/>
                <a:ea typeface="Tahoma" pitchFamily="34" charset="0"/>
                <a:cs typeface="Times New Roman" pitchFamily="18" charset="0"/>
              </a:rPr>
              <a:t>chừng</a:t>
            </a:r>
            <a:r>
              <a:rPr lang="en-US" sz="3600" i="0" dirty="0">
                <a:solidFill>
                  <a:srgbClr val="000000"/>
                </a:solidFill>
                <a:latin typeface="Times New Roman" pitchFamily="18" charset="0"/>
                <a:ea typeface="Tahoma" pitchFamily="34" charset="0"/>
                <a:cs typeface="Times New Roman" pitchFamily="18" charset="0"/>
              </a:rPr>
              <a:t> </a:t>
            </a:r>
            <a:br>
              <a:rPr lang="en-US" sz="3600" i="0" dirty="0">
                <a:solidFill>
                  <a:srgbClr val="FF0000"/>
                </a:solidFill>
                <a:latin typeface="Arial"/>
                <a:ea typeface="+mn-ea"/>
                <a:cs typeface="+mn-cs"/>
              </a:rPr>
            </a:br>
            <a:endParaRPr lang="en-US" dirty="0">
              <a:solidFill>
                <a:srgbClr val="FF0000"/>
              </a:solidFill>
            </a:endParaRPr>
          </a:p>
        </p:txBody>
      </p:sp>
      <p:sp>
        <p:nvSpPr>
          <p:cNvPr id="8" name="Rectangle 1">
            <a:extLst>
              <a:ext uri="{FF2B5EF4-FFF2-40B4-BE49-F238E27FC236}">
                <a16:creationId xmlns:a16="http://schemas.microsoft.com/office/drawing/2014/main" id="{44C901DB-3B82-D249-8487-286FCE6D1841}"/>
              </a:ext>
            </a:extLst>
          </p:cNvPr>
          <p:cNvSpPr>
            <a:spLocks noChangeArrowheads="1"/>
          </p:cNvSpPr>
          <p:nvPr/>
        </p:nvSpPr>
        <p:spPr bwMode="auto">
          <a:xfrm>
            <a:off x="1112838" y="1524000"/>
            <a:ext cx="103171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algn="just">
              <a:buFont typeface="Wingdings" panose="05000000000000000000" pitchFamily="2" charset="2"/>
              <a:buChar char="q"/>
              <a:defRPr/>
            </a:pPr>
            <a:r>
              <a:rPr lang="en-US" sz="2800" b="1" i="1" kern="0" dirty="0" err="1">
                <a:solidFill>
                  <a:srgbClr val="FF0000"/>
                </a:solidFill>
                <a:latin typeface="Times New Roman" panose="02020603050405020304" pitchFamily="18" charset="0"/>
              </a:rPr>
              <a:t>Quy</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luật</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phủ</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định</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của</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phủ</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định</a:t>
            </a:r>
            <a:endParaRPr lang="en-US" sz="2800" b="1" i="1" kern="0" dirty="0">
              <a:solidFill>
                <a:srgbClr val="FF0000"/>
              </a:solidFill>
              <a:latin typeface="Times New Roman" panose="02020603050405020304" pitchFamily="18" charset="0"/>
            </a:endParaRPr>
          </a:p>
        </p:txBody>
      </p:sp>
      <p:grpSp>
        <p:nvGrpSpPr>
          <p:cNvPr id="180227" name="Group 2">
            <a:extLst>
              <a:ext uri="{FF2B5EF4-FFF2-40B4-BE49-F238E27FC236}">
                <a16:creationId xmlns:a16="http://schemas.microsoft.com/office/drawing/2014/main" id="{6E9C04C4-AB51-7C47-AD38-23D4769103BE}"/>
              </a:ext>
            </a:extLst>
          </p:cNvPr>
          <p:cNvGrpSpPr>
            <a:grpSpLocks/>
          </p:cNvGrpSpPr>
          <p:nvPr/>
        </p:nvGrpSpPr>
        <p:grpSpPr bwMode="auto">
          <a:xfrm>
            <a:off x="746125" y="2408238"/>
            <a:ext cx="10683875" cy="3465512"/>
            <a:chOff x="746760" y="2727960"/>
            <a:chExt cx="10683240" cy="3465538"/>
          </a:xfrm>
        </p:grpSpPr>
        <p:grpSp>
          <p:nvGrpSpPr>
            <p:cNvPr id="180232" name="Group 16">
              <a:extLst>
                <a:ext uri="{FF2B5EF4-FFF2-40B4-BE49-F238E27FC236}">
                  <a16:creationId xmlns:a16="http://schemas.microsoft.com/office/drawing/2014/main" id="{7724A265-1227-9C4E-A55C-BF552D658788}"/>
                </a:ext>
              </a:extLst>
            </p:cNvPr>
            <p:cNvGrpSpPr>
              <a:grpSpLocks/>
            </p:cNvGrpSpPr>
            <p:nvPr/>
          </p:nvGrpSpPr>
          <p:grpSpPr bwMode="auto">
            <a:xfrm>
              <a:off x="746760" y="2743200"/>
              <a:ext cx="10683240" cy="3450298"/>
              <a:chOff x="746760" y="2743200"/>
              <a:chExt cx="10683240" cy="3450298"/>
            </a:xfrm>
          </p:grpSpPr>
          <p:graphicFrame>
            <p:nvGraphicFramePr>
              <p:cNvPr id="15" name="Diagram 14">
                <a:extLst>
                  <a:ext uri="{FF2B5EF4-FFF2-40B4-BE49-F238E27FC236}">
                    <a16:creationId xmlns:a16="http://schemas.microsoft.com/office/drawing/2014/main" id="{E372C65B-D40D-3A44-88C2-1934D6DB4460}"/>
                  </a:ext>
                </a:extLst>
              </p:cNvPr>
              <p:cNvGraphicFramePr/>
              <p:nvPr/>
            </p:nvGraphicFramePr>
            <p:xfrm>
              <a:off x="975360" y="2743200"/>
              <a:ext cx="10454640" cy="33951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80235" name="Picture 15">
                <a:extLst>
                  <a:ext uri="{FF2B5EF4-FFF2-40B4-BE49-F238E27FC236}">
                    <a16:creationId xmlns:a16="http://schemas.microsoft.com/office/drawing/2014/main" id="{4F3A2C6D-C806-AD48-AAA4-4BBD8A43C6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760" y="5157088"/>
                <a:ext cx="3447599" cy="1036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0233" name="TextBox 18">
              <a:extLst>
                <a:ext uri="{FF2B5EF4-FFF2-40B4-BE49-F238E27FC236}">
                  <a16:creationId xmlns:a16="http://schemas.microsoft.com/office/drawing/2014/main" id="{E0B86666-0E69-3349-B002-12FD9A3485DE}"/>
                </a:ext>
              </a:extLst>
            </p:cNvPr>
            <p:cNvSpPr txBox="1">
              <a:spLocks noChangeArrowheads="1"/>
            </p:cNvSpPr>
            <p:nvPr/>
          </p:nvSpPr>
          <p:spPr bwMode="auto">
            <a:xfrm>
              <a:off x="4632960" y="2727960"/>
              <a:ext cx="679704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r>
                <a:rPr lang="en-US" altLang="vi-VN" sz="3200" b="1">
                  <a:solidFill>
                    <a:srgbClr val="000000"/>
                  </a:solidFill>
                  <a:latin typeface="Times New Roman" panose="02020603050405020304" pitchFamily="18" charset="0"/>
                </a:rPr>
                <a:t>Chỉ ra khuynh hướng của quá trình vận động và phát triển của sự vật, hiện tượng ở TN, XH và tư duy. </a:t>
              </a:r>
            </a:p>
          </p:txBody>
        </p:sp>
      </p:grpSp>
      <p:cxnSp>
        <p:nvCxnSpPr>
          <p:cNvPr id="11" name="Straight Connector 10">
            <a:extLst>
              <a:ext uri="{FF2B5EF4-FFF2-40B4-BE49-F238E27FC236}">
                <a16:creationId xmlns:a16="http://schemas.microsoft.com/office/drawing/2014/main" id="{505D9AF5-A386-2E48-82EE-B594B0671DA6}"/>
              </a:ext>
            </a:extLst>
          </p:cNvPr>
          <p:cNvCxnSpPr/>
          <p:nvPr/>
        </p:nvCxnSpPr>
        <p:spPr>
          <a:xfrm>
            <a:off x="1968500" y="61913"/>
            <a:ext cx="0" cy="1057275"/>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80229" name="Date Placeholder 1">
            <a:extLst>
              <a:ext uri="{FF2B5EF4-FFF2-40B4-BE49-F238E27FC236}">
                <a16:creationId xmlns:a16="http://schemas.microsoft.com/office/drawing/2014/main" id="{0C91F5C1-4D4C-274A-9E6E-383651F9482D}"/>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BDA69269-DD77-BD4F-B2EC-4E2FB056CEBB}"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80230" name="Footer Placeholder 3">
            <a:extLst>
              <a:ext uri="{FF2B5EF4-FFF2-40B4-BE49-F238E27FC236}">
                <a16:creationId xmlns:a16="http://schemas.microsoft.com/office/drawing/2014/main" id="{5096ACBE-EDAE-0046-8DCC-F498D67ECCE6}"/>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80231" name="Slide Number Placeholder 4">
            <a:extLst>
              <a:ext uri="{FF2B5EF4-FFF2-40B4-BE49-F238E27FC236}">
                <a16:creationId xmlns:a16="http://schemas.microsoft.com/office/drawing/2014/main" id="{1CD39F57-F5D9-3844-B181-553F1A0DAA34}"/>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D9754ED1-C3E9-2F4E-A146-57EF6CA1AEC4}" type="slidenum">
              <a:rPr lang="en-US" altLang="vi-VN" smtClean="0">
                <a:solidFill>
                  <a:srgbClr val="1F5281"/>
                </a:solidFill>
                <a:latin typeface="Arial" panose="020B0604020202020204" pitchFamily="34" charset="0"/>
              </a:rPr>
              <a:pPr algn="ctr"/>
              <a:t>60</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9409579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4679877D-DA3C-0C44-9511-127FE17A3D27}"/>
              </a:ext>
            </a:extLst>
          </p:cNvPr>
          <p:cNvSpPr>
            <a:spLocks noChangeArrowheads="1"/>
          </p:cNvSpPr>
          <p:nvPr/>
        </p:nvSpPr>
        <p:spPr bwMode="auto">
          <a:xfrm>
            <a:off x="1576388" y="309563"/>
            <a:ext cx="1031716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algn="just">
              <a:buFont typeface="Wingdings" panose="05000000000000000000" pitchFamily="2" charset="2"/>
              <a:buChar char="q"/>
              <a:defRPr/>
            </a:pPr>
            <a:r>
              <a:rPr lang="en-US" sz="2800" b="1" i="1" kern="0" dirty="0" err="1">
                <a:solidFill>
                  <a:srgbClr val="FF0000"/>
                </a:solidFill>
                <a:latin typeface="Times New Roman" panose="02020603050405020304" pitchFamily="18" charset="0"/>
              </a:rPr>
              <a:t>Quy</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luật</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phủ</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định</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của</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phủ</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định</a:t>
            </a:r>
            <a:endParaRPr lang="en-US" sz="2800" b="1" i="1" kern="0" dirty="0">
              <a:solidFill>
                <a:srgbClr val="FF0000"/>
              </a:solidFill>
              <a:latin typeface="Times New Roman" panose="02020603050405020304" pitchFamily="18" charset="0"/>
            </a:endParaRPr>
          </a:p>
        </p:txBody>
      </p:sp>
      <p:sp>
        <p:nvSpPr>
          <p:cNvPr id="181250" name="Line 17">
            <a:extLst>
              <a:ext uri="{FF2B5EF4-FFF2-40B4-BE49-F238E27FC236}">
                <a16:creationId xmlns:a16="http://schemas.microsoft.com/office/drawing/2014/main" id="{B4849DE6-3EA9-7541-ABCD-2AD0E83D3B5E}"/>
              </a:ext>
            </a:extLst>
          </p:cNvPr>
          <p:cNvSpPr>
            <a:spLocks noChangeShapeType="1"/>
          </p:cNvSpPr>
          <p:nvPr/>
        </p:nvSpPr>
        <p:spPr bwMode="auto">
          <a:xfrm flipH="1">
            <a:off x="6070600" y="1114425"/>
            <a:ext cx="0" cy="5514975"/>
          </a:xfrm>
          <a:prstGeom prst="line">
            <a:avLst/>
          </a:prstGeom>
          <a:noFill/>
          <a:ln w="38100" cap="rnd">
            <a:solidFill>
              <a:srgbClr val="CC3300"/>
            </a:solidFill>
            <a:prstDash val="sysDot"/>
            <a:round/>
            <a:headEnd/>
            <a:tailEnd/>
          </a:ln>
          <a:extLst>
            <a:ext uri="{909E8E84-426E-40DD-AFC4-6F175D3DCCD1}">
              <a14:hiddenFill xmlns:a14="http://schemas.microsoft.com/office/drawing/2010/main">
                <a:noFill/>
              </a14:hiddenFill>
            </a:ext>
          </a:extLst>
        </p:spPr>
        <p:txBody>
          <a:bodyPr/>
          <a:lstStyle/>
          <a:p>
            <a:endParaRPr lang="vi-VN"/>
          </a:p>
        </p:txBody>
      </p:sp>
      <p:sp>
        <p:nvSpPr>
          <p:cNvPr id="9" name="Flowchart: Alternate Process 8">
            <a:extLst>
              <a:ext uri="{FF2B5EF4-FFF2-40B4-BE49-F238E27FC236}">
                <a16:creationId xmlns:a16="http://schemas.microsoft.com/office/drawing/2014/main" id="{65613EFF-C200-B84B-BCC5-8ABC8B15DFCE}"/>
              </a:ext>
            </a:extLst>
          </p:cNvPr>
          <p:cNvSpPr/>
          <p:nvPr/>
        </p:nvSpPr>
        <p:spPr>
          <a:xfrm>
            <a:off x="312738" y="1890713"/>
            <a:ext cx="5746750" cy="1320800"/>
          </a:xfrm>
          <a:prstGeom prst="flowChartAlternateProcess">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sz="2800" b="1">
                <a:solidFill>
                  <a:srgbClr val="000000"/>
                </a:solidFill>
                <a:latin typeface="Times New Roman" panose="02020603050405020304" pitchFamily="18" charset="0"/>
              </a:rPr>
              <a:t>Trong thế giới vật chất, các SV đều có quá trình sinh ra, tồn tại, mất đi và được thay thế bằng SV khác.</a:t>
            </a:r>
          </a:p>
        </p:txBody>
      </p:sp>
      <p:sp>
        <p:nvSpPr>
          <p:cNvPr id="10" name="Flowchart: Alternate Process 9">
            <a:extLst>
              <a:ext uri="{FF2B5EF4-FFF2-40B4-BE49-F238E27FC236}">
                <a16:creationId xmlns:a16="http://schemas.microsoft.com/office/drawing/2014/main" id="{59940C7D-2933-1F46-AB38-079043ADE46C}"/>
              </a:ext>
            </a:extLst>
          </p:cNvPr>
          <p:cNvSpPr/>
          <p:nvPr/>
        </p:nvSpPr>
        <p:spPr>
          <a:xfrm>
            <a:off x="312738" y="5024438"/>
            <a:ext cx="5746750" cy="1292225"/>
          </a:xfrm>
          <a:prstGeom prst="flowChartAlternateProcess">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4000" b="1">
                <a:solidFill>
                  <a:srgbClr val="000000"/>
                </a:solidFill>
                <a:latin typeface="Times New Roman" panose="02020603050405020304" pitchFamily="18" charset="0"/>
              </a:rPr>
              <a:t>Sự thay thế đó gọi là </a:t>
            </a:r>
          </a:p>
          <a:p>
            <a:pPr algn="ctr">
              <a:defRPr/>
            </a:pPr>
            <a:r>
              <a:rPr lang="en-US" altLang="vi-VN" sz="4400" b="1" u="sng">
                <a:solidFill>
                  <a:srgbClr val="000000"/>
                </a:solidFill>
                <a:latin typeface="Times New Roman" panose="02020603050405020304" pitchFamily="18" charset="0"/>
              </a:rPr>
              <a:t>sự phủ định</a:t>
            </a:r>
          </a:p>
        </p:txBody>
      </p:sp>
      <p:sp>
        <p:nvSpPr>
          <p:cNvPr id="13" name="Flowchart: Alternate Process 12">
            <a:extLst>
              <a:ext uri="{FF2B5EF4-FFF2-40B4-BE49-F238E27FC236}">
                <a16:creationId xmlns:a16="http://schemas.microsoft.com/office/drawing/2014/main" id="{F0491594-BCA8-FF4C-A308-06C0A2D38919}"/>
              </a:ext>
            </a:extLst>
          </p:cNvPr>
          <p:cNvSpPr/>
          <p:nvPr/>
        </p:nvSpPr>
        <p:spPr>
          <a:xfrm>
            <a:off x="6089650" y="1476375"/>
            <a:ext cx="5313363" cy="1760538"/>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sz="3600" b="1">
                <a:solidFill>
                  <a:srgbClr val="000000"/>
                </a:solidFill>
                <a:latin typeface="Times New Roman" panose="02020603050405020304" pitchFamily="18" charset="0"/>
              </a:rPr>
              <a:t>- </a:t>
            </a:r>
            <a:r>
              <a:rPr lang="en-US" altLang="vi-VN" sz="2800" b="1">
                <a:solidFill>
                  <a:srgbClr val="000000"/>
                </a:solidFill>
                <a:latin typeface="Times New Roman" panose="02020603050405020304" pitchFamily="18" charset="0"/>
              </a:rPr>
              <a:t>Những sự phủ định tạo điều kiện, tiền đề cho quá trình phát triển của SV </a:t>
            </a:r>
            <a:r>
              <a:rPr lang="en-US" altLang="vi-VN" sz="2800" b="1" u="sng">
                <a:solidFill>
                  <a:srgbClr val="000000"/>
                </a:solidFill>
                <a:latin typeface="Times New Roman" panose="02020603050405020304" pitchFamily="18" charset="0"/>
              </a:rPr>
              <a:t>gọi là phủ định BC</a:t>
            </a:r>
          </a:p>
        </p:txBody>
      </p:sp>
      <p:sp>
        <p:nvSpPr>
          <p:cNvPr id="14" name="Flowchart: Alternate Process 13">
            <a:extLst>
              <a:ext uri="{FF2B5EF4-FFF2-40B4-BE49-F238E27FC236}">
                <a16:creationId xmlns:a16="http://schemas.microsoft.com/office/drawing/2014/main" id="{739141CE-B594-2949-B9D1-64AD13A8875F}"/>
              </a:ext>
            </a:extLst>
          </p:cNvPr>
          <p:cNvSpPr/>
          <p:nvPr/>
        </p:nvSpPr>
        <p:spPr>
          <a:xfrm>
            <a:off x="6110288" y="5056188"/>
            <a:ext cx="5313362" cy="1127125"/>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sz="3600" b="1">
                <a:solidFill>
                  <a:srgbClr val="000000"/>
                </a:solidFill>
                <a:latin typeface="Times New Roman" panose="02020603050405020304" pitchFamily="18" charset="0"/>
              </a:rPr>
              <a:t>- Đối lập với phủ định BC là phủ định siêu hình</a:t>
            </a:r>
            <a:endParaRPr lang="en-US" altLang="vi-VN" sz="3200" b="1">
              <a:solidFill>
                <a:srgbClr val="000000"/>
              </a:solidFill>
              <a:latin typeface="Times New Roman" panose="02020603050405020304" pitchFamily="18" charset="0"/>
            </a:endParaRPr>
          </a:p>
        </p:txBody>
      </p:sp>
      <p:sp>
        <p:nvSpPr>
          <p:cNvPr id="17" name="Rectangle 1">
            <a:extLst>
              <a:ext uri="{FF2B5EF4-FFF2-40B4-BE49-F238E27FC236}">
                <a16:creationId xmlns:a16="http://schemas.microsoft.com/office/drawing/2014/main" id="{D3C949EB-68F1-C944-85E7-D42EC54F7D8C}"/>
              </a:ext>
            </a:extLst>
          </p:cNvPr>
          <p:cNvSpPr>
            <a:spLocks noChangeArrowheads="1"/>
          </p:cNvSpPr>
          <p:nvPr/>
        </p:nvSpPr>
        <p:spPr bwMode="auto">
          <a:xfrm>
            <a:off x="598488" y="1114425"/>
            <a:ext cx="54514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defRPr/>
            </a:pP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Khái</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niệm</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phủ</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định</a:t>
            </a:r>
            <a:endParaRPr lang="en-US" sz="2800" b="1" i="1" kern="0" dirty="0">
              <a:solidFill>
                <a:srgbClr val="FF0000"/>
              </a:solidFill>
              <a:latin typeface="Times New Roman" panose="02020603050405020304" pitchFamily="18" charset="0"/>
            </a:endParaRPr>
          </a:p>
        </p:txBody>
      </p:sp>
      <p:sp>
        <p:nvSpPr>
          <p:cNvPr id="18" name="Rectangle 1">
            <a:extLst>
              <a:ext uri="{FF2B5EF4-FFF2-40B4-BE49-F238E27FC236}">
                <a16:creationId xmlns:a16="http://schemas.microsoft.com/office/drawing/2014/main" id="{4B6C3397-66F7-4A4A-9586-F9E6AE4C397E}"/>
              </a:ext>
            </a:extLst>
          </p:cNvPr>
          <p:cNvSpPr>
            <a:spLocks noChangeArrowheads="1"/>
          </p:cNvSpPr>
          <p:nvPr/>
        </p:nvSpPr>
        <p:spPr bwMode="auto">
          <a:xfrm>
            <a:off x="6110288" y="1100138"/>
            <a:ext cx="54514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defRPr/>
            </a:pP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Khái</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niệm</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phủ</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định</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biện</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chúng</a:t>
            </a:r>
            <a:endParaRPr lang="en-US" sz="2800" b="1" i="1" kern="0" dirty="0">
              <a:solidFill>
                <a:srgbClr val="FF0000"/>
              </a:solidFill>
              <a:latin typeface="Times New Roman" panose="02020603050405020304" pitchFamily="18" charset="0"/>
            </a:endParaRPr>
          </a:p>
        </p:txBody>
      </p:sp>
      <p:pic>
        <p:nvPicPr>
          <p:cNvPr id="15" name="Picture 14">
            <a:extLst>
              <a:ext uri="{FF2B5EF4-FFF2-40B4-BE49-F238E27FC236}">
                <a16:creationId xmlns:a16="http://schemas.microsoft.com/office/drawing/2014/main" id="{96746A95-5534-F244-9EDB-057C484A357B}"/>
              </a:ext>
            </a:extLst>
          </p:cNvPr>
          <p:cNvPicPr>
            <a:picLocks noChangeAspect="1"/>
          </p:cNvPicPr>
          <p:nvPr/>
        </p:nvPicPr>
        <p:blipFill>
          <a:blip r:embed="rId2"/>
          <a:stretch>
            <a:fillRect/>
          </a:stretch>
        </p:blipFill>
        <p:spPr>
          <a:xfrm>
            <a:off x="313150" y="3263739"/>
            <a:ext cx="1573093" cy="1552329"/>
          </a:xfrm>
          <a:prstGeom prst="ellipse">
            <a:avLst/>
          </a:prstGeom>
          <a:ln w="28575" cap="rnd">
            <a:solidFill>
              <a:srgbClr val="FF0000"/>
            </a:solidFill>
          </a:ln>
          <a:effectLst>
            <a:outerShdw blurRad="381000" dist="292100" dir="5400000" sx="-80000" sy="-18000" rotWithShape="0">
              <a:srgbClr val="000000">
                <a:alpha val="22000"/>
              </a:srgbClr>
            </a:outerShdw>
          </a:effectLst>
        </p:spPr>
      </p:pic>
      <p:pic>
        <p:nvPicPr>
          <p:cNvPr id="16" name="Picture 15">
            <a:extLst>
              <a:ext uri="{FF2B5EF4-FFF2-40B4-BE49-F238E27FC236}">
                <a16:creationId xmlns:a16="http://schemas.microsoft.com/office/drawing/2014/main" id="{570C6955-4A14-7348-8ABF-DB579791DD98}"/>
              </a:ext>
            </a:extLst>
          </p:cNvPr>
          <p:cNvPicPr>
            <a:picLocks noChangeAspect="1"/>
          </p:cNvPicPr>
          <p:nvPr/>
        </p:nvPicPr>
        <p:blipFill>
          <a:blip r:embed="rId3"/>
          <a:stretch>
            <a:fillRect/>
          </a:stretch>
        </p:blipFill>
        <p:spPr>
          <a:xfrm>
            <a:off x="4477115" y="3428489"/>
            <a:ext cx="1554135" cy="1387579"/>
          </a:xfrm>
          <a:prstGeom prst="ellipse">
            <a:avLst/>
          </a:prstGeom>
          <a:ln w="28575" cap="rnd">
            <a:solidFill>
              <a:srgbClr val="FF0000"/>
            </a:solidFill>
          </a:ln>
          <a:effectLst>
            <a:outerShdw blurRad="381000" dist="292100" dir="5400000" sx="-80000" sy="-18000" rotWithShape="0">
              <a:srgbClr val="000000">
                <a:alpha val="22000"/>
              </a:srgbClr>
            </a:outerShdw>
          </a:effectLst>
        </p:spPr>
      </p:pic>
      <p:pic>
        <p:nvPicPr>
          <p:cNvPr id="19" name="Picture 18">
            <a:extLst>
              <a:ext uri="{FF2B5EF4-FFF2-40B4-BE49-F238E27FC236}">
                <a16:creationId xmlns:a16="http://schemas.microsoft.com/office/drawing/2014/main" id="{E1B459C9-7638-6541-A17F-56BCEC23FC05}"/>
              </a:ext>
            </a:extLst>
          </p:cNvPr>
          <p:cNvPicPr>
            <a:picLocks noChangeAspect="1"/>
          </p:cNvPicPr>
          <p:nvPr/>
        </p:nvPicPr>
        <p:blipFill>
          <a:blip r:embed="rId2"/>
          <a:stretch>
            <a:fillRect/>
          </a:stretch>
        </p:blipFill>
        <p:spPr>
          <a:xfrm>
            <a:off x="8468394" y="3346113"/>
            <a:ext cx="1573093" cy="1552329"/>
          </a:xfrm>
          <a:prstGeom prst="ellipse">
            <a:avLst/>
          </a:prstGeom>
          <a:ln w="28575" cap="rnd">
            <a:solidFill>
              <a:srgbClr val="FF0000"/>
            </a:solidFill>
          </a:ln>
          <a:effectLst>
            <a:outerShdw blurRad="381000" dist="292100" dir="5400000" sx="-80000" sy="-18000" rotWithShape="0">
              <a:srgbClr val="000000">
                <a:alpha val="22000"/>
              </a:srgbClr>
            </a:outerShdw>
          </a:effectLst>
        </p:spPr>
      </p:pic>
      <p:sp>
        <p:nvSpPr>
          <p:cNvPr id="3" name="Striped Right Arrow 2">
            <a:extLst>
              <a:ext uri="{FF2B5EF4-FFF2-40B4-BE49-F238E27FC236}">
                <a16:creationId xmlns:a16="http://schemas.microsoft.com/office/drawing/2014/main" id="{4E4B71BB-119E-5347-95EC-245FFCB28454}"/>
              </a:ext>
            </a:extLst>
          </p:cNvPr>
          <p:cNvSpPr/>
          <p:nvPr/>
        </p:nvSpPr>
        <p:spPr>
          <a:xfrm>
            <a:off x="1925638" y="3582988"/>
            <a:ext cx="2551112" cy="976312"/>
          </a:xfrm>
          <a:prstGeom prst="stripedRightArrow">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800" b="1">
                <a:solidFill>
                  <a:srgbClr val="FFFFFF"/>
                </a:solidFill>
                <a:latin typeface="Times New Roman" panose="02020603050405020304" pitchFamily="18" charset="0"/>
              </a:rPr>
              <a:t>Phủ định </a:t>
            </a:r>
          </a:p>
        </p:txBody>
      </p:sp>
      <p:sp>
        <p:nvSpPr>
          <p:cNvPr id="20" name="Striped Right Arrow 19">
            <a:extLst>
              <a:ext uri="{FF2B5EF4-FFF2-40B4-BE49-F238E27FC236}">
                <a16:creationId xmlns:a16="http://schemas.microsoft.com/office/drawing/2014/main" id="{53191BA7-8FD5-CB41-91D5-EB42A05210EA}"/>
              </a:ext>
            </a:extLst>
          </p:cNvPr>
          <p:cNvSpPr/>
          <p:nvPr/>
        </p:nvSpPr>
        <p:spPr>
          <a:xfrm>
            <a:off x="6059488" y="3602038"/>
            <a:ext cx="2397125" cy="976312"/>
          </a:xfrm>
          <a:prstGeom prst="stripedRightArrow">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b="1">
                <a:solidFill>
                  <a:srgbClr val="FFFFFF"/>
                </a:solidFill>
                <a:latin typeface="Times New Roman" panose="02020603050405020304" pitchFamily="18" charset="0"/>
              </a:rPr>
              <a:t>Phủ định </a:t>
            </a:r>
          </a:p>
          <a:p>
            <a:pPr algn="ctr">
              <a:defRPr/>
            </a:pPr>
            <a:r>
              <a:rPr lang="en-US" altLang="vi-VN" b="1">
                <a:solidFill>
                  <a:srgbClr val="FFFFFF"/>
                </a:solidFill>
                <a:latin typeface="Times New Roman" panose="02020603050405020304" pitchFamily="18" charset="0"/>
              </a:rPr>
              <a:t>biện chứng</a:t>
            </a:r>
          </a:p>
        </p:txBody>
      </p:sp>
      <p:cxnSp>
        <p:nvCxnSpPr>
          <p:cNvPr id="21" name="Straight Connector 20">
            <a:extLst>
              <a:ext uri="{FF2B5EF4-FFF2-40B4-BE49-F238E27FC236}">
                <a16:creationId xmlns:a16="http://schemas.microsoft.com/office/drawing/2014/main" id="{88CB1630-C76F-5D47-8931-C66A0CBE2A16}"/>
              </a:ext>
            </a:extLst>
          </p:cNvPr>
          <p:cNvCxnSpPr/>
          <p:nvPr/>
        </p:nvCxnSpPr>
        <p:spPr>
          <a:xfrm>
            <a:off x="1968500" y="61913"/>
            <a:ext cx="0" cy="1057275"/>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81263" name="Date Placeholder 1">
            <a:extLst>
              <a:ext uri="{FF2B5EF4-FFF2-40B4-BE49-F238E27FC236}">
                <a16:creationId xmlns:a16="http://schemas.microsoft.com/office/drawing/2014/main" id="{21C8EBD8-31BA-FB42-B2A4-7F17668F2886}"/>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2E048EEE-2A97-AB42-84ED-261AB3870AE6}"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81264" name="Footer Placeholder 3">
            <a:extLst>
              <a:ext uri="{FF2B5EF4-FFF2-40B4-BE49-F238E27FC236}">
                <a16:creationId xmlns:a16="http://schemas.microsoft.com/office/drawing/2014/main" id="{49E44846-037C-C544-92B7-514D491D79A7}"/>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81265" name="Slide Number Placeholder 4">
            <a:extLst>
              <a:ext uri="{FF2B5EF4-FFF2-40B4-BE49-F238E27FC236}">
                <a16:creationId xmlns:a16="http://schemas.microsoft.com/office/drawing/2014/main" id="{CD15A4FA-9017-4A41-94FA-E8BA8F61451E}"/>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5D234929-750F-F147-A0C7-BEFED6E2B218}" type="slidenum">
              <a:rPr lang="en-US" altLang="vi-VN" smtClean="0">
                <a:solidFill>
                  <a:srgbClr val="1F5281"/>
                </a:solidFill>
                <a:latin typeface="Arial" panose="020B0604020202020204" pitchFamily="34" charset="0"/>
              </a:rPr>
              <a:pPr algn="ctr"/>
              <a:t>61</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4401028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amond(in)">
                                      <p:cBhvr>
                                        <p:cTn id="17" dur="2000"/>
                                        <p:tgtEl>
                                          <p:spTgt spid="1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amond(in)">
                                      <p:cBhvr>
                                        <p:cTn id="22"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3" grpId="0"/>
      <p:bldP spid="1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CB13BE6-404A-6F4E-97CA-45E4FF72616C}"/>
              </a:ext>
            </a:extLst>
          </p:cNvPr>
          <p:cNvSpPr/>
          <p:nvPr/>
        </p:nvSpPr>
        <p:spPr>
          <a:xfrm>
            <a:off x="4492625" y="2562225"/>
            <a:ext cx="7291388" cy="777875"/>
          </a:xfrm>
          <a:prstGeom prst="rect">
            <a:avLst/>
          </a:prstGeom>
        </p:spPr>
        <p:style>
          <a:lnRef idx="2">
            <a:schemeClr val="dk1"/>
          </a:lnRef>
          <a:fillRef idx="1">
            <a:schemeClr val="lt1"/>
          </a:fillRef>
          <a:effectRef idx="0">
            <a:schemeClr val="dk1"/>
          </a:effectRef>
          <a:fontRef idx="minor">
            <a:schemeClr val="dk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sz="2600">
                <a:solidFill>
                  <a:srgbClr val="000000"/>
                </a:solidFill>
                <a:latin typeface="Times New Roman" panose="02020603050405020304" pitchFamily="18" charset="0"/>
              </a:rPr>
              <a:t>Giải quyết mâu thuẫn làm cho sự vật luôn phát triển. </a:t>
            </a:r>
          </a:p>
        </p:txBody>
      </p:sp>
      <p:sp>
        <p:nvSpPr>
          <p:cNvPr id="9" name="Rectangle 8">
            <a:extLst>
              <a:ext uri="{FF2B5EF4-FFF2-40B4-BE49-F238E27FC236}">
                <a16:creationId xmlns:a16="http://schemas.microsoft.com/office/drawing/2014/main" id="{03A81103-0195-AC40-A32D-EF9B976AD4F8}"/>
              </a:ext>
            </a:extLst>
          </p:cNvPr>
          <p:cNvSpPr/>
          <p:nvPr/>
        </p:nvSpPr>
        <p:spPr>
          <a:xfrm>
            <a:off x="4492625" y="1435100"/>
            <a:ext cx="7291388" cy="723900"/>
          </a:xfrm>
          <a:prstGeom prst="rect">
            <a:avLst/>
          </a:prstGeom>
        </p:spPr>
        <p:style>
          <a:lnRef idx="2">
            <a:schemeClr val="dk1"/>
          </a:lnRef>
          <a:fillRef idx="1">
            <a:schemeClr val="lt1"/>
          </a:fillRef>
          <a:effectRef idx="0">
            <a:schemeClr val="dk1"/>
          </a:effectRef>
          <a:fontRef idx="minor">
            <a:schemeClr val="dk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sz="2600">
                <a:solidFill>
                  <a:srgbClr val="000000"/>
                </a:solidFill>
                <a:latin typeface="Times New Roman" panose="02020603050405020304" pitchFamily="18" charset="0"/>
              </a:rPr>
              <a:t>Sự vật, hiện tượng tự phủ định mình do mâu thuẫn bên trong nó gây ra.</a:t>
            </a:r>
          </a:p>
        </p:txBody>
      </p:sp>
      <p:sp>
        <p:nvSpPr>
          <p:cNvPr id="15" name="Rectangle 14">
            <a:extLst>
              <a:ext uri="{FF2B5EF4-FFF2-40B4-BE49-F238E27FC236}">
                <a16:creationId xmlns:a16="http://schemas.microsoft.com/office/drawing/2014/main" id="{8226884D-18F8-D840-B523-5935CB81D134}"/>
              </a:ext>
            </a:extLst>
          </p:cNvPr>
          <p:cNvSpPr/>
          <p:nvPr/>
        </p:nvSpPr>
        <p:spPr>
          <a:xfrm>
            <a:off x="4476750" y="4130675"/>
            <a:ext cx="7308850" cy="733425"/>
          </a:xfrm>
          <a:prstGeom prst="rect">
            <a:avLst/>
          </a:prstGeom>
        </p:spPr>
        <p:style>
          <a:lnRef idx="2">
            <a:schemeClr val="dk1"/>
          </a:lnRef>
          <a:fillRef idx="1">
            <a:schemeClr val="lt1"/>
          </a:fillRef>
          <a:effectRef idx="0">
            <a:schemeClr val="dk1"/>
          </a:effectRef>
          <a:fontRef idx="minor">
            <a:schemeClr val="dk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sz="2600">
                <a:solidFill>
                  <a:srgbClr val="000000"/>
                </a:solidFill>
                <a:latin typeface="Times New Roman" panose="02020603050405020304" pitchFamily="18" charset="0"/>
              </a:rPr>
              <a:t>Trong quá trình PĐ biện chứng loại bỏ những yếu tố không phù hợp (cái lạc hậu, tiêu cực)</a:t>
            </a:r>
          </a:p>
        </p:txBody>
      </p:sp>
      <p:sp>
        <p:nvSpPr>
          <p:cNvPr id="16" name="Rectangle 15">
            <a:extLst>
              <a:ext uri="{FF2B5EF4-FFF2-40B4-BE49-F238E27FC236}">
                <a16:creationId xmlns:a16="http://schemas.microsoft.com/office/drawing/2014/main" id="{B87C969A-8610-0C4E-82DE-87BE0800211F}"/>
              </a:ext>
            </a:extLst>
          </p:cNvPr>
          <p:cNvSpPr/>
          <p:nvPr/>
        </p:nvSpPr>
        <p:spPr>
          <a:xfrm>
            <a:off x="4476750" y="5281613"/>
            <a:ext cx="7308850" cy="733425"/>
          </a:xfrm>
          <a:prstGeom prst="rect">
            <a:avLst/>
          </a:prstGeom>
        </p:spPr>
        <p:style>
          <a:lnRef idx="2">
            <a:schemeClr val="dk1"/>
          </a:lnRef>
          <a:fillRef idx="1">
            <a:schemeClr val="lt1"/>
          </a:fillRef>
          <a:effectRef idx="0">
            <a:schemeClr val="dk1"/>
          </a:effectRef>
          <a:fontRef idx="minor">
            <a:schemeClr val="dk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sz="2600">
                <a:solidFill>
                  <a:srgbClr val="000000"/>
                </a:solidFill>
                <a:latin typeface="Times New Roman" panose="02020603050405020304" pitchFamily="18" charset="0"/>
              </a:rPr>
              <a:t>Cải tạo các yếu tố còn phù hợp để đưa vào SV, HT mới (PĐ đồng thời cũng là khẳng định)</a:t>
            </a:r>
          </a:p>
        </p:txBody>
      </p:sp>
      <p:graphicFrame>
        <p:nvGraphicFramePr>
          <p:cNvPr id="5" name="Diagram 4">
            <a:extLst>
              <a:ext uri="{FF2B5EF4-FFF2-40B4-BE49-F238E27FC236}">
                <a16:creationId xmlns:a16="http://schemas.microsoft.com/office/drawing/2014/main" id="{93BF60DE-E5C1-064A-A211-BB0CFC476C27}"/>
              </a:ext>
            </a:extLst>
          </p:cNvPr>
          <p:cNvGraphicFramePr/>
          <p:nvPr/>
        </p:nvGraphicFramePr>
        <p:xfrm>
          <a:off x="325399" y="630036"/>
          <a:ext cx="3865330" cy="58987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Straight Arrow Connector 5">
            <a:extLst>
              <a:ext uri="{FF2B5EF4-FFF2-40B4-BE49-F238E27FC236}">
                <a16:creationId xmlns:a16="http://schemas.microsoft.com/office/drawing/2014/main" id="{4EBB7F0A-578F-AD4C-9C5B-26D10883E5CD}"/>
              </a:ext>
            </a:extLst>
          </p:cNvPr>
          <p:cNvCxnSpPr>
            <a:cxnSpLocks/>
            <a:endCxn id="9" idx="1"/>
          </p:cNvCxnSpPr>
          <p:nvPr/>
        </p:nvCxnSpPr>
        <p:spPr>
          <a:xfrm flipV="1">
            <a:off x="3995738" y="1797050"/>
            <a:ext cx="496887" cy="582613"/>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90BF10A-F855-DF48-A022-6542747F98F4}"/>
              </a:ext>
            </a:extLst>
          </p:cNvPr>
          <p:cNvCxnSpPr>
            <a:cxnSpLocks/>
            <a:endCxn id="8" idx="1"/>
          </p:cNvCxnSpPr>
          <p:nvPr/>
        </p:nvCxnSpPr>
        <p:spPr>
          <a:xfrm>
            <a:off x="3995738" y="2366963"/>
            <a:ext cx="496887" cy="58420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3DC5B29-BF65-004E-8AD7-5F64452A7476}"/>
              </a:ext>
            </a:extLst>
          </p:cNvPr>
          <p:cNvCxnSpPr>
            <a:cxnSpLocks/>
            <a:endCxn id="15" idx="1"/>
          </p:cNvCxnSpPr>
          <p:nvPr/>
        </p:nvCxnSpPr>
        <p:spPr>
          <a:xfrm flipV="1">
            <a:off x="3995738" y="4497388"/>
            <a:ext cx="481012" cy="612775"/>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2D08A3B-9BDD-D348-BF00-FE341E6D257E}"/>
              </a:ext>
            </a:extLst>
          </p:cNvPr>
          <p:cNvCxnSpPr>
            <a:cxnSpLocks/>
            <a:endCxn id="16" idx="1"/>
          </p:cNvCxnSpPr>
          <p:nvPr/>
        </p:nvCxnSpPr>
        <p:spPr>
          <a:xfrm>
            <a:off x="3995738" y="5110163"/>
            <a:ext cx="481012" cy="53816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
            <a:extLst>
              <a:ext uri="{FF2B5EF4-FFF2-40B4-BE49-F238E27FC236}">
                <a16:creationId xmlns:a16="http://schemas.microsoft.com/office/drawing/2014/main" id="{FAC5D113-D761-7142-9767-2D74052D4114}"/>
              </a:ext>
            </a:extLst>
          </p:cNvPr>
          <p:cNvSpPr>
            <a:spLocks noChangeArrowheads="1"/>
          </p:cNvSpPr>
          <p:nvPr/>
        </p:nvSpPr>
        <p:spPr bwMode="auto">
          <a:xfrm>
            <a:off x="1576388" y="309563"/>
            <a:ext cx="1031716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algn="just">
              <a:buFont typeface="Wingdings" panose="05000000000000000000" pitchFamily="2" charset="2"/>
              <a:buChar char="q"/>
              <a:defRPr/>
            </a:pPr>
            <a:r>
              <a:rPr lang="en-US" sz="2800" b="1" i="1" kern="0" dirty="0" err="1">
                <a:solidFill>
                  <a:srgbClr val="FF0000"/>
                </a:solidFill>
                <a:latin typeface="Times New Roman" panose="02020603050405020304" pitchFamily="18" charset="0"/>
              </a:rPr>
              <a:t>Quy</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luật</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phủ</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định</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của</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phủ</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định</a:t>
            </a:r>
            <a:endParaRPr lang="en-US" sz="2800" b="1" i="1" kern="0" dirty="0">
              <a:solidFill>
                <a:srgbClr val="FF0000"/>
              </a:solidFill>
              <a:latin typeface="Times New Roman" panose="02020603050405020304" pitchFamily="18" charset="0"/>
            </a:endParaRPr>
          </a:p>
        </p:txBody>
      </p:sp>
      <p:cxnSp>
        <p:nvCxnSpPr>
          <p:cNvPr id="19" name="Straight Connector 18">
            <a:extLst>
              <a:ext uri="{FF2B5EF4-FFF2-40B4-BE49-F238E27FC236}">
                <a16:creationId xmlns:a16="http://schemas.microsoft.com/office/drawing/2014/main" id="{08E640E7-AECC-164C-94EF-574F622A830C}"/>
              </a:ext>
            </a:extLst>
          </p:cNvPr>
          <p:cNvCxnSpPr/>
          <p:nvPr/>
        </p:nvCxnSpPr>
        <p:spPr>
          <a:xfrm>
            <a:off x="1968500" y="61913"/>
            <a:ext cx="0" cy="1057275"/>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82284" name="Date Placeholder 1">
            <a:extLst>
              <a:ext uri="{FF2B5EF4-FFF2-40B4-BE49-F238E27FC236}">
                <a16:creationId xmlns:a16="http://schemas.microsoft.com/office/drawing/2014/main" id="{0A5AE40E-1CF1-9248-AD6A-FC4EE48E361C}"/>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2F3AB757-7921-6748-9C0A-D9DFBBB1DC9B}"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82285" name="Footer Placeholder 2">
            <a:extLst>
              <a:ext uri="{FF2B5EF4-FFF2-40B4-BE49-F238E27FC236}">
                <a16:creationId xmlns:a16="http://schemas.microsoft.com/office/drawing/2014/main" id="{F1EFEACC-3CCA-D04D-ACF7-66A95BD19FEA}"/>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82286" name="Slide Number Placeholder 3">
            <a:extLst>
              <a:ext uri="{FF2B5EF4-FFF2-40B4-BE49-F238E27FC236}">
                <a16:creationId xmlns:a16="http://schemas.microsoft.com/office/drawing/2014/main" id="{D3B075D6-10B6-A34B-A62E-71E0ECDA2C1E}"/>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7B1039DF-3B8E-B343-8703-CD1408D7A7CD}" type="slidenum">
              <a:rPr lang="en-US" altLang="vi-VN" smtClean="0">
                <a:solidFill>
                  <a:srgbClr val="1F5281"/>
                </a:solidFill>
                <a:latin typeface="Arial" panose="020B0604020202020204" pitchFamily="34" charset="0"/>
              </a:rPr>
              <a:pPr algn="ctr"/>
              <a:t>62</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9898140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3297" name="Group 21">
            <a:extLst>
              <a:ext uri="{FF2B5EF4-FFF2-40B4-BE49-F238E27FC236}">
                <a16:creationId xmlns:a16="http://schemas.microsoft.com/office/drawing/2014/main" id="{64524BE3-3CA6-344A-B170-58C9DA5E7088}"/>
              </a:ext>
            </a:extLst>
          </p:cNvPr>
          <p:cNvGrpSpPr>
            <a:grpSpLocks/>
          </p:cNvGrpSpPr>
          <p:nvPr/>
        </p:nvGrpSpPr>
        <p:grpSpPr bwMode="auto">
          <a:xfrm>
            <a:off x="1493838" y="1974850"/>
            <a:ext cx="9885362" cy="4549775"/>
            <a:chOff x="1493081" y="1975497"/>
            <a:chExt cx="9886117" cy="4549128"/>
          </a:xfrm>
        </p:grpSpPr>
        <p:grpSp>
          <p:nvGrpSpPr>
            <p:cNvPr id="183303" name="Group 7">
              <a:extLst>
                <a:ext uri="{FF2B5EF4-FFF2-40B4-BE49-F238E27FC236}">
                  <a16:creationId xmlns:a16="http://schemas.microsoft.com/office/drawing/2014/main" id="{38C06F07-1C60-ED4C-9619-A82169321140}"/>
                </a:ext>
              </a:extLst>
            </p:cNvPr>
            <p:cNvGrpSpPr>
              <a:grpSpLocks/>
            </p:cNvGrpSpPr>
            <p:nvPr/>
          </p:nvGrpSpPr>
          <p:grpSpPr bwMode="auto">
            <a:xfrm>
              <a:off x="1493081" y="1975497"/>
              <a:ext cx="9886117" cy="4549128"/>
              <a:chOff x="1493081" y="1975497"/>
              <a:chExt cx="9886117" cy="4549128"/>
            </a:xfrm>
          </p:grpSpPr>
          <p:sp>
            <p:nvSpPr>
              <p:cNvPr id="183305" name="Rectangle 3">
                <a:extLst>
                  <a:ext uri="{FF2B5EF4-FFF2-40B4-BE49-F238E27FC236}">
                    <a16:creationId xmlns:a16="http://schemas.microsoft.com/office/drawing/2014/main" id="{2DC38026-B6B2-144C-84A0-0CBA0575F78E}"/>
                  </a:ext>
                </a:extLst>
              </p:cNvPr>
              <p:cNvSpPr>
                <a:spLocks noChangeArrowheads="1"/>
              </p:cNvSpPr>
              <p:nvPr/>
            </p:nvSpPr>
            <p:spPr bwMode="auto">
              <a:xfrm>
                <a:off x="6634336" y="2628964"/>
                <a:ext cx="2189553" cy="537236"/>
              </a:xfrm>
              <a:prstGeom prst="rect">
                <a:avLst/>
              </a:prstGeom>
              <a:solidFill>
                <a:srgbClr val="FFFF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400" b="1">
                    <a:solidFill>
                      <a:srgbClr val="000000"/>
                    </a:solidFill>
                    <a:latin typeface="Times New Roman" panose="02020603050405020304" pitchFamily="18" charset="0"/>
                  </a:rPr>
                  <a:t>XH TBCN</a:t>
                </a:r>
              </a:p>
            </p:txBody>
          </p:sp>
          <p:pic>
            <p:nvPicPr>
              <p:cNvPr id="10" name="Picture 9" descr="xcxvncbvn.jpg">
                <a:extLst>
                  <a:ext uri="{FF2B5EF4-FFF2-40B4-BE49-F238E27FC236}">
                    <a16:creationId xmlns:a16="http://schemas.microsoft.com/office/drawing/2014/main" id="{05C28301-C287-A74D-8CA2-261B9A00998F}"/>
                  </a:ext>
                </a:extLst>
              </p:cNvPr>
              <p:cNvPicPr>
                <a:picLocks noChangeAspect="1"/>
              </p:cNvPicPr>
              <p:nvPr/>
            </p:nvPicPr>
            <p:blipFill>
              <a:blip r:embed="rId2"/>
              <a:srcRect l="1339"/>
              <a:stretch>
                <a:fillRect/>
              </a:stretch>
            </p:blipFill>
            <p:spPr>
              <a:xfrm>
                <a:off x="1523245" y="5204013"/>
                <a:ext cx="1692404" cy="132061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p:spPr>
          </p:pic>
          <p:sp>
            <p:nvSpPr>
              <p:cNvPr id="183307" name="Rectangle 5">
                <a:extLst>
                  <a:ext uri="{FF2B5EF4-FFF2-40B4-BE49-F238E27FC236}">
                    <a16:creationId xmlns:a16="http://schemas.microsoft.com/office/drawing/2014/main" id="{EF67B1B9-8257-2F4A-A950-67B2F34A9D77}"/>
                  </a:ext>
                </a:extLst>
              </p:cNvPr>
              <p:cNvSpPr>
                <a:spLocks noChangeArrowheads="1"/>
              </p:cNvSpPr>
              <p:nvPr/>
            </p:nvSpPr>
            <p:spPr bwMode="auto">
              <a:xfrm>
                <a:off x="1493081" y="4552081"/>
                <a:ext cx="1685616" cy="515880"/>
              </a:xfrm>
              <a:prstGeom prst="rect">
                <a:avLst/>
              </a:prstGeom>
              <a:solidFill>
                <a:srgbClr val="FFFF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400" b="1">
                    <a:solidFill>
                      <a:srgbClr val="000000"/>
                    </a:solidFill>
                    <a:latin typeface="Times New Roman" panose="02020603050405020304" pitchFamily="18" charset="0"/>
                  </a:rPr>
                  <a:t>XH CSNT</a:t>
                </a:r>
              </a:p>
            </p:txBody>
          </p:sp>
          <p:pic>
            <p:nvPicPr>
              <p:cNvPr id="12" name="Picture 6" descr="www">
                <a:extLst>
                  <a:ext uri="{FF2B5EF4-FFF2-40B4-BE49-F238E27FC236}">
                    <a16:creationId xmlns:a16="http://schemas.microsoft.com/office/drawing/2014/main" id="{9D354FDC-C7D1-034B-99B8-F31ECA23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7732" y="4496089"/>
                <a:ext cx="1800362" cy="136823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extLst/>
            </p:spPr>
          </p:pic>
          <p:sp>
            <p:nvSpPr>
              <p:cNvPr id="183309" name="Rectangle 7">
                <a:extLst>
                  <a:ext uri="{FF2B5EF4-FFF2-40B4-BE49-F238E27FC236}">
                    <a16:creationId xmlns:a16="http://schemas.microsoft.com/office/drawing/2014/main" id="{C124698C-0CA4-FD4B-8578-980A05523772}"/>
                  </a:ext>
                </a:extLst>
              </p:cNvPr>
              <p:cNvSpPr>
                <a:spLocks noChangeArrowheads="1"/>
              </p:cNvSpPr>
              <p:nvPr/>
            </p:nvSpPr>
            <p:spPr bwMode="auto">
              <a:xfrm>
                <a:off x="3211113" y="3815422"/>
                <a:ext cx="1641651" cy="558799"/>
              </a:xfrm>
              <a:prstGeom prst="rect">
                <a:avLst/>
              </a:prstGeom>
              <a:solidFill>
                <a:srgbClr val="FFFF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400" b="1">
                    <a:solidFill>
                      <a:srgbClr val="000000"/>
                    </a:solidFill>
                    <a:latin typeface="Times New Roman" panose="02020603050405020304" pitchFamily="18" charset="0"/>
                  </a:rPr>
                  <a:t>CHNL</a:t>
                </a:r>
              </a:p>
            </p:txBody>
          </p:sp>
          <p:sp>
            <p:nvSpPr>
              <p:cNvPr id="183310" name="Rectangle 12">
                <a:extLst>
                  <a:ext uri="{FF2B5EF4-FFF2-40B4-BE49-F238E27FC236}">
                    <a16:creationId xmlns:a16="http://schemas.microsoft.com/office/drawing/2014/main" id="{FCDC3BC2-0CD4-064E-BEC7-839C6E77C46F}"/>
                  </a:ext>
                </a:extLst>
              </p:cNvPr>
              <p:cNvSpPr>
                <a:spLocks noChangeArrowheads="1"/>
              </p:cNvSpPr>
              <p:nvPr/>
            </p:nvSpPr>
            <p:spPr bwMode="auto">
              <a:xfrm>
                <a:off x="4952911" y="3217093"/>
                <a:ext cx="1703243" cy="548004"/>
              </a:xfrm>
              <a:prstGeom prst="rect">
                <a:avLst/>
              </a:prstGeom>
              <a:solidFill>
                <a:srgbClr val="FFFF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400" b="1">
                    <a:solidFill>
                      <a:srgbClr val="000000"/>
                    </a:solidFill>
                    <a:latin typeface="Times New Roman" panose="02020603050405020304" pitchFamily="18" charset="0"/>
                  </a:rPr>
                  <a:t>XHPK</a:t>
                </a:r>
              </a:p>
            </p:txBody>
          </p:sp>
          <p:pic>
            <p:nvPicPr>
              <p:cNvPr id="15" name="Picture 13" descr="vua">
                <a:extLst>
                  <a:ext uri="{FF2B5EF4-FFF2-40B4-BE49-F238E27FC236}">
                    <a16:creationId xmlns:a16="http://schemas.microsoft.com/office/drawing/2014/main" id="{67C61ACD-73E5-774F-99A3-5FCBA46EF1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3951" y="3883401"/>
                <a:ext cx="1727332" cy="165552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extLst/>
            </p:spPr>
          </p:pic>
          <p:sp>
            <p:nvSpPr>
              <p:cNvPr id="183312" name="Rectangle 14">
                <a:extLst>
                  <a:ext uri="{FF2B5EF4-FFF2-40B4-BE49-F238E27FC236}">
                    <a16:creationId xmlns:a16="http://schemas.microsoft.com/office/drawing/2014/main" id="{763CD592-EAB1-4544-AFAD-FD3D2204927E}"/>
                  </a:ext>
                </a:extLst>
              </p:cNvPr>
              <p:cNvSpPr>
                <a:spLocks noChangeArrowheads="1"/>
              </p:cNvSpPr>
              <p:nvPr/>
            </p:nvSpPr>
            <p:spPr bwMode="auto">
              <a:xfrm>
                <a:off x="8823889" y="1975497"/>
                <a:ext cx="2555309" cy="537237"/>
              </a:xfrm>
              <a:prstGeom prst="rect">
                <a:avLst/>
              </a:prstGeom>
              <a:solidFill>
                <a:srgbClr val="FFFF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400" b="1">
                    <a:solidFill>
                      <a:srgbClr val="000000"/>
                    </a:solidFill>
                    <a:latin typeface="Times New Roman" panose="02020603050405020304" pitchFamily="18" charset="0"/>
                  </a:rPr>
                  <a:t>XH  XHCN</a:t>
                </a:r>
              </a:p>
            </p:txBody>
          </p:sp>
          <p:sp>
            <p:nvSpPr>
              <p:cNvPr id="183313" name="Text Box 9">
                <a:extLst>
                  <a:ext uri="{FF2B5EF4-FFF2-40B4-BE49-F238E27FC236}">
                    <a16:creationId xmlns:a16="http://schemas.microsoft.com/office/drawing/2014/main" id="{469BA820-CAA0-9F45-B63F-0FE490A45E76}"/>
                  </a:ext>
                </a:extLst>
              </p:cNvPr>
              <p:cNvSpPr txBox="1">
                <a:spLocks noChangeArrowheads="1"/>
              </p:cNvSpPr>
              <p:nvPr/>
            </p:nvSpPr>
            <p:spPr bwMode="auto">
              <a:xfrm>
                <a:off x="6412109" y="4155206"/>
                <a:ext cx="20621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vi-VN" sz="2000" b="1">
                    <a:solidFill>
                      <a:srgbClr val="00FF00"/>
                    </a:solidFill>
                    <a:latin typeface="Times New Roman" panose="02020603050405020304" pitchFamily="18" charset="0"/>
                  </a:rPr>
                  <a:t>Hạ viện Mỹ</a:t>
                </a:r>
              </a:p>
            </p:txBody>
          </p:sp>
          <p:pic>
            <p:nvPicPr>
              <p:cNvPr id="18" name="Picture 17" descr="Hn phat trien.jpg">
                <a:extLst>
                  <a:ext uri="{FF2B5EF4-FFF2-40B4-BE49-F238E27FC236}">
                    <a16:creationId xmlns:a16="http://schemas.microsoft.com/office/drawing/2014/main" id="{8227CA93-A877-D148-A911-1F3EDD420729}"/>
                  </a:ext>
                </a:extLst>
              </p:cNvPr>
              <p:cNvPicPr>
                <a:picLocks noChangeAspect="1"/>
              </p:cNvPicPr>
              <p:nvPr/>
            </p:nvPicPr>
            <p:blipFill>
              <a:blip r:embed="rId5"/>
              <a:srcRect t="366"/>
              <a:stretch>
                <a:fillRect/>
              </a:stretch>
            </p:blipFill>
            <p:spPr>
              <a:xfrm>
                <a:off x="8923148" y="2656438"/>
                <a:ext cx="2340154" cy="206663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p:spPr>
          </p:pic>
          <p:sp>
            <p:nvSpPr>
              <p:cNvPr id="183315" name="AutoShape 22">
                <a:extLst>
                  <a:ext uri="{FF2B5EF4-FFF2-40B4-BE49-F238E27FC236}">
                    <a16:creationId xmlns:a16="http://schemas.microsoft.com/office/drawing/2014/main" id="{340AA04D-BAF7-F347-BC12-933E91D9C4F4}"/>
                  </a:ext>
                </a:extLst>
              </p:cNvPr>
              <p:cNvSpPr>
                <a:spLocks noChangeArrowheads="1"/>
              </p:cNvSpPr>
              <p:nvPr/>
            </p:nvSpPr>
            <p:spPr bwMode="auto">
              <a:xfrm rot="-1151099">
                <a:off x="2879762" y="2705612"/>
                <a:ext cx="4289425" cy="342900"/>
              </a:xfrm>
              <a:prstGeom prst="rightArrow">
                <a:avLst>
                  <a:gd name="adj1" fmla="val 50000"/>
                  <a:gd name="adj2" fmla="val 312731"/>
                </a:avLst>
              </a:prstGeom>
              <a:solidFill>
                <a:srgbClr val="FF0000"/>
              </a:solidFill>
              <a:ln w="9525">
                <a:solidFill>
                  <a:srgbClr val="FF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800">
                  <a:solidFill>
                    <a:srgbClr val="000000"/>
                  </a:solidFill>
                  <a:latin typeface="Times New Roman" panose="02020603050405020304" pitchFamily="18" charset="0"/>
                </a:endParaRPr>
              </a:p>
            </p:txBody>
          </p:sp>
          <p:sp>
            <p:nvSpPr>
              <p:cNvPr id="20" name="Rectangle 1">
                <a:extLst>
                  <a:ext uri="{FF2B5EF4-FFF2-40B4-BE49-F238E27FC236}">
                    <a16:creationId xmlns:a16="http://schemas.microsoft.com/office/drawing/2014/main" id="{45388FE9-A18C-7942-83CF-2CE574905142}"/>
                  </a:ext>
                </a:extLst>
              </p:cNvPr>
              <p:cNvSpPr>
                <a:spLocks noChangeArrowheads="1"/>
              </p:cNvSpPr>
              <p:nvPr/>
            </p:nvSpPr>
            <p:spPr bwMode="auto">
              <a:xfrm>
                <a:off x="5370052" y="5772257"/>
                <a:ext cx="5450303" cy="522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defRPr/>
                </a:pPr>
                <a:r>
                  <a:rPr lang="en-US" sz="2800" b="1" i="1" kern="0" dirty="0" err="1">
                    <a:solidFill>
                      <a:srgbClr val="FF0000"/>
                    </a:solidFill>
                    <a:latin typeface="Times New Roman" panose="02020603050405020304" pitchFamily="18" charset="0"/>
                  </a:rPr>
                  <a:t>Sự</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phát</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triển</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của</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các</a:t>
                </a:r>
                <a:r>
                  <a:rPr lang="en-US" sz="2800" b="1" i="1" kern="0" dirty="0">
                    <a:solidFill>
                      <a:srgbClr val="FF0000"/>
                    </a:solidFill>
                    <a:latin typeface="Times New Roman" panose="02020603050405020304" pitchFamily="18" charset="0"/>
                  </a:rPr>
                  <a:t> HTKT-XH</a:t>
                </a:r>
              </a:p>
            </p:txBody>
          </p:sp>
        </p:grpSp>
        <p:pic>
          <p:nvPicPr>
            <p:cNvPr id="21" name="Picture 7" descr="www">
              <a:extLst>
                <a:ext uri="{FF2B5EF4-FFF2-40B4-BE49-F238E27FC236}">
                  <a16:creationId xmlns:a16="http://schemas.microsoft.com/office/drawing/2014/main" id="{17486F5C-5A15-A444-B9E0-33A181F58F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8416" y="3284999"/>
              <a:ext cx="2159165" cy="185234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extLst/>
          </p:spPr>
        </p:pic>
      </p:grpSp>
      <p:sp>
        <p:nvSpPr>
          <p:cNvPr id="23" name="Rectangle 1">
            <a:extLst>
              <a:ext uri="{FF2B5EF4-FFF2-40B4-BE49-F238E27FC236}">
                <a16:creationId xmlns:a16="http://schemas.microsoft.com/office/drawing/2014/main" id="{F24C7F5D-C252-D64E-A62C-483EA7B5B206}"/>
              </a:ext>
            </a:extLst>
          </p:cNvPr>
          <p:cNvSpPr>
            <a:spLocks noChangeArrowheads="1"/>
          </p:cNvSpPr>
          <p:nvPr/>
        </p:nvSpPr>
        <p:spPr bwMode="auto">
          <a:xfrm>
            <a:off x="2054225" y="252413"/>
            <a:ext cx="745331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defRPr/>
            </a:pPr>
            <a:r>
              <a:rPr lang="en-US" sz="3200" b="1" kern="0" dirty="0">
                <a:solidFill>
                  <a:srgbClr val="000000"/>
                </a:solidFill>
                <a:latin typeface="Times New Roman" panose="02020603050405020304" pitchFamily="18" charset="0"/>
              </a:rPr>
              <a:t>- </a:t>
            </a:r>
            <a:r>
              <a:rPr lang="en-US" sz="3200" b="1" kern="0" dirty="0" err="1">
                <a:solidFill>
                  <a:srgbClr val="000000"/>
                </a:solidFill>
                <a:latin typeface="Times New Roman" panose="02020603050405020304" pitchFamily="18" charset="0"/>
              </a:rPr>
              <a:t>Tính</a:t>
            </a:r>
            <a:r>
              <a:rPr lang="en-US" sz="3200" b="1" kern="0" dirty="0">
                <a:solidFill>
                  <a:srgbClr val="000000"/>
                </a:solidFill>
                <a:latin typeface="Times New Roman" panose="02020603050405020304" pitchFamily="18" charset="0"/>
              </a:rPr>
              <a:t> </a:t>
            </a:r>
            <a:r>
              <a:rPr lang="en-US" sz="3200" b="1" kern="0" dirty="0" err="1">
                <a:solidFill>
                  <a:srgbClr val="000000"/>
                </a:solidFill>
                <a:latin typeface="Times New Roman" panose="02020603050405020304" pitchFamily="18" charset="0"/>
              </a:rPr>
              <a:t>kế</a:t>
            </a:r>
            <a:r>
              <a:rPr lang="en-US" sz="3200" b="1" kern="0" dirty="0">
                <a:solidFill>
                  <a:srgbClr val="000000"/>
                </a:solidFill>
                <a:latin typeface="Times New Roman" panose="02020603050405020304" pitchFamily="18" charset="0"/>
              </a:rPr>
              <a:t> </a:t>
            </a:r>
            <a:r>
              <a:rPr lang="en-US" sz="3200" b="1" kern="0" dirty="0" err="1">
                <a:solidFill>
                  <a:srgbClr val="000000"/>
                </a:solidFill>
                <a:latin typeface="Times New Roman" panose="02020603050405020304" pitchFamily="18" charset="0"/>
              </a:rPr>
              <a:t>thừa</a:t>
            </a:r>
            <a:r>
              <a:rPr lang="en-US" sz="3200" b="1" kern="0" dirty="0">
                <a:solidFill>
                  <a:srgbClr val="000000"/>
                </a:solidFill>
                <a:latin typeface="Times New Roman" panose="02020603050405020304" pitchFamily="18" charset="0"/>
              </a:rPr>
              <a:t> </a:t>
            </a:r>
            <a:r>
              <a:rPr lang="en-US" sz="3200" b="1" kern="0" dirty="0" err="1">
                <a:solidFill>
                  <a:srgbClr val="000000"/>
                </a:solidFill>
                <a:latin typeface="Times New Roman" panose="02020603050405020304" pitchFamily="18" charset="0"/>
              </a:rPr>
              <a:t>của</a:t>
            </a:r>
            <a:r>
              <a:rPr lang="en-US" sz="3200" b="1" kern="0" dirty="0">
                <a:solidFill>
                  <a:srgbClr val="000000"/>
                </a:solidFill>
                <a:latin typeface="Times New Roman" panose="02020603050405020304" pitchFamily="18" charset="0"/>
              </a:rPr>
              <a:t> </a:t>
            </a:r>
            <a:r>
              <a:rPr lang="en-US" sz="3200" b="1" kern="0" dirty="0" err="1">
                <a:solidFill>
                  <a:srgbClr val="000000"/>
                </a:solidFill>
                <a:latin typeface="Times New Roman" panose="02020603050405020304" pitchFamily="18" charset="0"/>
              </a:rPr>
              <a:t>phủ</a:t>
            </a:r>
            <a:r>
              <a:rPr lang="en-US" sz="3200" b="1" kern="0" dirty="0">
                <a:solidFill>
                  <a:srgbClr val="000000"/>
                </a:solidFill>
                <a:latin typeface="Times New Roman" panose="02020603050405020304" pitchFamily="18" charset="0"/>
              </a:rPr>
              <a:t> </a:t>
            </a:r>
            <a:r>
              <a:rPr lang="en-US" sz="3200" b="1" kern="0" dirty="0" err="1">
                <a:solidFill>
                  <a:srgbClr val="000000"/>
                </a:solidFill>
                <a:latin typeface="Times New Roman" panose="02020603050405020304" pitchFamily="18" charset="0"/>
              </a:rPr>
              <a:t>định</a:t>
            </a:r>
            <a:r>
              <a:rPr lang="en-US" sz="3200" b="1" kern="0" dirty="0">
                <a:solidFill>
                  <a:srgbClr val="000000"/>
                </a:solidFill>
                <a:latin typeface="Times New Roman" panose="02020603050405020304" pitchFamily="18" charset="0"/>
              </a:rPr>
              <a:t> </a:t>
            </a:r>
            <a:r>
              <a:rPr lang="en-US" sz="3200" b="1" kern="0" dirty="0" err="1">
                <a:solidFill>
                  <a:srgbClr val="000000"/>
                </a:solidFill>
                <a:latin typeface="Times New Roman" panose="02020603050405020304" pitchFamily="18" charset="0"/>
              </a:rPr>
              <a:t>biện</a:t>
            </a:r>
            <a:r>
              <a:rPr lang="en-US" sz="3200" b="1" kern="0" dirty="0">
                <a:solidFill>
                  <a:srgbClr val="000000"/>
                </a:solidFill>
                <a:latin typeface="Times New Roman" panose="02020603050405020304" pitchFamily="18" charset="0"/>
              </a:rPr>
              <a:t> </a:t>
            </a:r>
            <a:r>
              <a:rPr lang="en-US" sz="3200" b="1" kern="0" dirty="0" err="1">
                <a:solidFill>
                  <a:srgbClr val="000000"/>
                </a:solidFill>
                <a:latin typeface="Times New Roman" panose="02020603050405020304" pitchFamily="18" charset="0"/>
              </a:rPr>
              <a:t>chứng</a:t>
            </a:r>
            <a:endParaRPr lang="en-US" sz="3200" b="1" kern="0" dirty="0">
              <a:solidFill>
                <a:srgbClr val="000000"/>
              </a:solidFill>
              <a:latin typeface="Times New Roman" panose="02020603050405020304" pitchFamily="18" charset="0"/>
            </a:endParaRPr>
          </a:p>
        </p:txBody>
      </p:sp>
      <p:cxnSp>
        <p:nvCxnSpPr>
          <p:cNvPr id="24" name="Straight Connector 23">
            <a:extLst>
              <a:ext uri="{FF2B5EF4-FFF2-40B4-BE49-F238E27FC236}">
                <a16:creationId xmlns:a16="http://schemas.microsoft.com/office/drawing/2014/main" id="{8A529329-4637-8F41-A6B5-D37915184EF8}"/>
              </a:ext>
            </a:extLst>
          </p:cNvPr>
          <p:cNvCxnSpPr/>
          <p:nvPr/>
        </p:nvCxnSpPr>
        <p:spPr>
          <a:xfrm>
            <a:off x="1968500" y="61913"/>
            <a:ext cx="0" cy="1057275"/>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83300" name="Date Placeholder 1">
            <a:extLst>
              <a:ext uri="{FF2B5EF4-FFF2-40B4-BE49-F238E27FC236}">
                <a16:creationId xmlns:a16="http://schemas.microsoft.com/office/drawing/2014/main" id="{A2816310-6F78-0644-BA02-EB73A92C8975}"/>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02BAA649-B5FB-3F4D-9D31-D1320734920E}"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83301" name="Footer Placeholder 2">
            <a:extLst>
              <a:ext uri="{FF2B5EF4-FFF2-40B4-BE49-F238E27FC236}">
                <a16:creationId xmlns:a16="http://schemas.microsoft.com/office/drawing/2014/main" id="{D3D2A361-B46F-AF4A-83A8-4EB78F83210D}"/>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83302" name="Slide Number Placeholder 3">
            <a:extLst>
              <a:ext uri="{FF2B5EF4-FFF2-40B4-BE49-F238E27FC236}">
                <a16:creationId xmlns:a16="http://schemas.microsoft.com/office/drawing/2014/main" id="{2C4A3D60-B9C7-674E-BF94-ECD10CBEF7C5}"/>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F95EC76E-D6D2-7E4E-BC1A-2D4929E00664}" type="slidenum">
              <a:rPr lang="en-US" altLang="vi-VN" smtClean="0">
                <a:solidFill>
                  <a:srgbClr val="1F5281"/>
                </a:solidFill>
                <a:latin typeface="Arial" panose="020B0604020202020204" pitchFamily="34" charset="0"/>
              </a:rPr>
              <a:pPr algn="ctr"/>
              <a:t>63</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3574507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a:extLst>
              <a:ext uri="{FF2B5EF4-FFF2-40B4-BE49-F238E27FC236}">
                <a16:creationId xmlns:a16="http://schemas.microsoft.com/office/drawing/2014/main" id="{EE049A0F-9417-1644-8B7F-ACBB1A13DF9F}"/>
              </a:ext>
            </a:extLst>
          </p:cNvPr>
          <p:cNvSpPr>
            <a:spLocks noChangeArrowheads="1"/>
          </p:cNvSpPr>
          <p:nvPr/>
        </p:nvSpPr>
        <p:spPr bwMode="auto">
          <a:xfrm>
            <a:off x="2676525" y="249238"/>
            <a:ext cx="54514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defRPr/>
            </a:pP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Nội</a:t>
            </a:r>
            <a:r>
              <a:rPr lang="en-US" sz="2800" b="1" i="1" kern="0" dirty="0">
                <a:solidFill>
                  <a:srgbClr val="FF0000"/>
                </a:solidFill>
                <a:latin typeface="Times New Roman" panose="02020603050405020304" pitchFamily="18" charset="0"/>
              </a:rPr>
              <a:t> dung </a:t>
            </a:r>
            <a:r>
              <a:rPr lang="en-US" sz="2800" b="1" i="1" kern="0" dirty="0" err="1">
                <a:solidFill>
                  <a:srgbClr val="FF0000"/>
                </a:solidFill>
                <a:latin typeface="Times New Roman" panose="02020603050405020304" pitchFamily="18" charset="0"/>
              </a:rPr>
              <a:t>phủ</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định</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của</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phủ</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định</a:t>
            </a:r>
            <a:endParaRPr lang="en-US" sz="2800" b="1" i="1" kern="0" dirty="0">
              <a:solidFill>
                <a:srgbClr val="FF0000"/>
              </a:solidFill>
              <a:latin typeface="Times New Roman" panose="02020603050405020304" pitchFamily="18" charset="0"/>
            </a:endParaRPr>
          </a:p>
        </p:txBody>
      </p:sp>
      <p:graphicFrame>
        <p:nvGraphicFramePr>
          <p:cNvPr id="17" name="Diagram 16">
            <a:extLst>
              <a:ext uri="{FF2B5EF4-FFF2-40B4-BE49-F238E27FC236}">
                <a16:creationId xmlns:a16="http://schemas.microsoft.com/office/drawing/2014/main" id="{2ADBB592-1E39-1D48-B079-91A94D699D02}"/>
              </a:ext>
            </a:extLst>
          </p:cNvPr>
          <p:cNvGraphicFramePr/>
          <p:nvPr/>
        </p:nvGraphicFramePr>
        <p:xfrm>
          <a:off x="399350" y="1705305"/>
          <a:ext cx="11411211" cy="39588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Straight Connector 5">
            <a:extLst>
              <a:ext uri="{FF2B5EF4-FFF2-40B4-BE49-F238E27FC236}">
                <a16:creationId xmlns:a16="http://schemas.microsoft.com/office/drawing/2014/main" id="{04598205-ECF2-2745-A76C-E460F7B9DA60}"/>
              </a:ext>
            </a:extLst>
          </p:cNvPr>
          <p:cNvCxnSpPr/>
          <p:nvPr/>
        </p:nvCxnSpPr>
        <p:spPr>
          <a:xfrm>
            <a:off x="2105025" y="217488"/>
            <a:ext cx="0" cy="1057275"/>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84324" name="Date Placeholder 1">
            <a:extLst>
              <a:ext uri="{FF2B5EF4-FFF2-40B4-BE49-F238E27FC236}">
                <a16:creationId xmlns:a16="http://schemas.microsoft.com/office/drawing/2014/main" id="{26158D7C-726B-1644-9446-B76058C0C0CE}"/>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2DD39EB4-0207-B34A-9A3F-ACF25B681651}"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84325" name="Footer Placeholder 2">
            <a:extLst>
              <a:ext uri="{FF2B5EF4-FFF2-40B4-BE49-F238E27FC236}">
                <a16:creationId xmlns:a16="http://schemas.microsoft.com/office/drawing/2014/main" id="{73F00228-D8AF-DD4C-91C3-D4138B26B9A6}"/>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84326" name="Slide Number Placeholder 3">
            <a:extLst>
              <a:ext uri="{FF2B5EF4-FFF2-40B4-BE49-F238E27FC236}">
                <a16:creationId xmlns:a16="http://schemas.microsoft.com/office/drawing/2014/main" id="{7C4A2C9D-3AD3-EB4A-84CE-3F6428999551}"/>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7B42EA3C-E67E-D041-99EF-2090100C281A}" type="slidenum">
              <a:rPr lang="en-US" altLang="vi-VN" smtClean="0">
                <a:solidFill>
                  <a:srgbClr val="1F5281"/>
                </a:solidFill>
                <a:latin typeface="Arial" panose="020B0604020202020204" pitchFamily="34" charset="0"/>
              </a:rPr>
              <a:pPr algn="ctr"/>
              <a:t>64</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41704180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5345" name="Group 25">
            <a:extLst>
              <a:ext uri="{FF2B5EF4-FFF2-40B4-BE49-F238E27FC236}">
                <a16:creationId xmlns:a16="http://schemas.microsoft.com/office/drawing/2014/main" id="{4AABF0BF-4BD6-4045-BB19-6DA9C4EF7860}"/>
              </a:ext>
            </a:extLst>
          </p:cNvPr>
          <p:cNvGrpSpPr>
            <a:grpSpLocks/>
          </p:cNvGrpSpPr>
          <p:nvPr/>
        </p:nvGrpSpPr>
        <p:grpSpPr bwMode="auto">
          <a:xfrm>
            <a:off x="1314450" y="1260475"/>
            <a:ext cx="9371013" cy="2687638"/>
            <a:chOff x="1415442" y="1189973"/>
            <a:chExt cx="9370185" cy="2688609"/>
          </a:xfrm>
        </p:grpSpPr>
        <p:pic>
          <p:nvPicPr>
            <p:cNvPr id="14" name="Picture 13">
              <a:extLst>
                <a:ext uri="{FF2B5EF4-FFF2-40B4-BE49-F238E27FC236}">
                  <a16:creationId xmlns:a16="http://schemas.microsoft.com/office/drawing/2014/main" id="{D990FDAF-F43E-EE4C-AE57-F3260946646E}"/>
                </a:ext>
              </a:extLst>
            </p:cNvPr>
            <p:cNvPicPr>
              <a:picLocks noChangeAspect="1"/>
            </p:cNvPicPr>
            <p:nvPr/>
          </p:nvPicPr>
          <p:blipFill>
            <a:blip r:embed="rId2"/>
            <a:stretch>
              <a:fillRect/>
            </a:stretch>
          </p:blipFill>
          <p:spPr>
            <a:xfrm>
              <a:off x="1490598" y="1803748"/>
              <a:ext cx="1573093" cy="1552329"/>
            </a:xfrm>
            <a:prstGeom prst="ellipse">
              <a:avLst/>
            </a:prstGeom>
            <a:ln w="28575" cap="rnd">
              <a:solidFill>
                <a:srgbClr val="FF0000"/>
              </a:solidFill>
            </a:ln>
            <a:effectLst>
              <a:outerShdw blurRad="381000" dist="292100" dir="5400000" sx="-80000" sy="-18000" rotWithShape="0">
                <a:srgbClr val="000000">
                  <a:alpha val="22000"/>
                </a:srgbClr>
              </a:outerShdw>
            </a:effectLst>
          </p:spPr>
        </p:pic>
        <p:pic>
          <p:nvPicPr>
            <p:cNvPr id="15" name="Picture 14">
              <a:extLst>
                <a:ext uri="{FF2B5EF4-FFF2-40B4-BE49-F238E27FC236}">
                  <a16:creationId xmlns:a16="http://schemas.microsoft.com/office/drawing/2014/main" id="{661BA7A8-69A3-7F45-8A3C-D1D1FFC7D420}"/>
                </a:ext>
              </a:extLst>
            </p:cNvPr>
            <p:cNvPicPr>
              <a:picLocks noChangeAspect="1"/>
            </p:cNvPicPr>
            <p:nvPr/>
          </p:nvPicPr>
          <p:blipFill>
            <a:blip r:embed="rId3"/>
            <a:stretch>
              <a:fillRect/>
            </a:stretch>
          </p:blipFill>
          <p:spPr>
            <a:xfrm>
              <a:off x="3910745" y="1889637"/>
              <a:ext cx="1541293" cy="1412746"/>
            </a:xfrm>
            <a:prstGeom prst="ellipse">
              <a:avLst/>
            </a:prstGeom>
            <a:ln w="28575" cap="rnd">
              <a:solidFill>
                <a:srgbClr val="FF0000"/>
              </a:solidFill>
            </a:ln>
            <a:effectLst>
              <a:outerShdw blurRad="381000" dist="292100" dir="5400000" sx="-80000" sy="-18000" rotWithShape="0">
                <a:srgbClr val="000000">
                  <a:alpha val="22000"/>
                </a:srgbClr>
              </a:outerShdw>
            </a:effectLst>
          </p:spPr>
        </p:pic>
        <p:pic>
          <p:nvPicPr>
            <p:cNvPr id="16" name="Picture 15">
              <a:extLst>
                <a:ext uri="{FF2B5EF4-FFF2-40B4-BE49-F238E27FC236}">
                  <a16:creationId xmlns:a16="http://schemas.microsoft.com/office/drawing/2014/main" id="{98B1A066-F8BA-F545-90E0-3265193B82E4}"/>
                </a:ext>
              </a:extLst>
            </p:cNvPr>
            <p:cNvPicPr>
              <a:picLocks noChangeAspect="1"/>
            </p:cNvPicPr>
            <p:nvPr/>
          </p:nvPicPr>
          <p:blipFill>
            <a:blip r:embed="rId4"/>
            <a:stretch>
              <a:fillRect/>
            </a:stretch>
          </p:blipFill>
          <p:spPr>
            <a:xfrm>
              <a:off x="6612243" y="1918394"/>
              <a:ext cx="1541293" cy="1387579"/>
            </a:xfrm>
            <a:prstGeom prst="ellipse">
              <a:avLst/>
            </a:prstGeom>
            <a:ln w="28575" cap="rnd">
              <a:solidFill>
                <a:srgbClr val="FF0000"/>
              </a:solidFill>
            </a:ln>
            <a:effectLst>
              <a:outerShdw blurRad="381000" dist="292100" dir="5400000" sx="-80000" sy="-18000" rotWithShape="0">
                <a:srgbClr val="000000">
                  <a:alpha val="22000"/>
                </a:srgbClr>
              </a:outerShdw>
            </a:effectLst>
          </p:spPr>
        </p:pic>
        <p:pic>
          <p:nvPicPr>
            <p:cNvPr id="18" name="Picture 17">
              <a:extLst>
                <a:ext uri="{FF2B5EF4-FFF2-40B4-BE49-F238E27FC236}">
                  <a16:creationId xmlns:a16="http://schemas.microsoft.com/office/drawing/2014/main" id="{BC50C702-C614-6A43-8D9B-5EE11E5D7AE2}"/>
                </a:ext>
              </a:extLst>
            </p:cNvPr>
            <p:cNvPicPr>
              <a:picLocks noChangeAspect="1"/>
            </p:cNvPicPr>
            <p:nvPr/>
          </p:nvPicPr>
          <p:blipFill>
            <a:blip r:embed="rId2"/>
            <a:stretch>
              <a:fillRect/>
            </a:stretch>
          </p:blipFill>
          <p:spPr>
            <a:xfrm>
              <a:off x="9163801" y="1919047"/>
              <a:ext cx="1573093" cy="1347553"/>
            </a:xfrm>
            <a:prstGeom prst="ellipse">
              <a:avLst/>
            </a:prstGeom>
            <a:ln w="28575" cap="rnd">
              <a:solidFill>
                <a:srgbClr val="FF0000"/>
              </a:solidFill>
            </a:ln>
            <a:effectLst>
              <a:outerShdw blurRad="381000" dist="292100" dir="5400000" sx="-80000" sy="-18000" rotWithShape="0">
                <a:srgbClr val="000000">
                  <a:alpha val="22000"/>
                </a:srgbClr>
              </a:outerShdw>
            </a:effectLst>
          </p:spPr>
        </p:pic>
        <p:sp>
          <p:nvSpPr>
            <p:cNvPr id="19" name="Line 10">
              <a:extLst>
                <a:ext uri="{FF2B5EF4-FFF2-40B4-BE49-F238E27FC236}">
                  <a16:creationId xmlns:a16="http://schemas.microsoft.com/office/drawing/2014/main" id="{E1CD4451-1BD8-0C47-8020-64AA8FD2B509}"/>
                </a:ext>
              </a:extLst>
            </p:cNvPr>
            <p:cNvSpPr>
              <a:spLocks noChangeShapeType="1"/>
            </p:cNvSpPr>
            <p:nvPr/>
          </p:nvSpPr>
          <p:spPr bwMode="auto">
            <a:xfrm>
              <a:off x="5031447" y="1815674"/>
              <a:ext cx="1828638" cy="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pPr>
                <a:defRPr/>
              </a:pPr>
              <a:endParaRPr lang="en-US" kern="0">
                <a:solidFill>
                  <a:srgbClr val="000000"/>
                </a:solidFill>
                <a:latin typeface="Times New Roman" panose="02020603050405020304" pitchFamily="18" charset="0"/>
              </a:endParaRPr>
            </a:p>
          </p:txBody>
        </p:sp>
        <p:sp>
          <p:nvSpPr>
            <p:cNvPr id="17" name="Rounded Rectangle 16">
              <a:extLst>
                <a:ext uri="{FF2B5EF4-FFF2-40B4-BE49-F238E27FC236}">
                  <a16:creationId xmlns:a16="http://schemas.microsoft.com/office/drawing/2014/main" id="{B3CACADC-6965-AA4F-A99A-66CDA7FADE36}"/>
                </a:ext>
              </a:extLst>
            </p:cNvPr>
            <p:cNvSpPr/>
            <p:nvPr/>
          </p:nvSpPr>
          <p:spPr>
            <a:xfrm>
              <a:off x="1415442" y="1189973"/>
              <a:ext cx="1790542" cy="51294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400" b="1">
                  <a:solidFill>
                    <a:srgbClr val="000000"/>
                  </a:solidFill>
                  <a:latin typeface="Times New Roman" panose="02020603050405020304" pitchFamily="18" charset="0"/>
                </a:rPr>
                <a:t>Khẳng định</a:t>
              </a:r>
            </a:p>
          </p:txBody>
        </p:sp>
        <p:sp>
          <p:nvSpPr>
            <p:cNvPr id="21" name="Rounded Rectangle 20">
              <a:extLst>
                <a:ext uri="{FF2B5EF4-FFF2-40B4-BE49-F238E27FC236}">
                  <a16:creationId xmlns:a16="http://schemas.microsoft.com/office/drawing/2014/main" id="{04F187F8-A297-C340-A630-9582AF2C7C2D}"/>
                </a:ext>
              </a:extLst>
            </p:cNvPr>
            <p:cNvSpPr/>
            <p:nvPr/>
          </p:nvSpPr>
          <p:spPr>
            <a:xfrm>
              <a:off x="5034622" y="1240791"/>
              <a:ext cx="1790542" cy="51294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400" b="1">
                  <a:solidFill>
                    <a:srgbClr val="000000"/>
                  </a:solidFill>
                  <a:latin typeface="Times New Roman" panose="02020603050405020304" pitchFamily="18" charset="0"/>
                </a:rPr>
                <a:t>Phủ định</a:t>
              </a:r>
            </a:p>
          </p:txBody>
        </p:sp>
        <p:sp>
          <p:nvSpPr>
            <p:cNvPr id="22" name="Rounded Rectangle 21">
              <a:extLst>
                <a:ext uri="{FF2B5EF4-FFF2-40B4-BE49-F238E27FC236}">
                  <a16:creationId xmlns:a16="http://schemas.microsoft.com/office/drawing/2014/main" id="{D1D8018D-FAF4-2041-8A39-73ED49BC0990}"/>
                </a:ext>
              </a:extLst>
            </p:cNvPr>
            <p:cNvSpPr/>
            <p:nvPr/>
          </p:nvSpPr>
          <p:spPr>
            <a:xfrm>
              <a:off x="7542651" y="1240791"/>
              <a:ext cx="3242976" cy="51294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400" b="1">
                  <a:solidFill>
                    <a:srgbClr val="000000"/>
                  </a:solidFill>
                  <a:latin typeface="Times New Roman" panose="02020603050405020304" pitchFamily="18" charset="0"/>
                </a:rPr>
                <a:t>Phủ định của phủ định</a:t>
              </a:r>
            </a:p>
          </p:txBody>
        </p:sp>
        <p:sp>
          <p:nvSpPr>
            <p:cNvPr id="23" name="Rounded Rectangle 22">
              <a:extLst>
                <a:ext uri="{FF2B5EF4-FFF2-40B4-BE49-F238E27FC236}">
                  <a16:creationId xmlns:a16="http://schemas.microsoft.com/office/drawing/2014/main" id="{0E395595-2957-1243-AFF2-C5E4663EA4B3}"/>
                </a:ext>
              </a:extLst>
            </p:cNvPr>
            <p:cNvSpPr/>
            <p:nvPr/>
          </p:nvSpPr>
          <p:spPr>
            <a:xfrm>
              <a:off x="4972716" y="3365634"/>
              <a:ext cx="1927055" cy="51294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400" b="1">
                  <a:solidFill>
                    <a:srgbClr val="000000"/>
                  </a:solidFill>
                  <a:latin typeface="Times New Roman" panose="02020603050405020304" pitchFamily="18" charset="0"/>
                </a:rPr>
                <a:t>Phủ định L1</a:t>
              </a:r>
            </a:p>
          </p:txBody>
        </p:sp>
        <p:sp>
          <p:nvSpPr>
            <p:cNvPr id="24" name="Rounded Rectangle 23">
              <a:extLst>
                <a:ext uri="{FF2B5EF4-FFF2-40B4-BE49-F238E27FC236}">
                  <a16:creationId xmlns:a16="http://schemas.microsoft.com/office/drawing/2014/main" id="{4B8DB7F2-5822-7240-B2AB-0C5B2F8EBA97}"/>
                </a:ext>
              </a:extLst>
            </p:cNvPr>
            <p:cNvSpPr/>
            <p:nvPr/>
          </p:nvSpPr>
          <p:spPr>
            <a:xfrm>
              <a:off x="7691862" y="3338637"/>
              <a:ext cx="1927055" cy="51294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400" b="1">
                  <a:solidFill>
                    <a:srgbClr val="000000"/>
                  </a:solidFill>
                  <a:latin typeface="Times New Roman" panose="02020603050405020304" pitchFamily="18" charset="0"/>
                </a:rPr>
                <a:t>Phủ định L2</a:t>
              </a:r>
            </a:p>
          </p:txBody>
        </p:sp>
        <p:sp>
          <p:nvSpPr>
            <p:cNvPr id="25" name="Line 10">
              <a:extLst>
                <a:ext uri="{FF2B5EF4-FFF2-40B4-BE49-F238E27FC236}">
                  <a16:creationId xmlns:a16="http://schemas.microsoft.com/office/drawing/2014/main" id="{4051C81E-DD3B-D644-AB87-02E6F3564F9A}"/>
                </a:ext>
              </a:extLst>
            </p:cNvPr>
            <p:cNvSpPr>
              <a:spLocks noChangeShapeType="1"/>
            </p:cNvSpPr>
            <p:nvPr/>
          </p:nvSpPr>
          <p:spPr bwMode="auto">
            <a:xfrm>
              <a:off x="7741071" y="1853788"/>
              <a:ext cx="1828638" cy="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pPr>
                <a:defRPr/>
              </a:pPr>
              <a:endParaRPr lang="en-US" kern="0">
                <a:solidFill>
                  <a:srgbClr val="000000"/>
                </a:solidFill>
                <a:latin typeface="Times New Roman" panose="02020603050405020304" pitchFamily="18" charset="0"/>
              </a:endParaRPr>
            </a:p>
          </p:txBody>
        </p:sp>
      </p:grpSp>
      <p:pic>
        <p:nvPicPr>
          <p:cNvPr id="185346" name="Picture 27">
            <a:extLst>
              <a:ext uri="{FF2B5EF4-FFF2-40B4-BE49-F238E27FC236}">
                <a16:creationId xmlns:a16="http://schemas.microsoft.com/office/drawing/2014/main" id="{2129FDD7-894F-4843-BECB-68C690B1BB3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62563" y="4210050"/>
            <a:ext cx="4305300" cy="20748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85347" name="Picture 28">
            <a:extLst>
              <a:ext uri="{FF2B5EF4-FFF2-40B4-BE49-F238E27FC236}">
                <a16:creationId xmlns:a16="http://schemas.microsoft.com/office/drawing/2014/main" id="{78D66646-04F2-3F43-B31D-D40EADFBB7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71038" y="4187825"/>
            <a:ext cx="2028825" cy="209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Rectangle 1">
            <a:extLst>
              <a:ext uri="{FF2B5EF4-FFF2-40B4-BE49-F238E27FC236}">
                <a16:creationId xmlns:a16="http://schemas.microsoft.com/office/drawing/2014/main" id="{F89C4449-3B91-AC4C-8972-FCD5EE50161D}"/>
              </a:ext>
            </a:extLst>
          </p:cNvPr>
          <p:cNvSpPr>
            <a:spLocks noChangeArrowheads="1"/>
          </p:cNvSpPr>
          <p:nvPr/>
        </p:nvSpPr>
        <p:spPr bwMode="auto">
          <a:xfrm>
            <a:off x="2676525" y="287338"/>
            <a:ext cx="54514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defRPr/>
            </a:pP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Tính</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chu</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kỳ</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của</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sự</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phát</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triển</a:t>
            </a:r>
            <a:endParaRPr lang="en-US" sz="2800" b="1" i="1" kern="0" dirty="0">
              <a:solidFill>
                <a:srgbClr val="FF0000"/>
              </a:solidFill>
              <a:latin typeface="Times New Roman" panose="02020603050405020304" pitchFamily="18" charset="0"/>
            </a:endParaRPr>
          </a:p>
        </p:txBody>
      </p:sp>
      <p:sp>
        <p:nvSpPr>
          <p:cNvPr id="185349" name="Rectangle 26">
            <a:extLst>
              <a:ext uri="{FF2B5EF4-FFF2-40B4-BE49-F238E27FC236}">
                <a16:creationId xmlns:a16="http://schemas.microsoft.com/office/drawing/2014/main" id="{2AD1A9E2-72CC-D947-822B-1EEDBA44084A}"/>
              </a:ext>
            </a:extLst>
          </p:cNvPr>
          <p:cNvSpPr>
            <a:spLocks noChangeArrowheads="1"/>
          </p:cNvSpPr>
          <p:nvPr/>
        </p:nvSpPr>
        <p:spPr bwMode="auto">
          <a:xfrm>
            <a:off x="646113" y="4113213"/>
            <a:ext cx="4465637"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r>
              <a:rPr lang="en-US" altLang="vi-VN" sz="2800" b="1">
                <a:solidFill>
                  <a:srgbClr val="000000"/>
                </a:solidFill>
                <a:latin typeface="Times New Roman" panose="02020603050405020304" pitchFamily="18" charset="0"/>
              </a:rPr>
              <a:t>* Là từ một điểm xuất phát, trải qua một số lần phủ định, sự vật dường như quay trở lại điểm xuất phát, những trên cơ sở cao hơn. </a:t>
            </a:r>
            <a:endParaRPr lang="en-US" altLang="vi-VN" sz="2800">
              <a:solidFill>
                <a:srgbClr val="1F5281"/>
              </a:solidFill>
            </a:endParaRPr>
          </a:p>
        </p:txBody>
      </p:sp>
      <p:cxnSp>
        <p:nvCxnSpPr>
          <p:cNvPr id="20" name="Straight Connector 19">
            <a:extLst>
              <a:ext uri="{FF2B5EF4-FFF2-40B4-BE49-F238E27FC236}">
                <a16:creationId xmlns:a16="http://schemas.microsoft.com/office/drawing/2014/main" id="{C35036E2-0D01-4747-B89D-D2A82B30ECB5}"/>
              </a:ext>
            </a:extLst>
          </p:cNvPr>
          <p:cNvCxnSpPr/>
          <p:nvPr/>
        </p:nvCxnSpPr>
        <p:spPr>
          <a:xfrm>
            <a:off x="2071688" y="176213"/>
            <a:ext cx="0" cy="1057275"/>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85351" name="Date Placeholder 1">
            <a:extLst>
              <a:ext uri="{FF2B5EF4-FFF2-40B4-BE49-F238E27FC236}">
                <a16:creationId xmlns:a16="http://schemas.microsoft.com/office/drawing/2014/main" id="{789547A5-BD0A-6943-BF6C-4DB934581219}"/>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E7B5927D-192A-B044-A0D1-D59A91227031}"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85352" name="Footer Placeholder 2">
            <a:extLst>
              <a:ext uri="{FF2B5EF4-FFF2-40B4-BE49-F238E27FC236}">
                <a16:creationId xmlns:a16="http://schemas.microsoft.com/office/drawing/2014/main" id="{0EFC214C-6B18-124A-AADD-6D75B0E09AC8}"/>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85353" name="Slide Number Placeholder 3">
            <a:extLst>
              <a:ext uri="{FF2B5EF4-FFF2-40B4-BE49-F238E27FC236}">
                <a16:creationId xmlns:a16="http://schemas.microsoft.com/office/drawing/2014/main" id="{BFB0324C-6F14-DD4B-B9D0-0A9BB400DB04}"/>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728BACE7-BAA8-E246-8D5F-3BAA0255B9F5}" type="slidenum">
              <a:rPr lang="en-US" altLang="vi-VN" smtClean="0">
                <a:solidFill>
                  <a:srgbClr val="1F5281"/>
                </a:solidFill>
                <a:latin typeface="Arial" panose="020B0604020202020204" pitchFamily="34" charset="0"/>
              </a:rPr>
              <a:pPr algn="ctr"/>
              <a:t>65</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2584568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C8E71D9F-B157-3C4B-A9FE-3936054A4B11}"/>
              </a:ext>
            </a:extLst>
          </p:cNvPr>
          <p:cNvSpPr>
            <a:spLocks noChangeArrowheads="1"/>
          </p:cNvSpPr>
          <p:nvPr/>
        </p:nvSpPr>
        <p:spPr bwMode="auto">
          <a:xfrm>
            <a:off x="1027113" y="1116013"/>
            <a:ext cx="9871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defRPr/>
            </a:pPr>
            <a:r>
              <a:rPr lang="en-US" sz="2800" b="1" i="1" kern="0" dirty="0" err="1">
                <a:solidFill>
                  <a:srgbClr val="000000"/>
                </a:solidFill>
                <a:latin typeface="Times New Roman" panose="02020603050405020304" pitchFamily="18" charset="0"/>
              </a:rPr>
              <a:t>Mỗi</a:t>
            </a:r>
            <a:r>
              <a:rPr lang="en-US" sz="2800" b="1" i="1" kern="0" dirty="0">
                <a:solidFill>
                  <a:srgbClr val="000000"/>
                </a:solidFill>
                <a:latin typeface="Times New Roman" panose="02020603050405020304" pitchFamily="18" charset="0"/>
              </a:rPr>
              <a:t> </a:t>
            </a:r>
            <a:r>
              <a:rPr lang="en-US" sz="2800" b="1" i="1" kern="0" dirty="0" err="1">
                <a:solidFill>
                  <a:srgbClr val="000000"/>
                </a:solidFill>
                <a:latin typeface="Times New Roman" panose="02020603050405020304" pitchFamily="18" charset="0"/>
              </a:rPr>
              <a:t>quá</a:t>
            </a:r>
            <a:r>
              <a:rPr lang="en-US" sz="2800" b="1" i="1" kern="0" dirty="0">
                <a:solidFill>
                  <a:srgbClr val="000000"/>
                </a:solidFill>
                <a:latin typeface="Times New Roman" panose="02020603050405020304" pitchFamily="18" charset="0"/>
              </a:rPr>
              <a:t> </a:t>
            </a:r>
            <a:r>
              <a:rPr lang="en-US" sz="2800" b="1" i="1" kern="0" dirty="0" err="1">
                <a:solidFill>
                  <a:srgbClr val="000000"/>
                </a:solidFill>
                <a:latin typeface="Times New Roman" panose="02020603050405020304" pitchFamily="18" charset="0"/>
              </a:rPr>
              <a:t>trình</a:t>
            </a:r>
            <a:r>
              <a:rPr lang="en-US" sz="2800" b="1" i="1" kern="0" dirty="0">
                <a:solidFill>
                  <a:srgbClr val="000000"/>
                </a:solidFill>
                <a:latin typeface="Times New Roman" panose="02020603050405020304" pitchFamily="18" charset="0"/>
              </a:rPr>
              <a:t> </a:t>
            </a:r>
            <a:r>
              <a:rPr lang="en-US" sz="2800" b="1" i="1" kern="0" dirty="0" err="1">
                <a:solidFill>
                  <a:srgbClr val="000000"/>
                </a:solidFill>
                <a:latin typeface="Times New Roman" panose="02020603050405020304" pitchFamily="18" charset="0"/>
              </a:rPr>
              <a:t>phát</a:t>
            </a:r>
            <a:r>
              <a:rPr lang="en-US" sz="2800" b="1" i="1" kern="0" dirty="0">
                <a:solidFill>
                  <a:srgbClr val="000000"/>
                </a:solidFill>
                <a:latin typeface="Times New Roman" panose="02020603050405020304" pitchFamily="18" charset="0"/>
              </a:rPr>
              <a:t> </a:t>
            </a:r>
            <a:r>
              <a:rPr lang="en-US" sz="2800" b="1" i="1" kern="0" dirty="0" err="1">
                <a:solidFill>
                  <a:srgbClr val="000000"/>
                </a:solidFill>
                <a:latin typeface="Times New Roman" panose="02020603050405020304" pitchFamily="18" charset="0"/>
              </a:rPr>
              <a:t>triển</a:t>
            </a:r>
            <a:r>
              <a:rPr lang="en-US" sz="2800" b="1" i="1" kern="0" dirty="0">
                <a:solidFill>
                  <a:srgbClr val="000000"/>
                </a:solidFill>
                <a:latin typeface="Times New Roman" panose="02020603050405020304" pitchFamily="18" charset="0"/>
              </a:rPr>
              <a:t> </a:t>
            </a:r>
            <a:r>
              <a:rPr lang="en-US" sz="2800" b="1" i="1" kern="0" dirty="0" err="1">
                <a:solidFill>
                  <a:srgbClr val="000000"/>
                </a:solidFill>
                <a:latin typeface="Times New Roman" panose="02020603050405020304" pitchFamily="18" charset="0"/>
              </a:rPr>
              <a:t>của</a:t>
            </a:r>
            <a:r>
              <a:rPr lang="en-US" sz="2800" b="1" i="1" kern="0" dirty="0">
                <a:solidFill>
                  <a:srgbClr val="000000"/>
                </a:solidFill>
                <a:latin typeface="Times New Roman" panose="02020603050405020304" pitchFamily="18" charset="0"/>
              </a:rPr>
              <a:t> </a:t>
            </a:r>
            <a:r>
              <a:rPr lang="en-US" sz="2800" b="1" i="1" kern="0" dirty="0" err="1">
                <a:solidFill>
                  <a:srgbClr val="000000"/>
                </a:solidFill>
                <a:latin typeface="Times New Roman" panose="02020603050405020304" pitchFamily="18" charset="0"/>
              </a:rPr>
              <a:t>SVđều</a:t>
            </a:r>
            <a:r>
              <a:rPr lang="en-US" sz="2800" b="1" i="1" kern="0" dirty="0">
                <a:solidFill>
                  <a:srgbClr val="000000"/>
                </a:solidFill>
                <a:latin typeface="Times New Roman" panose="02020603050405020304" pitchFamily="18" charset="0"/>
              </a:rPr>
              <a:t> </a:t>
            </a:r>
            <a:r>
              <a:rPr lang="en-US" sz="2800" b="1" i="1" kern="0" dirty="0" err="1">
                <a:solidFill>
                  <a:srgbClr val="000000"/>
                </a:solidFill>
                <a:latin typeface="Times New Roman" panose="02020603050405020304" pitchFamily="18" charset="0"/>
              </a:rPr>
              <a:t>trải</a:t>
            </a:r>
            <a:r>
              <a:rPr lang="en-US" sz="2800" b="1" i="1" kern="0" dirty="0">
                <a:solidFill>
                  <a:srgbClr val="000000"/>
                </a:solidFill>
                <a:latin typeface="Times New Roman" panose="02020603050405020304" pitchFamily="18" charset="0"/>
              </a:rPr>
              <a:t> qua </a:t>
            </a:r>
            <a:r>
              <a:rPr lang="en-US" sz="2800" b="1" i="1" kern="0" dirty="0" err="1">
                <a:solidFill>
                  <a:srgbClr val="000000"/>
                </a:solidFill>
                <a:latin typeface="Times New Roman" panose="02020603050405020304" pitchFamily="18" charset="0"/>
              </a:rPr>
              <a:t>nhiều</a:t>
            </a:r>
            <a:r>
              <a:rPr lang="en-US" sz="2800" b="1" i="1" kern="0" dirty="0">
                <a:solidFill>
                  <a:srgbClr val="000000"/>
                </a:solidFill>
                <a:latin typeface="Times New Roman" panose="02020603050405020304" pitchFamily="18" charset="0"/>
              </a:rPr>
              <a:t> </a:t>
            </a:r>
            <a:r>
              <a:rPr lang="en-US" sz="2800" b="1" i="1" kern="0" dirty="0" err="1">
                <a:solidFill>
                  <a:srgbClr val="000000"/>
                </a:solidFill>
                <a:latin typeface="Times New Roman" panose="02020603050405020304" pitchFamily="18" charset="0"/>
              </a:rPr>
              <a:t>lần</a:t>
            </a:r>
            <a:r>
              <a:rPr lang="en-US" sz="2800" b="1" i="1" kern="0" dirty="0">
                <a:solidFill>
                  <a:srgbClr val="000000"/>
                </a:solidFill>
                <a:latin typeface="Times New Roman" panose="02020603050405020304" pitchFamily="18" charset="0"/>
              </a:rPr>
              <a:t> </a:t>
            </a:r>
            <a:r>
              <a:rPr lang="en-US" sz="2800" b="1" i="1" kern="0" dirty="0" err="1">
                <a:solidFill>
                  <a:srgbClr val="000000"/>
                </a:solidFill>
                <a:latin typeface="Times New Roman" panose="02020603050405020304" pitchFamily="18" charset="0"/>
              </a:rPr>
              <a:t>phủ</a:t>
            </a:r>
            <a:r>
              <a:rPr lang="en-US" sz="2800" b="1" i="1" kern="0" dirty="0">
                <a:solidFill>
                  <a:srgbClr val="000000"/>
                </a:solidFill>
                <a:latin typeface="Times New Roman" panose="02020603050405020304" pitchFamily="18" charset="0"/>
              </a:rPr>
              <a:t> </a:t>
            </a:r>
            <a:r>
              <a:rPr lang="en-US" sz="2800" b="1" i="1" kern="0" dirty="0" err="1">
                <a:solidFill>
                  <a:srgbClr val="000000"/>
                </a:solidFill>
                <a:latin typeface="Times New Roman" panose="02020603050405020304" pitchFamily="18" charset="0"/>
              </a:rPr>
              <a:t>định</a:t>
            </a:r>
            <a:endParaRPr lang="en-US" sz="2800" b="1" i="1" kern="0" dirty="0">
              <a:solidFill>
                <a:srgbClr val="000000"/>
              </a:solidFill>
              <a:latin typeface="Times New Roman" panose="02020603050405020304" pitchFamily="18" charset="0"/>
            </a:endParaRPr>
          </a:p>
        </p:txBody>
      </p:sp>
      <p:sp>
        <p:nvSpPr>
          <p:cNvPr id="7" name="Rectangle 1">
            <a:extLst>
              <a:ext uri="{FF2B5EF4-FFF2-40B4-BE49-F238E27FC236}">
                <a16:creationId xmlns:a16="http://schemas.microsoft.com/office/drawing/2014/main" id="{610997FE-805A-F946-AE40-B171F4B1E125}"/>
              </a:ext>
            </a:extLst>
          </p:cNvPr>
          <p:cNvSpPr>
            <a:spLocks noChangeArrowheads="1"/>
          </p:cNvSpPr>
          <p:nvPr/>
        </p:nvSpPr>
        <p:spPr bwMode="auto">
          <a:xfrm>
            <a:off x="2676525" y="287338"/>
            <a:ext cx="54514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defRPr/>
            </a:pP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Tính</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chu</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kỳ</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của</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sự</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phát</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triển</a:t>
            </a:r>
            <a:endParaRPr lang="en-US" sz="2800" b="1" i="1" kern="0" dirty="0">
              <a:solidFill>
                <a:srgbClr val="FF0000"/>
              </a:solidFill>
              <a:latin typeface="Times New Roman" panose="02020603050405020304" pitchFamily="18" charset="0"/>
            </a:endParaRPr>
          </a:p>
        </p:txBody>
      </p:sp>
      <p:grpSp>
        <p:nvGrpSpPr>
          <p:cNvPr id="186371" name="Group 21">
            <a:extLst>
              <a:ext uri="{FF2B5EF4-FFF2-40B4-BE49-F238E27FC236}">
                <a16:creationId xmlns:a16="http://schemas.microsoft.com/office/drawing/2014/main" id="{74DA76C3-8C19-2F4E-A5A1-65B311B30CD4}"/>
              </a:ext>
            </a:extLst>
          </p:cNvPr>
          <p:cNvGrpSpPr>
            <a:grpSpLocks/>
          </p:cNvGrpSpPr>
          <p:nvPr/>
        </p:nvGrpSpPr>
        <p:grpSpPr bwMode="auto">
          <a:xfrm>
            <a:off x="1493838" y="1974850"/>
            <a:ext cx="9885362" cy="4549775"/>
            <a:chOff x="1493081" y="1975497"/>
            <a:chExt cx="9886117" cy="4549128"/>
          </a:xfrm>
        </p:grpSpPr>
        <p:grpSp>
          <p:nvGrpSpPr>
            <p:cNvPr id="186376" name="Group 7">
              <a:extLst>
                <a:ext uri="{FF2B5EF4-FFF2-40B4-BE49-F238E27FC236}">
                  <a16:creationId xmlns:a16="http://schemas.microsoft.com/office/drawing/2014/main" id="{3BF05860-6960-8F41-8A77-C531B94E1862}"/>
                </a:ext>
              </a:extLst>
            </p:cNvPr>
            <p:cNvGrpSpPr>
              <a:grpSpLocks/>
            </p:cNvGrpSpPr>
            <p:nvPr/>
          </p:nvGrpSpPr>
          <p:grpSpPr bwMode="auto">
            <a:xfrm>
              <a:off x="1493081" y="1975497"/>
              <a:ext cx="9886117" cy="4549128"/>
              <a:chOff x="1493081" y="1975497"/>
              <a:chExt cx="9886117" cy="4549128"/>
            </a:xfrm>
          </p:grpSpPr>
          <p:sp>
            <p:nvSpPr>
              <p:cNvPr id="186378" name="Rectangle 3">
                <a:extLst>
                  <a:ext uri="{FF2B5EF4-FFF2-40B4-BE49-F238E27FC236}">
                    <a16:creationId xmlns:a16="http://schemas.microsoft.com/office/drawing/2014/main" id="{DA6587E2-F707-064F-94F3-B6E7DCA74058}"/>
                  </a:ext>
                </a:extLst>
              </p:cNvPr>
              <p:cNvSpPr>
                <a:spLocks noChangeArrowheads="1"/>
              </p:cNvSpPr>
              <p:nvPr/>
            </p:nvSpPr>
            <p:spPr bwMode="auto">
              <a:xfrm>
                <a:off x="6634336" y="2666542"/>
                <a:ext cx="2189553" cy="537236"/>
              </a:xfrm>
              <a:prstGeom prst="rect">
                <a:avLst/>
              </a:prstGeom>
              <a:solidFill>
                <a:srgbClr val="FFFF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400" b="1">
                    <a:solidFill>
                      <a:srgbClr val="000000"/>
                    </a:solidFill>
                    <a:latin typeface="Times New Roman" panose="02020603050405020304" pitchFamily="18" charset="0"/>
                  </a:rPr>
                  <a:t>XH TBCN</a:t>
                </a:r>
              </a:p>
            </p:txBody>
          </p:sp>
          <p:pic>
            <p:nvPicPr>
              <p:cNvPr id="10" name="Picture 9" descr="xcxvncbvn.jpg">
                <a:extLst>
                  <a:ext uri="{FF2B5EF4-FFF2-40B4-BE49-F238E27FC236}">
                    <a16:creationId xmlns:a16="http://schemas.microsoft.com/office/drawing/2014/main" id="{0DEC5DE9-5174-BD44-BFC8-BF998966BB51}"/>
                  </a:ext>
                </a:extLst>
              </p:cNvPr>
              <p:cNvPicPr>
                <a:picLocks noChangeAspect="1"/>
              </p:cNvPicPr>
              <p:nvPr/>
            </p:nvPicPr>
            <p:blipFill>
              <a:blip r:embed="rId2"/>
              <a:srcRect l="1339"/>
              <a:stretch>
                <a:fillRect/>
              </a:stretch>
            </p:blipFill>
            <p:spPr>
              <a:xfrm>
                <a:off x="1523245" y="5204013"/>
                <a:ext cx="1692404" cy="132061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p:spPr>
          </p:pic>
          <p:sp>
            <p:nvSpPr>
              <p:cNvPr id="186380" name="Rectangle 5">
                <a:extLst>
                  <a:ext uri="{FF2B5EF4-FFF2-40B4-BE49-F238E27FC236}">
                    <a16:creationId xmlns:a16="http://schemas.microsoft.com/office/drawing/2014/main" id="{E94A11CD-A28C-8D4B-A9ED-C86E8EB4C06A}"/>
                  </a:ext>
                </a:extLst>
              </p:cNvPr>
              <p:cNvSpPr>
                <a:spLocks noChangeArrowheads="1"/>
              </p:cNvSpPr>
              <p:nvPr/>
            </p:nvSpPr>
            <p:spPr bwMode="auto">
              <a:xfrm>
                <a:off x="1493081" y="4394745"/>
                <a:ext cx="1685616" cy="673216"/>
              </a:xfrm>
              <a:prstGeom prst="rect">
                <a:avLst/>
              </a:prstGeom>
              <a:solidFill>
                <a:srgbClr val="FFFF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400" b="1">
                    <a:solidFill>
                      <a:srgbClr val="000000"/>
                    </a:solidFill>
                    <a:latin typeface="Times New Roman" panose="02020603050405020304" pitchFamily="18" charset="0"/>
                  </a:rPr>
                  <a:t>XH CSNT</a:t>
                </a:r>
              </a:p>
            </p:txBody>
          </p:sp>
          <p:pic>
            <p:nvPicPr>
              <p:cNvPr id="12" name="Picture 6" descr="www">
                <a:extLst>
                  <a:ext uri="{FF2B5EF4-FFF2-40B4-BE49-F238E27FC236}">
                    <a16:creationId xmlns:a16="http://schemas.microsoft.com/office/drawing/2014/main" id="{54100022-7CA9-1A4B-A860-B96E84EA80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7732" y="4496089"/>
                <a:ext cx="1800362" cy="136823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extLst/>
            </p:spPr>
          </p:pic>
          <p:sp>
            <p:nvSpPr>
              <p:cNvPr id="186382" name="Rectangle 7">
                <a:extLst>
                  <a:ext uri="{FF2B5EF4-FFF2-40B4-BE49-F238E27FC236}">
                    <a16:creationId xmlns:a16="http://schemas.microsoft.com/office/drawing/2014/main" id="{7DF3F4DA-C39E-7344-8CE2-38FA0C198B60}"/>
                  </a:ext>
                </a:extLst>
              </p:cNvPr>
              <p:cNvSpPr>
                <a:spLocks noChangeArrowheads="1"/>
              </p:cNvSpPr>
              <p:nvPr/>
            </p:nvSpPr>
            <p:spPr bwMode="auto">
              <a:xfrm>
                <a:off x="3211113" y="3815422"/>
                <a:ext cx="1641651" cy="558799"/>
              </a:xfrm>
              <a:prstGeom prst="rect">
                <a:avLst/>
              </a:prstGeom>
              <a:solidFill>
                <a:srgbClr val="FFFF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400" b="1">
                    <a:solidFill>
                      <a:srgbClr val="000000"/>
                    </a:solidFill>
                    <a:latin typeface="Times New Roman" panose="02020603050405020304" pitchFamily="18" charset="0"/>
                  </a:rPr>
                  <a:t>CHNL</a:t>
                </a:r>
              </a:p>
            </p:txBody>
          </p:sp>
          <p:sp>
            <p:nvSpPr>
              <p:cNvPr id="186383" name="Rectangle 12">
                <a:extLst>
                  <a:ext uri="{FF2B5EF4-FFF2-40B4-BE49-F238E27FC236}">
                    <a16:creationId xmlns:a16="http://schemas.microsoft.com/office/drawing/2014/main" id="{DAE378E0-0210-5645-8C56-63EF71B81C5E}"/>
                  </a:ext>
                </a:extLst>
              </p:cNvPr>
              <p:cNvSpPr>
                <a:spLocks noChangeArrowheads="1"/>
              </p:cNvSpPr>
              <p:nvPr/>
            </p:nvSpPr>
            <p:spPr bwMode="auto">
              <a:xfrm>
                <a:off x="4952911" y="3217093"/>
                <a:ext cx="1703243" cy="548004"/>
              </a:xfrm>
              <a:prstGeom prst="rect">
                <a:avLst/>
              </a:prstGeom>
              <a:solidFill>
                <a:srgbClr val="FFFF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400" b="1">
                    <a:solidFill>
                      <a:srgbClr val="000000"/>
                    </a:solidFill>
                    <a:latin typeface="Times New Roman" panose="02020603050405020304" pitchFamily="18" charset="0"/>
                  </a:rPr>
                  <a:t>XHPK</a:t>
                </a:r>
              </a:p>
            </p:txBody>
          </p:sp>
          <p:pic>
            <p:nvPicPr>
              <p:cNvPr id="15" name="Picture 13" descr="vua">
                <a:extLst>
                  <a:ext uri="{FF2B5EF4-FFF2-40B4-BE49-F238E27FC236}">
                    <a16:creationId xmlns:a16="http://schemas.microsoft.com/office/drawing/2014/main" id="{F5849FB6-3B68-7A45-B6BB-EDD18B6C6C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3951" y="3883401"/>
                <a:ext cx="1727332" cy="165552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extLst/>
            </p:spPr>
          </p:pic>
          <p:sp>
            <p:nvSpPr>
              <p:cNvPr id="186385" name="Rectangle 14">
                <a:extLst>
                  <a:ext uri="{FF2B5EF4-FFF2-40B4-BE49-F238E27FC236}">
                    <a16:creationId xmlns:a16="http://schemas.microsoft.com/office/drawing/2014/main" id="{800E3974-9173-7546-8D5B-6F05BDD174BE}"/>
                  </a:ext>
                </a:extLst>
              </p:cNvPr>
              <p:cNvSpPr>
                <a:spLocks noChangeArrowheads="1"/>
              </p:cNvSpPr>
              <p:nvPr/>
            </p:nvSpPr>
            <p:spPr bwMode="auto">
              <a:xfrm>
                <a:off x="8823889" y="1975497"/>
                <a:ext cx="2555309" cy="537237"/>
              </a:xfrm>
              <a:prstGeom prst="rect">
                <a:avLst/>
              </a:prstGeom>
              <a:solidFill>
                <a:srgbClr val="FFFF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400" b="1">
                    <a:solidFill>
                      <a:srgbClr val="000000"/>
                    </a:solidFill>
                    <a:latin typeface="Times New Roman" panose="02020603050405020304" pitchFamily="18" charset="0"/>
                  </a:rPr>
                  <a:t>XH  XHCN</a:t>
                </a:r>
              </a:p>
            </p:txBody>
          </p:sp>
          <p:sp>
            <p:nvSpPr>
              <p:cNvPr id="186386" name="Text Box 9">
                <a:extLst>
                  <a:ext uri="{FF2B5EF4-FFF2-40B4-BE49-F238E27FC236}">
                    <a16:creationId xmlns:a16="http://schemas.microsoft.com/office/drawing/2014/main" id="{B2424C48-F59D-064D-A912-F420011D68AA}"/>
                  </a:ext>
                </a:extLst>
              </p:cNvPr>
              <p:cNvSpPr txBox="1">
                <a:spLocks noChangeArrowheads="1"/>
              </p:cNvSpPr>
              <p:nvPr/>
            </p:nvSpPr>
            <p:spPr bwMode="auto">
              <a:xfrm>
                <a:off x="6412109" y="4155206"/>
                <a:ext cx="20621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vi-VN" sz="2000" b="1">
                    <a:solidFill>
                      <a:srgbClr val="00FF00"/>
                    </a:solidFill>
                    <a:latin typeface="Times New Roman" panose="02020603050405020304" pitchFamily="18" charset="0"/>
                  </a:rPr>
                  <a:t>Hạ viện Mỹ</a:t>
                </a:r>
              </a:p>
            </p:txBody>
          </p:sp>
          <p:pic>
            <p:nvPicPr>
              <p:cNvPr id="18" name="Picture 17" descr="Hn phat trien.jpg">
                <a:extLst>
                  <a:ext uri="{FF2B5EF4-FFF2-40B4-BE49-F238E27FC236}">
                    <a16:creationId xmlns:a16="http://schemas.microsoft.com/office/drawing/2014/main" id="{7FB1A285-10B3-E740-B0F5-BB3ADBA24A93}"/>
                  </a:ext>
                </a:extLst>
              </p:cNvPr>
              <p:cNvPicPr>
                <a:picLocks noChangeAspect="1"/>
              </p:cNvPicPr>
              <p:nvPr/>
            </p:nvPicPr>
            <p:blipFill>
              <a:blip r:embed="rId5"/>
              <a:srcRect t="366"/>
              <a:stretch>
                <a:fillRect/>
              </a:stretch>
            </p:blipFill>
            <p:spPr>
              <a:xfrm>
                <a:off x="8923148" y="2656438"/>
                <a:ext cx="2340154" cy="206663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p:spPr>
          </p:pic>
          <p:sp>
            <p:nvSpPr>
              <p:cNvPr id="186388" name="AutoShape 22">
                <a:extLst>
                  <a:ext uri="{FF2B5EF4-FFF2-40B4-BE49-F238E27FC236}">
                    <a16:creationId xmlns:a16="http://schemas.microsoft.com/office/drawing/2014/main" id="{0142DAFD-C06E-6E4E-BF52-4BA611F3363A}"/>
                  </a:ext>
                </a:extLst>
              </p:cNvPr>
              <p:cNvSpPr>
                <a:spLocks noChangeArrowheads="1"/>
              </p:cNvSpPr>
              <p:nvPr/>
            </p:nvSpPr>
            <p:spPr bwMode="auto">
              <a:xfrm rot="-1151099">
                <a:off x="2879762" y="2705612"/>
                <a:ext cx="4289425" cy="342900"/>
              </a:xfrm>
              <a:prstGeom prst="rightArrow">
                <a:avLst>
                  <a:gd name="adj1" fmla="val 50000"/>
                  <a:gd name="adj2" fmla="val 312731"/>
                </a:avLst>
              </a:prstGeom>
              <a:solidFill>
                <a:srgbClr val="FF0000"/>
              </a:solidFill>
              <a:ln w="9525">
                <a:solidFill>
                  <a:srgbClr val="FF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800">
                  <a:solidFill>
                    <a:srgbClr val="000000"/>
                  </a:solidFill>
                  <a:latin typeface="Times New Roman" panose="02020603050405020304" pitchFamily="18" charset="0"/>
                </a:endParaRPr>
              </a:p>
            </p:txBody>
          </p:sp>
          <p:sp>
            <p:nvSpPr>
              <p:cNvPr id="20" name="Rectangle 1">
                <a:extLst>
                  <a:ext uri="{FF2B5EF4-FFF2-40B4-BE49-F238E27FC236}">
                    <a16:creationId xmlns:a16="http://schemas.microsoft.com/office/drawing/2014/main" id="{A0AF7C02-0822-744D-A62E-0D24E39B8088}"/>
                  </a:ext>
                </a:extLst>
              </p:cNvPr>
              <p:cNvSpPr>
                <a:spLocks noChangeArrowheads="1"/>
              </p:cNvSpPr>
              <p:nvPr/>
            </p:nvSpPr>
            <p:spPr bwMode="auto">
              <a:xfrm>
                <a:off x="5370052" y="5772257"/>
                <a:ext cx="5450303" cy="522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defRPr/>
                </a:pPr>
                <a:r>
                  <a:rPr lang="en-US" sz="2800" b="1" i="1" kern="0" dirty="0" err="1">
                    <a:solidFill>
                      <a:srgbClr val="FF0000"/>
                    </a:solidFill>
                    <a:latin typeface="Times New Roman" panose="02020603050405020304" pitchFamily="18" charset="0"/>
                  </a:rPr>
                  <a:t>Sự</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phát</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triển</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của</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các</a:t>
                </a:r>
                <a:r>
                  <a:rPr lang="en-US" sz="2800" b="1" i="1" kern="0" dirty="0">
                    <a:solidFill>
                      <a:srgbClr val="FF0000"/>
                    </a:solidFill>
                    <a:latin typeface="Times New Roman" panose="02020603050405020304" pitchFamily="18" charset="0"/>
                  </a:rPr>
                  <a:t> HTKT-XH</a:t>
                </a:r>
              </a:p>
            </p:txBody>
          </p:sp>
        </p:grpSp>
        <p:pic>
          <p:nvPicPr>
            <p:cNvPr id="21" name="Picture 7" descr="www">
              <a:extLst>
                <a:ext uri="{FF2B5EF4-FFF2-40B4-BE49-F238E27FC236}">
                  <a16:creationId xmlns:a16="http://schemas.microsoft.com/office/drawing/2014/main" id="{2943F480-EB9A-834B-9F36-96DEA5C19A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8416" y="3284999"/>
              <a:ext cx="2159165" cy="185234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extLst/>
          </p:spPr>
        </p:pic>
      </p:grpSp>
      <p:cxnSp>
        <p:nvCxnSpPr>
          <p:cNvPr id="23" name="Straight Connector 22">
            <a:extLst>
              <a:ext uri="{FF2B5EF4-FFF2-40B4-BE49-F238E27FC236}">
                <a16:creationId xmlns:a16="http://schemas.microsoft.com/office/drawing/2014/main" id="{21E68CDF-A9E9-6F4B-8A94-C6F2B30AB149}"/>
              </a:ext>
            </a:extLst>
          </p:cNvPr>
          <p:cNvCxnSpPr/>
          <p:nvPr/>
        </p:nvCxnSpPr>
        <p:spPr>
          <a:xfrm>
            <a:off x="2119313" y="61913"/>
            <a:ext cx="0" cy="1057275"/>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86373" name="Date Placeholder 1">
            <a:extLst>
              <a:ext uri="{FF2B5EF4-FFF2-40B4-BE49-F238E27FC236}">
                <a16:creationId xmlns:a16="http://schemas.microsoft.com/office/drawing/2014/main" id="{88DE01CF-9BE2-6F43-8209-4F7D0DE9A05E}"/>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0B8116B9-D60F-9D4F-9BA8-ABEFBF05D247}"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86374" name="Footer Placeholder 2">
            <a:extLst>
              <a:ext uri="{FF2B5EF4-FFF2-40B4-BE49-F238E27FC236}">
                <a16:creationId xmlns:a16="http://schemas.microsoft.com/office/drawing/2014/main" id="{27E50A25-ECA0-C740-8241-E72D863D06C0}"/>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86375" name="Slide Number Placeholder 3">
            <a:extLst>
              <a:ext uri="{FF2B5EF4-FFF2-40B4-BE49-F238E27FC236}">
                <a16:creationId xmlns:a16="http://schemas.microsoft.com/office/drawing/2014/main" id="{5A415015-A219-484A-8626-14833DD46B08}"/>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0D4D8135-4AE4-A94C-8D3E-7389714DF132}" type="slidenum">
              <a:rPr lang="en-US" altLang="vi-VN" smtClean="0">
                <a:solidFill>
                  <a:srgbClr val="1F5281"/>
                </a:solidFill>
                <a:latin typeface="Arial" panose="020B0604020202020204" pitchFamily="34" charset="0"/>
              </a:rPr>
              <a:pPr algn="ctr"/>
              <a:t>66</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4741934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497DB1DB-5FFE-5742-BFE0-A1BD8B15E826}"/>
              </a:ext>
            </a:extLst>
          </p:cNvPr>
          <p:cNvSpPr>
            <a:spLocks noChangeArrowheads="1"/>
          </p:cNvSpPr>
          <p:nvPr/>
        </p:nvSpPr>
        <p:spPr bwMode="auto">
          <a:xfrm>
            <a:off x="2676525" y="287338"/>
            <a:ext cx="54514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defRPr/>
            </a:pP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Khuynh</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hướng</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của</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sự</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phát</a:t>
            </a:r>
            <a:r>
              <a:rPr lang="en-US" sz="2800" b="1" i="1" kern="0" dirty="0">
                <a:solidFill>
                  <a:srgbClr val="FF0000"/>
                </a:solidFill>
                <a:latin typeface="Times New Roman" panose="02020603050405020304" pitchFamily="18" charset="0"/>
              </a:rPr>
              <a:t> </a:t>
            </a:r>
            <a:r>
              <a:rPr lang="en-US" sz="2800" b="1" i="1" kern="0" dirty="0" err="1">
                <a:solidFill>
                  <a:srgbClr val="FF0000"/>
                </a:solidFill>
                <a:latin typeface="Times New Roman" panose="02020603050405020304" pitchFamily="18" charset="0"/>
              </a:rPr>
              <a:t>triển</a:t>
            </a:r>
            <a:endParaRPr lang="en-US" sz="2800" b="1" i="1" kern="0" dirty="0">
              <a:solidFill>
                <a:srgbClr val="FF0000"/>
              </a:solidFill>
              <a:latin typeface="Times New Roman" panose="02020603050405020304" pitchFamily="18" charset="0"/>
            </a:endParaRPr>
          </a:p>
        </p:txBody>
      </p:sp>
      <p:sp>
        <p:nvSpPr>
          <p:cNvPr id="187394" name="Rectangle 6">
            <a:extLst>
              <a:ext uri="{FF2B5EF4-FFF2-40B4-BE49-F238E27FC236}">
                <a16:creationId xmlns:a16="http://schemas.microsoft.com/office/drawing/2014/main" id="{764DAC17-DF9B-8A4A-BF7F-8DD19721F431}"/>
              </a:ext>
            </a:extLst>
          </p:cNvPr>
          <p:cNvSpPr>
            <a:spLocks noChangeArrowheads="1"/>
          </p:cNvSpPr>
          <p:nvPr/>
        </p:nvSpPr>
        <p:spPr bwMode="auto">
          <a:xfrm>
            <a:off x="508000" y="1563688"/>
            <a:ext cx="4527550"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buFont typeface="Wingdings" pitchFamily="2" charset="2"/>
              <a:buChar char="Ø"/>
            </a:pPr>
            <a:r>
              <a:rPr lang="en-US" altLang="vi-VN" sz="3200" b="1">
                <a:solidFill>
                  <a:srgbClr val="000000"/>
                </a:solidFill>
                <a:latin typeface="Times New Roman" panose="02020603050405020304" pitchFamily="18" charset="0"/>
              </a:rPr>
              <a:t>	</a:t>
            </a:r>
            <a:r>
              <a:rPr lang="en-US" altLang="vi-VN" sz="3200">
                <a:solidFill>
                  <a:srgbClr val="000000"/>
                </a:solidFill>
                <a:latin typeface="Times New Roman" panose="02020603050405020304" pitchFamily="18" charset="0"/>
              </a:rPr>
              <a:t>Khuynh hướng chung của sự vận động là phát triển đi lên, nhưng không diễn ra theo đường thẳng mà diễn ra theo đường </a:t>
            </a:r>
            <a:r>
              <a:rPr lang="en-US" altLang="vi-VN" sz="3200" i="1">
                <a:solidFill>
                  <a:srgbClr val="FF0000"/>
                </a:solidFill>
                <a:latin typeface="Times New Roman" panose="02020603050405020304" pitchFamily="18" charset="0"/>
              </a:rPr>
              <a:t>“xoáy ốc</a:t>
            </a:r>
            <a:r>
              <a:rPr lang="en-US" altLang="vi-VN" sz="3200" i="1">
                <a:solidFill>
                  <a:srgbClr val="000000"/>
                </a:solidFill>
                <a:latin typeface="Times New Roman" panose="02020603050405020304" pitchFamily="18" charset="0"/>
              </a:rPr>
              <a:t>” </a:t>
            </a:r>
            <a:r>
              <a:rPr lang="en-US" altLang="vi-VN" sz="3200">
                <a:solidFill>
                  <a:srgbClr val="000000"/>
                </a:solidFill>
                <a:latin typeface="Times New Roman" panose="02020603050405020304" pitchFamily="18" charset="0"/>
              </a:rPr>
              <a:t>quanh co phức tạp. </a:t>
            </a:r>
          </a:p>
        </p:txBody>
      </p:sp>
      <p:sp>
        <p:nvSpPr>
          <p:cNvPr id="187395" name="Rectangle 4">
            <a:extLst>
              <a:ext uri="{FF2B5EF4-FFF2-40B4-BE49-F238E27FC236}">
                <a16:creationId xmlns:a16="http://schemas.microsoft.com/office/drawing/2014/main" id="{24380B07-6848-8748-8501-0959C45500E8}"/>
              </a:ext>
            </a:extLst>
          </p:cNvPr>
          <p:cNvSpPr>
            <a:spLocks noChangeArrowheads="1"/>
          </p:cNvSpPr>
          <p:nvPr/>
        </p:nvSpPr>
        <p:spPr bwMode="auto">
          <a:xfrm>
            <a:off x="4941888" y="3640138"/>
            <a:ext cx="228600" cy="30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endParaRPr lang="vi-VN" altLang="vi-VN">
              <a:solidFill>
                <a:srgbClr val="000000"/>
              </a:solidFill>
            </a:endParaRPr>
          </a:p>
        </p:txBody>
      </p:sp>
      <p:sp>
        <p:nvSpPr>
          <p:cNvPr id="187396" name="Rectangle 21">
            <a:extLst>
              <a:ext uri="{FF2B5EF4-FFF2-40B4-BE49-F238E27FC236}">
                <a16:creationId xmlns:a16="http://schemas.microsoft.com/office/drawing/2014/main" id="{75D9BAE8-E72E-E247-8CD5-18F79C5AA73B}"/>
              </a:ext>
            </a:extLst>
          </p:cNvPr>
          <p:cNvSpPr>
            <a:spLocks noChangeArrowheads="1"/>
          </p:cNvSpPr>
          <p:nvPr/>
        </p:nvSpPr>
        <p:spPr bwMode="auto">
          <a:xfrm rot="-1458741">
            <a:off x="6883400" y="1620838"/>
            <a:ext cx="1366838" cy="7540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endParaRPr lang="vi-VN" altLang="vi-VN">
              <a:solidFill>
                <a:srgbClr val="000000"/>
              </a:solidFill>
            </a:endParaRPr>
          </a:p>
        </p:txBody>
      </p:sp>
      <p:sp>
        <p:nvSpPr>
          <p:cNvPr id="187397" name="Rectangle 4">
            <a:extLst>
              <a:ext uri="{FF2B5EF4-FFF2-40B4-BE49-F238E27FC236}">
                <a16:creationId xmlns:a16="http://schemas.microsoft.com/office/drawing/2014/main" id="{2B4D0459-F473-DB43-867E-A7A651585699}"/>
              </a:ext>
            </a:extLst>
          </p:cNvPr>
          <p:cNvSpPr>
            <a:spLocks noChangeArrowheads="1"/>
          </p:cNvSpPr>
          <p:nvPr/>
        </p:nvSpPr>
        <p:spPr bwMode="auto">
          <a:xfrm>
            <a:off x="5016500" y="3352800"/>
            <a:ext cx="228600" cy="30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endParaRPr lang="vi-VN" altLang="vi-VN">
              <a:solidFill>
                <a:srgbClr val="000000"/>
              </a:solidFill>
            </a:endParaRPr>
          </a:p>
        </p:txBody>
      </p:sp>
      <p:sp>
        <p:nvSpPr>
          <p:cNvPr id="187398" name="Text Box 5">
            <a:extLst>
              <a:ext uri="{FF2B5EF4-FFF2-40B4-BE49-F238E27FC236}">
                <a16:creationId xmlns:a16="http://schemas.microsoft.com/office/drawing/2014/main" id="{2C5C0631-D631-7147-9571-ACB796590E13}"/>
              </a:ext>
            </a:extLst>
          </p:cNvPr>
          <p:cNvSpPr txBox="1">
            <a:spLocks noChangeArrowheads="1"/>
          </p:cNvSpPr>
          <p:nvPr/>
        </p:nvSpPr>
        <p:spPr bwMode="auto">
          <a:xfrm>
            <a:off x="8686800" y="39989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vi-VN" altLang="vi-VN" sz="1800">
              <a:solidFill>
                <a:srgbClr val="000000"/>
              </a:solidFill>
              <a:latin typeface="Arial" panose="020B0604020202020204" pitchFamily="34" charset="0"/>
            </a:endParaRPr>
          </a:p>
        </p:txBody>
      </p:sp>
      <p:sp>
        <p:nvSpPr>
          <p:cNvPr id="35" name="Rectangle 6">
            <a:extLst>
              <a:ext uri="{FF2B5EF4-FFF2-40B4-BE49-F238E27FC236}">
                <a16:creationId xmlns:a16="http://schemas.microsoft.com/office/drawing/2014/main" id="{3DBACF20-FCEA-5341-9712-C8742206DBBA}"/>
              </a:ext>
            </a:extLst>
          </p:cNvPr>
          <p:cNvSpPr>
            <a:spLocks noChangeArrowheads="1"/>
          </p:cNvSpPr>
          <p:nvPr/>
        </p:nvSpPr>
        <p:spPr bwMode="auto">
          <a:xfrm>
            <a:off x="5730875" y="5334000"/>
            <a:ext cx="5334000" cy="609600"/>
          </a:xfrm>
          <a:prstGeom prst="rect">
            <a:avLst/>
          </a:prstGeom>
          <a:solidFill>
            <a:srgbClr val="FF00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4000" b="1">
                <a:solidFill>
                  <a:srgbClr val="FFFFFF"/>
                </a:solidFill>
                <a:effectLst>
                  <a:outerShdw blurRad="38100" dist="38100" dir="2700000" algn="tl">
                    <a:srgbClr val="000000"/>
                  </a:outerShdw>
                </a:effectLst>
                <a:latin typeface="Times New Roman" panose="02020603050405020304" pitchFamily="18" charset="0"/>
                <a:ea typeface="Times New Roman" panose="02020603050405020304" pitchFamily="18" charset="0"/>
                <a:cs typeface="Times New Roman" panose="02020603050405020304" pitchFamily="18" charset="0"/>
              </a:rPr>
              <a:t>SỰ VẬT A</a:t>
            </a:r>
          </a:p>
        </p:txBody>
      </p:sp>
      <p:sp>
        <p:nvSpPr>
          <p:cNvPr id="187400" name="Line 7">
            <a:extLst>
              <a:ext uri="{FF2B5EF4-FFF2-40B4-BE49-F238E27FC236}">
                <a16:creationId xmlns:a16="http://schemas.microsoft.com/office/drawing/2014/main" id="{804C6456-80B1-0E49-BCBE-6991ABF3FA02}"/>
              </a:ext>
            </a:extLst>
          </p:cNvPr>
          <p:cNvSpPr>
            <a:spLocks noChangeShapeType="1"/>
          </p:cNvSpPr>
          <p:nvPr/>
        </p:nvSpPr>
        <p:spPr bwMode="auto">
          <a:xfrm flipH="1" flipV="1">
            <a:off x="5715000" y="1905000"/>
            <a:ext cx="15875" cy="3429000"/>
          </a:xfrm>
          <a:prstGeom prst="line">
            <a:avLst/>
          </a:prstGeom>
          <a:noFill/>
          <a:ln w="38100">
            <a:solidFill>
              <a:srgbClr val="FF505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87401" name="Line 8">
            <a:extLst>
              <a:ext uri="{FF2B5EF4-FFF2-40B4-BE49-F238E27FC236}">
                <a16:creationId xmlns:a16="http://schemas.microsoft.com/office/drawing/2014/main" id="{F8408CC9-8081-7646-B730-C37057205451}"/>
              </a:ext>
            </a:extLst>
          </p:cNvPr>
          <p:cNvSpPr>
            <a:spLocks noChangeShapeType="1"/>
          </p:cNvSpPr>
          <p:nvPr/>
        </p:nvSpPr>
        <p:spPr bwMode="auto">
          <a:xfrm flipV="1">
            <a:off x="11064875" y="1905000"/>
            <a:ext cx="0" cy="3429000"/>
          </a:xfrm>
          <a:prstGeom prst="line">
            <a:avLst/>
          </a:prstGeom>
          <a:noFill/>
          <a:ln w="38100">
            <a:solidFill>
              <a:srgbClr val="FF505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87402" name="Line 9">
            <a:extLst>
              <a:ext uri="{FF2B5EF4-FFF2-40B4-BE49-F238E27FC236}">
                <a16:creationId xmlns:a16="http://schemas.microsoft.com/office/drawing/2014/main" id="{56542393-CFDF-C342-B32B-24FEDEB519C4}"/>
              </a:ext>
            </a:extLst>
          </p:cNvPr>
          <p:cNvSpPr>
            <a:spLocks noChangeShapeType="1"/>
          </p:cNvSpPr>
          <p:nvPr/>
        </p:nvSpPr>
        <p:spPr bwMode="auto">
          <a:xfrm flipH="1" flipV="1">
            <a:off x="7178675" y="2362200"/>
            <a:ext cx="2438400" cy="137160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vi-VN"/>
          </a:p>
        </p:txBody>
      </p:sp>
      <p:sp>
        <p:nvSpPr>
          <p:cNvPr id="187403" name="Line 10">
            <a:extLst>
              <a:ext uri="{FF2B5EF4-FFF2-40B4-BE49-F238E27FC236}">
                <a16:creationId xmlns:a16="http://schemas.microsoft.com/office/drawing/2014/main" id="{46817668-7A0C-1E44-B827-9CED12F60990}"/>
              </a:ext>
            </a:extLst>
          </p:cNvPr>
          <p:cNvSpPr>
            <a:spLocks noChangeShapeType="1"/>
          </p:cNvSpPr>
          <p:nvPr/>
        </p:nvSpPr>
        <p:spPr bwMode="auto">
          <a:xfrm flipH="1">
            <a:off x="7254875" y="3733800"/>
            <a:ext cx="2362200" cy="106680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vi-VN"/>
          </a:p>
        </p:txBody>
      </p:sp>
      <p:sp>
        <p:nvSpPr>
          <p:cNvPr id="187404" name="Line 11">
            <a:extLst>
              <a:ext uri="{FF2B5EF4-FFF2-40B4-BE49-F238E27FC236}">
                <a16:creationId xmlns:a16="http://schemas.microsoft.com/office/drawing/2014/main" id="{696622E7-2797-A44D-A1F9-E9E909C890D4}"/>
              </a:ext>
            </a:extLst>
          </p:cNvPr>
          <p:cNvSpPr>
            <a:spLocks noChangeShapeType="1"/>
          </p:cNvSpPr>
          <p:nvPr/>
        </p:nvSpPr>
        <p:spPr bwMode="auto">
          <a:xfrm flipH="1">
            <a:off x="8474075" y="1143000"/>
            <a:ext cx="76200" cy="4191000"/>
          </a:xfrm>
          <a:prstGeom prst="line">
            <a:avLst/>
          </a:prstGeom>
          <a:noFill/>
          <a:ln w="38100">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vi-VN"/>
          </a:p>
        </p:txBody>
      </p:sp>
      <p:sp>
        <p:nvSpPr>
          <p:cNvPr id="41" name="Oval 12">
            <a:extLst>
              <a:ext uri="{FF2B5EF4-FFF2-40B4-BE49-F238E27FC236}">
                <a16:creationId xmlns:a16="http://schemas.microsoft.com/office/drawing/2014/main" id="{E4CA1439-8B6F-144E-8E22-DBAE90BFE6D2}"/>
              </a:ext>
            </a:extLst>
          </p:cNvPr>
          <p:cNvSpPr>
            <a:spLocks noChangeArrowheads="1"/>
          </p:cNvSpPr>
          <p:nvPr/>
        </p:nvSpPr>
        <p:spPr bwMode="auto">
          <a:xfrm>
            <a:off x="6569075" y="2133600"/>
            <a:ext cx="3048000" cy="2895600"/>
          </a:xfrm>
          <a:prstGeom prst="ellipse">
            <a:avLst/>
          </a:prstGeom>
          <a:noFill/>
          <a:ln w="38100">
            <a:solidFill>
              <a:srgbClr val="8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endParaRPr lang="vi-VN" altLang="vi-VN">
              <a:solidFill>
                <a:srgbClr val="000000"/>
              </a:solidFill>
            </a:endParaRPr>
          </a:p>
        </p:txBody>
      </p:sp>
      <p:sp>
        <p:nvSpPr>
          <p:cNvPr id="187406" name="Rectangle 13">
            <a:extLst>
              <a:ext uri="{FF2B5EF4-FFF2-40B4-BE49-F238E27FC236}">
                <a16:creationId xmlns:a16="http://schemas.microsoft.com/office/drawing/2014/main" id="{9DDBD076-95CB-4D40-90B1-239F909ED5D4}"/>
              </a:ext>
            </a:extLst>
          </p:cNvPr>
          <p:cNvSpPr>
            <a:spLocks noChangeArrowheads="1"/>
          </p:cNvSpPr>
          <p:nvPr/>
        </p:nvSpPr>
        <p:spPr bwMode="auto">
          <a:xfrm>
            <a:off x="6950075" y="2514600"/>
            <a:ext cx="8382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endParaRPr lang="vi-VN" altLang="vi-VN">
              <a:solidFill>
                <a:srgbClr val="000000"/>
              </a:solidFill>
            </a:endParaRPr>
          </a:p>
        </p:txBody>
      </p:sp>
      <p:sp>
        <p:nvSpPr>
          <p:cNvPr id="43" name="Rectangle 14">
            <a:extLst>
              <a:ext uri="{FF2B5EF4-FFF2-40B4-BE49-F238E27FC236}">
                <a16:creationId xmlns:a16="http://schemas.microsoft.com/office/drawing/2014/main" id="{38DD8360-FA97-C04A-A09A-EC87A0390A05}"/>
              </a:ext>
            </a:extLst>
          </p:cNvPr>
          <p:cNvSpPr>
            <a:spLocks noChangeArrowheads="1"/>
          </p:cNvSpPr>
          <p:nvPr/>
        </p:nvSpPr>
        <p:spPr bwMode="auto">
          <a:xfrm>
            <a:off x="4968875" y="2362200"/>
            <a:ext cx="914400" cy="2438400"/>
          </a:xfrm>
          <a:prstGeom prst="rect">
            <a:avLst/>
          </a:prstGeom>
          <a:noFill/>
          <a:ln w="9525">
            <a:noFill/>
            <a:miter lim="800000"/>
            <a:headEnd/>
            <a:tailEnd/>
          </a:ln>
          <a:effectLst/>
        </p:spPr>
        <p:txBody>
          <a:bodyPr rot="10800000" vert="eaVert" wrap="none"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400" b="1">
                <a:solidFill>
                  <a:srgbClr val="000000"/>
                </a:solidFill>
                <a:effectLst>
                  <a:outerShdw blurRad="38100" dist="38100" dir="2700000" algn="tl">
                    <a:srgbClr val="C0C0C0"/>
                  </a:outerShdw>
                </a:effectLst>
                <a:latin typeface="Times New Roman" panose="02020603050405020304" pitchFamily="18" charset="0"/>
              </a:rPr>
              <a:t>Cột trình độ phát triển</a:t>
            </a:r>
          </a:p>
        </p:txBody>
      </p:sp>
      <p:sp>
        <p:nvSpPr>
          <p:cNvPr id="187408" name="Text Box 15">
            <a:extLst>
              <a:ext uri="{FF2B5EF4-FFF2-40B4-BE49-F238E27FC236}">
                <a16:creationId xmlns:a16="http://schemas.microsoft.com/office/drawing/2014/main" id="{F2860337-8844-F143-8EA4-BAD4BD1D66F0}"/>
              </a:ext>
            </a:extLst>
          </p:cNvPr>
          <p:cNvSpPr txBox="1">
            <a:spLocks noChangeArrowheads="1"/>
          </p:cNvSpPr>
          <p:nvPr/>
        </p:nvSpPr>
        <p:spPr bwMode="auto">
          <a:xfrm>
            <a:off x="6705600" y="4800600"/>
            <a:ext cx="5175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vi-VN" sz="36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a:t>
            </a:r>
          </a:p>
        </p:txBody>
      </p:sp>
      <p:sp>
        <p:nvSpPr>
          <p:cNvPr id="187409" name="Text Box 16">
            <a:extLst>
              <a:ext uri="{FF2B5EF4-FFF2-40B4-BE49-F238E27FC236}">
                <a16:creationId xmlns:a16="http://schemas.microsoft.com/office/drawing/2014/main" id="{86C47E18-95F6-B049-87ED-BE14D73D57D8}"/>
              </a:ext>
            </a:extLst>
          </p:cNvPr>
          <p:cNvSpPr txBox="1">
            <a:spLocks noChangeArrowheads="1"/>
          </p:cNvSpPr>
          <p:nvPr/>
        </p:nvSpPr>
        <p:spPr bwMode="auto">
          <a:xfrm>
            <a:off x="9693275" y="3505200"/>
            <a:ext cx="5175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vi-VN" sz="36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a:t>
            </a:r>
          </a:p>
        </p:txBody>
      </p:sp>
      <p:sp>
        <p:nvSpPr>
          <p:cNvPr id="187410" name="Text Box 17">
            <a:extLst>
              <a:ext uri="{FF2B5EF4-FFF2-40B4-BE49-F238E27FC236}">
                <a16:creationId xmlns:a16="http://schemas.microsoft.com/office/drawing/2014/main" id="{28BAB7FA-69DE-DC47-8192-941683278628}"/>
              </a:ext>
            </a:extLst>
          </p:cNvPr>
          <p:cNvSpPr txBox="1">
            <a:spLocks noChangeArrowheads="1"/>
          </p:cNvSpPr>
          <p:nvPr/>
        </p:nvSpPr>
        <p:spPr bwMode="auto">
          <a:xfrm>
            <a:off x="6005513" y="1982788"/>
            <a:ext cx="1143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vi-VN" sz="36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a:t>
            </a:r>
          </a:p>
        </p:txBody>
      </p:sp>
      <p:sp>
        <p:nvSpPr>
          <p:cNvPr id="187411" name="Line 18">
            <a:extLst>
              <a:ext uri="{FF2B5EF4-FFF2-40B4-BE49-F238E27FC236}">
                <a16:creationId xmlns:a16="http://schemas.microsoft.com/office/drawing/2014/main" id="{E42A6293-F2AC-8140-A84F-38585CE310AA}"/>
              </a:ext>
            </a:extLst>
          </p:cNvPr>
          <p:cNvSpPr>
            <a:spLocks noChangeShapeType="1"/>
          </p:cNvSpPr>
          <p:nvPr/>
        </p:nvSpPr>
        <p:spPr bwMode="auto">
          <a:xfrm>
            <a:off x="9769475" y="3581400"/>
            <a:ext cx="2286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vi-VN"/>
          </a:p>
        </p:txBody>
      </p:sp>
      <p:sp>
        <p:nvSpPr>
          <p:cNvPr id="48" name="Oval 19">
            <a:extLst>
              <a:ext uri="{FF2B5EF4-FFF2-40B4-BE49-F238E27FC236}">
                <a16:creationId xmlns:a16="http://schemas.microsoft.com/office/drawing/2014/main" id="{D72A3724-7A95-B749-852B-4E319777F8E6}"/>
              </a:ext>
            </a:extLst>
          </p:cNvPr>
          <p:cNvSpPr>
            <a:spLocks noChangeArrowheads="1"/>
          </p:cNvSpPr>
          <p:nvPr/>
        </p:nvSpPr>
        <p:spPr bwMode="auto">
          <a:xfrm>
            <a:off x="7178675" y="1219200"/>
            <a:ext cx="2557463" cy="1909763"/>
          </a:xfrm>
          <a:prstGeom prst="ellipse">
            <a:avLst/>
          </a:prstGeom>
          <a:noFill/>
          <a:ln w="38100">
            <a:solidFill>
              <a:srgbClr val="8080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endParaRPr lang="vi-VN" altLang="vi-VN">
              <a:solidFill>
                <a:srgbClr val="000000"/>
              </a:solidFill>
            </a:endParaRPr>
          </a:p>
        </p:txBody>
      </p:sp>
      <p:sp>
        <p:nvSpPr>
          <p:cNvPr id="187413" name="Rectangle 20">
            <a:extLst>
              <a:ext uri="{FF2B5EF4-FFF2-40B4-BE49-F238E27FC236}">
                <a16:creationId xmlns:a16="http://schemas.microsoft.com/office/drawing/2014/main" id="{F85BE156-5A26-F346-9BA9-13ED9DC71936}"/>
              </a:ext>
            </a:extLst>
          </p:cNvPr>
          <p:cNvSpPr>
            <a:spLocks noChangeArrowheads="1"/>
          </p:cNvSpPr>
          <p:nvPr/>
        </p:nvSpPr>
        <p:spPr bwMode="auto">
          <a:xfrm>
            <a:off x="8626475" y="1524000"/>
            <a:ext cx="609600" cy="609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endParaRPr lang="vi-VN" altLang="vi-VN">
              <a:solidFill>
                <a:srgbClr val="000000"/>
              </a:solidFill>
            </a:endParaRPr>
          </a:p>
        </p:txBody>
      </p:sp>
      <p:sp>
        <p:nvSpPr>
          <p:cNvPr id="187414" name="Rectangle 21">
            <a:extLst>
              <a:ext uri="{FF2B5EF4-FFF2-40B4-BE49-F238E27FC236}">
                <a16:creationId xmlns:a16="http://schemas.microsoft.com/office/drawing/2014/main" id="{88B05789-A172-D942-8962-1A945A8C1295}"/>
              </a:ext>
            </a:extLst>
          </p:cNvPr>
          <p:cNvSpPr>
            <a:spLocks noChangeArrowheads="1"/>
          </p:cNvSpPr>
          <p:nvPr/>
        </p:nvSpPr>
        <p:spPr bwMode="auto">
          <a:xfrm rot="-1458741">
            <a:off x="6958013" y="1333500"/>
            <a:ext cx="1366837" cy="7540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endParaRPr lang="vi-VN" altLang="vi-VN">
              <a:solidFill>
                <a:srgbClr val="000000"/>
              </a:solidFill>
            </a:endParaRPr>
          </a:p>
        </p:txBody>
      </p:sp>
      <p:sp>
        <p:nvSpPr>
          <p:cNvPr id="51" name="Rectangle 23">
            <a:extLst>
              <a:ext uri="{FF2B5EF4-FFF2-40B4-BE49-F238E27FC236}">
                <a16:creationId xmlns:a16="http://schemas.microsoft.com/office/drawing/2014/main" id="{FE90D503-33B1-9A4E-8DE0-D58384207B28}"/>
              </a:ext>
            </a:extLst>
          </p:cNvPr>
          <p:cNvSpPr>
            <a:spLocks noChangeArrowheads="1"/>
          </p:cNvSpPr>
          <p:nvPr/>
        </p:nvSpPr>
        <p:spPr bwMode="auto">
          <a:xfrm>
            <a:off x="11087100" y="2438400"/>
            <a:ext cx="968375" cy="2438400"/>
          </a:xfrm>
          <a:prstGeom prst="rect">
            <a:avLst/>
          </a:prstGeom>
          <a:noFill/>
          <a:ln w="9525">
            <a:noFill/>
            <a:miter lim="800000"/>
            <a:headEnd/>
            <a:tailEnd/>
          </a:ln>
          <a:effectLst/>
        </p:spPr>
        <p:txBody>
          <a:bodyPr rot="10800000" vert="eaVert" wrap="none"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400" b="1">
                <a:solidFill>
                  <a:srgbClr val="000000"/>
                </a:solidFill>
                <a:effectLst>
                  <a:outerShdw blurRad="38100" dist="38100" dir="2700000" algn="tl">
                    <a:srgbClr val="C0C0C0"/>
                  </a:outerShdw>
                </a:effectLst>
                <a:latin typeface="Times New Roman" panose="02020603050405020304" pitchFamily="18" charset="0"/>
              </a:rPr>
              <a:t>Cột thời gian</a:t>
            </a:r>
          </a:p>
          <a:p>
            <a:pPr algn="ctr">
              <a:defRPr/>
            </a:pPr>
            <a:r>
              <a:rPr lang="en-US" altLang="vi-VN" sz="2400" b="1">
                <a:solidFill>
                  <a:srgbClr val="000000"/>
                </a:solidFill>
                <a:effectLst>
                  <a:outerShdw blurRad="38100" dist="38100" dir="2700000" algn="tl">
                    <a:srgbClr val="C0C0C0"/>
                  </a:outerShdw>
                </a:effectLst>
                <a:latin typeface="Times New Roman" panose="02020603050405020304" pitchFamily="18" charset="0"/>
              </a:rPr>
              <a:t>Chỉ sự vận động phát triển của sự vật</a:t>
            </a:r>
          </a:p>
        </p:txBody>
      </p:sp>
      <p:sp>
        <p:nvSpPr>
          <p:cNvPr id="187416" name="Rectangle 24">
            <a:extLst>
              <a:ext uri="{FF2B5EF4-FFF2-40B4-BE49-F238E27FC236}">
                <a16:creationId xmlns:a16="http://schemas.microsoft.com/office/drawing/2014/main" id="{DF90F051-D3C6-2B4C-9EB0-12C0F7350C7F}"/>
              </a:ext>
            </a:extLst>
          </p:cNvPr>
          <p:cNvSpPr>
            <a:spLocks noChangeArrowheads="1"/>
          </p:cNvSpPr>
          <p:nvPr/>
        </p:nvSpPr>
        <p:spPr bwMode="auto">
          <a:xfrm>
            <a:off x="6492875" y="2362200"/>
            <a:ext cx="762000" cy="2514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endParaRPr lang="vi-VN" altLang="vi-VN">
              <a:solidFill>
                <a:srgbClr val="000000"/>
              </a:solidFill>
            </a:endParaRPr>
          </a:p>
        </p:txBody>
      </p:sp>
      <p:sp>
        <p:nvSpPr>
          <p:cNvPr id="187417" name="AutoShape 25">
            <a:extLst>
              <a:ext uri="{FF2B5EF4-FFF2-40B4-BE49-F238E27FC236}">
                <a16:creationId xmlns:a16="http://schemas.microsoft.com/office/drawing/2014/main" id="{0A7C15BC-FDEB-A947-A26F-6A64E5F13E06}"/>
              </a:ext>
            </a:extLst>
          </p:cNvPr>
          <p:cNvSpPr>
            <a:spLocks noChangeArrowheads="1"/>
          </p:cNvSpPr>
          <p:nvPr/>
        </p:nvSpPr>
        <p:spPr bwMode="auto">
          <a:xfrm>
            <a:off x="7178675" y="2362200"/>
            <a:ext cx="152400" cy="152400"/>
          </a:xfrm>
          <a:prstGeom prst="flowChartConnector">
            <a:avLst/>
          </a:prstGeom>
          <a:solidFill>
            <a:schemeClr val="tx2"/>
          </a:solidFill>
          <a:ln w="9525">
            <a:solidFill>
              <a:schemeClr val="tx1"/>
            </a:solidFill>
            <a:round/>
            <a:headEnd/>
            <a:tailEnd/>
          </a:ln>
        </p:spPr>
        <p:txBody>
          <a:bodyPr wrap="none"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endParaRPr lang="vi-VN" altLang="vi-VN">
              <a:solidFill>
                <a:srgbClr val="000000"/>
              </a:solidFill>
            </a:endParaRPr>
          </a:p>
        </p:txBody>
      </p:sp>
      <p:sp>
        <p:nvSpPr>
          <p:cNvPr id="187418" name="AutoShape 26">
            <a:extLst>
              <a:ext uri="{FF2B5EF4-FFF2-40B4-BE49-F238E27FC236}">
                <a16:creationId xmlns:a16="http://schemas.microsoft.com/office/drawing/2014/main" id="{C028154B-BEAE-4147-9A4B-4CF676D0C069}"/>
              </a:ext>
            </a:extLst>
          </p:cNvPr>
          <p:cNvSpPr>
            <a:spLocks noChangeArrowheads="1"/>
          </p:cNvSpPr>
          <p:nvPr/>
        </p:nvSpPr>
        <p:spPr bwMode="auto">
          <a:xfrm>
            <a:off x="9540875" y="3657600"/>
            <a:ext cx="152400" cy="152400"/>
          </a:xfrm>
          <a:prstGeom prst="flowChartConnector">
            <a:avLst/>
          </a:prstGeom>
          <a:solidFill>
            <a:schemeClr val="tx2"/>
          </a:solidFill>
          <a:ln w="9525">
            <a:solidFill>
              <a:schemeClr val="tx1"/>
            </a:solidFill>
            <a:round/>
            <a:headEnd/>
            <a:tailEnd/>
          </a:ln>
        </p:spPr>
        <p:txBody>
          <a:bodyPr wrap="none"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endParaRPr lang="vi-VN" altLang="vi-VN">
              <a:solidFill>
                <a:srgbClr val="000000"/>
              </a:solidFill>
            </a:endParaRPr>
          </a:p>
        </p:txBody>
      </p:sp>
      <p:sp>
        <p:nvSpPr>
          <p:cNvPr id="187419" name="AutoShape 27">
            <a:extLst>
              <a:ext uri="{FF2B5EF4-FFF2-40B4-BE49-F238E27FC236}">
                <a16:creationId xmlns:a16="http://schemas.microsoft.com/office/drawing/2014/main" id="{FB0DC61E-F78F-6D4A-8F9E-32A7C5724361}"/>
              </a:ext>
            </a:extLst>
          </p:cNvPr>
          <p:cNvSpPr>
            <a:spLocks noChangeArrowheads="1"/>
          </p:cNvSpPr>
          <p:nvPr/>
        </p:nvSpPr>
        <p:spPr bwMode="auto">
          <a:xfrm>
            <a:off x="7254875" y="4724400"/>
            <a:ext cx="152400" cy="152400"/>
          </a:xfrm>
          <a:prstGeom prst="flowChartConnector">
            <a:avLst/>
          </a:prstGeom>
          <a:solidFill>
            <a:schemeClr val="tx2"/>
          </a:solidFill>
          <a:ln w="9525">
            <a:solidFill>
              <a:schemeClr val="tx1"/>
            </a:solidFill>
            <a:round/>
            <a:headEnd/>
            <a:tailEnd/>
          </a:ln>
        </p:spPr>
        <p:txBody>
          <a:bodyPr wrap="none"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endParaRPr lang="vi-VN" altLang="vi-VN">
              <a:solidFill>
                <a:srgbClr val="000000"/>
              </a:solidFill>
            </a:endParaRPr>
          </a:p>
        </p:txBody>
      </p:sp>
      <p:sp>
        <p:nvSpPr>
          <p:cNvPr id="187420" name="AutoShape 28">
            <a:extLst>
              <a:ext uri="{FF2B5EF4-FFF2-40B4-BE49-F238E27FC236}">
                <a16:creationId xmlns:a16="http://schemas.microsoft.com/office/drawing/2014/main" id="{94EECAE1-4237-E941-9F1C-E5AF85BD14F6}"/>
              </a:ext>
            </a:extLst>
          </p:cNvPr>
          <p:cNvSpPr>
            <a:spLocks noChangeArrowheads="1"/>
          </p:cNvSpPr>
          <p:nvPr/>
        </p:nvSpPr>
        <p:spPr bwMode="auto">
          <a:xfrm>
            <a:off x="8245475" y="1143000"/>
            <a:ext cx="152400" cy="152400"/>
          </a:xfrm>
          <a:prstGeom prst="flowChartConnector">
            <a:avLst/>
          </a:prstGeom>
          <a:solidFill>
            <a:schemeClr val="tx2"/>
          </a:solidFill>
          <a:ln w="9525">
            <a:solidFill>
              <a:schemeClr val="tx1"/>
            </a:solidFill>
            <a:round/>
            <a:headEnd/>
            <a:tailEnd/>
          </a:ln>
        </p:spPr>
        <p:txBody>
          <a:bodyPr wrap="none"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endParaRPr lang="vi-VN" altLang="vi-VN">
              <a:solidFill>
                <a:srgbClr val="000000"/>
              </a:solidFill>
            </a:endParaRPr>
          </a:p>
        </p:txBody>
      </p:sp>
      <p:sp>
        <p:nvSpPr>
          <p:cNvPr id="187421" name="Text Box 15">
            <a:extLst>
              <a:ext uri="{FF2B5EF4-FFF2-40B4-BE49-F238E27FC236}">
                <a16:creationId xmlns:a16="http://schemas.microsoft.com/office/drawing/2014/main" id="{065E2FC4-8223-4F46-89F5-D26D9540F0DF}"/>
              </a:ext>
            </a:extLst>
          </p:cNvPr>
          <p:cNvSpPr txBox="1">
            <a:spLocks noChangeArrowheads="1"/>
          </p:cNvSpPr>
          <p:nvPr/>
        </p:nvSpPr>
        <p:spPr bwMode="auto">
          <a:xfrm>
            <a:off x="7254875" y="887413"/>
            <a:ext cx="4921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vi-VN" sz="36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a:t>
            </a:r>
          </a:p>
        </p:txBody>
      </p:sp>
      <p:cxnSp>
        <p:nvCxnSpPr>
          <p:cNvPr id="58" name="Straight Connector 57">
            <a:extLst>
              <a:ext uri="{FF2B5EF4-FFF2-40B4-BE49-F238E27FC236}">
                <a16:creationId xmlns:a16="http://schemas.microsoft.com/office/drawing/2014/main" id="{D0FFB582-E37E-EA4D-A42E-45CE76777069}"/>
              </a:ext>
            </a:extLst>
          </p:cNvPr>
          <p:cNvCxnSpPr/>
          <p:nvPr/>
        </p:nvCxnSpPr>
        <p:spPr>
          <a:xfrm>
            <a:off x="2119313" y="61913"/>
            <a:ext cx="0" cy="1057275"/>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87423" name="Date Placeholder 1">
            <a:extLst>
              <a:ext uri="{FF2B5EF4-FFF2-40B4-BE49-F238E27FC236}">
                <a16:creationId xmlns:a16="http://schemas.microsoft.com/office/drawing/2014/main" id="{0B9F7607-8079-DE4C-B696-C1B6F9E202AC}"/>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A63C7804-2587-E848-9EA5-3D690C0433EC}"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87424" name="Footer Placeholder 2">
            <a:extLst>
              <a:ext uri="{FF2B5EF4-FFF2-40B4-BE49-F238E27FC236}">
                <a16:creationId xmlns:a16="http://schemas.microsoft.com/office/drawing/2014/main" id="{3E007676-EDBF-8245-9463-7014EA56FC0D}"/>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87425" name="Slide Number Placeholder 3">
            <a:extLst>
              <a:ext uri="{FF2B5EF4-FFF2-40B4-BE49-F238E27FC236}">
                <a16:creationId xmlns:a16="http://schemas.microsoft.com/office/drawing/2014/main" id="{6307F932-E218-3A4C-B510-7B15683FD55E}"/>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5129E93B-DA88-364B-8652-B8F425C45537}" type="slidenum">
              <a:rPr lang="en-US" altLang="vi-VN" smtClean="0">
                <a:solidFill>
                  <a:srgbClr val="1F5281"/>
                </a:solidFill>
                <a:latin typeface="Arial" panose="020B0604020202020204" pitchFamily="34" charset="0"/>
              </a:rPr>
              <a:pPr algn="ctr"/>
              <a:t>67</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1514201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5000"/>
                                        <p:tgtEl>
                                          <p:spTgt spid="41"/>
                                        </p:tgtEl>
                                      </p:cBhvr>
                                    </p:animEffect>
                                  </p:childTnLst>
                                </p:cTn>
                              </p:par>
                            </p:childTnLst>
                          </p:cTn>
                        </p:par>
                        <p:par>
                          <p:cTn id="8" fill="hold" nodeType="afterGroup">
                            <p:stCondLst>
                              <p:cond delay="5000"/>
                            </p:stCondLst>
                            <p:childTnLst>
                              <p:par>
                                <p:cTn id="9" presetID="22" presetClass="entr" presetSubtype="4"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wipe(down)">
                                      <p:cBhvr>
                                        <p:cTn id="11" dur="5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BB8FFE1-F4E1-914F-974D-F28B328A9CE3}"/>
              </a:ext>
            </a:extLst>
          </p:cNvPr>
          <p:cNvGraphicFramePr/>
          <p:nvPr/>
        </p:nvGraphicFramePr>
        <p:xfrm>
          <a:off x="425886" y="1515649"/>
          <a:ext cx="9103026" cy="49308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8418" name="Text Box 2">
            <a:extLst>
              <a:ext uri="{FF2B5EF4-FFF2-40B4-BE49-F238E27FC236}">
                <a16:creationId xmlns:a16="http://schemas.microsoft.com/office/drawing/2014/main" id="{BBFAD438-5892-0B4A-919D-675372D3BE4D}"/>
              </a:ext>
            </a:extLst>
          </p:cNvPr>
          <p:cNvSpPr txBox="1">
            <a:spLocks noChangeArrowheads="1"/>
          </p:cNvSpPr>
          <p:nvPr/>
        </p:nvSpPr>
        <p:spPr bwMode="auto">
          <a:xfrm>
            <a:off x="1312863" y="223838"/>
            <a:ext cx="959961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8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 Ý nghĩa phương pháp luận </a:t>
            </a:r>
          </a:p>
        </p:txBody>
      </p:sp>
      <p:sp>
        <p:nvSpPr>
          <p:cNvPr id="9" name="Rectangle 8">
            <a:extLst>
              <a:ext uri="{FF2B5EF4-FFF2-40B4-BE49-F238E27FC236}">
                <a16:creationId xmlns:a16="http://schemas.microsoft.com/office/drawing/2014/main" id="{178BFC20-211B-8F40-A0F6-C3C8AA34B86F}"/>
              </a:ext>
            </a:extLst>
          </p:cNvPr>
          <p:cNvSpPr/>
          <p:nvPr/>
        </p:nvSpPr>
        <p:spPr>
          <a:xfrm>
            <a:off x="9632950" y="2027238"/>
            <a:ext cx="2265363" cy="4419600"/>
          </a:xfrm>
          <a:prstGeom prst="rect">
            <a:avLst/>
          </a:prstGeom>
          <a:solidFill>
            <a:schemeClr val="accent3"/>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800" b="1">
                <a:solidFill>
                  <a:srgbClr val="FF0000"/>
                </a:solidFill>
                <a:latin typeface="Times New Roman" panose="02020603050405020304" pitchFamily="18" charset="0"/>
              </a:rPr>
              <a:t> </a:t>
            </a:r>
          </a:p>
          <a:p>
            <a:pPr algn="ctr">
              <a:defRPr/>
            </a:pPr>
            <a:r>
              <a:rPr lang="en-US" altLang="vi-VN" sz="2800" b="1">
                <a:solidFill>
                  <a:srgbClr val="000000"/>
                </a:solidFill>
                <a:latin typeface="Times New Roman" panose="02020603050405020304" pitchFamily="18" charset="0"/>
              </a:rPr>
              <a:t>Cần ủng hộ SV mới tạo điều kiện cho nó phát triển phù hợp với xu thế vận động PT của SV mới</a:t>
            </a:r>
          </a:p>
        </p:txBody>
      </p:sp>
      <p:grpSp>
        <p:nvGrpSpPr>
          <p:cNvPr id="188420" name="Group 10">
            <a:extLst>
              <a:ext uri="{FF2B5EF4-FFF2-40B4-BE49-F238E27FC236}">
                <a16:creationId xmlns:a16="http://schemas.microsoft.com/office/drawing/2014/main" id="{753C4A93-9F7F-9C4D-8F40-76D419061C56}"/>
              </a:ext>
            </a:extLst>
          </p:cNvPr>
          <p:cNvGrpSpPr>
            <a:grpSpLocks/>
          </p:cNvGrpSpPr>
          <p:nvPr/>
        </p:nvGrpSpPr>
        <p:grpSpPr bwMode="auto">
          <a:xfrm>
            <a:off x="9632950" y="2027238"/>
            <a:ext cx="1328738" cy="558800"/>
            <a:chOff x="0" y="1660316"/>
            <a:chExt cx="1329411" cy="559353"/>
          </a:xfrm>
        </p:grpSpPr>
        <p:sp>
          <p:nvSpPr>
            <p:cNvPr id="12" name="Round Same Side Corner Rectangle 11">
              <a:extLst>
                <a:ext uri="{FF2B5EF4-FFF2-40B4-BE49-F238E27FC236}">
                  <a16:creationId xmlns:a16="http://schemas.microsoft.com/office/drawing/2014/main" id="{2C2351ED-8C87-D34C-A81D-F78D86AC7ADE}"/>
                </a:ext>
              </a:extLst>
            </p:cNvPr>
            <p:cNvSpPr/>
            <p:nvPr/>
          </p:nvSpPr>
          <p:spPr>
            <a:xfrm>
              <a:off x="0" y="1660316"/>
              <a:ext cx="1329411" cy="543462"/>
            </a:xfrm>
            <a:prstGeom prst="round2SameRect">
              <a:avLst>
                <a:gd name="adj1" fmla="val 16670"/>
                <a:gd name="adj2" fmla="val 0"/>
              </a:avLst>
            </a:prstGeom>
            <a:solidFill>
              <a:srgbClr val="FFFF00"/>
            </a:soli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3" name="Round Same Side Corner Rectangle 4">
              <a:extLst>
                <a:ext uri="{FF2B5EF4-FFF2-40B4-BE49-F238E27FC236}">
                  <a16:creationId xmlns:a16="http://schemas.microsoft.com/office/drawing/2014/main" id="{DAD0A7BE-F111-A34F-A231-DD4EE8E832C2}"/>
                </a:ext>
              </a:extLst>
            </p:cNvPr>
            <p:cNvSpPr/>
            <p:nvPr/>
          </p:nvSpPr>
          <p:spPr>
            <a:xfrm>
              <a:off x="27002" y="1701632"/>
              <a:ext cx="1275408" cy="518037"/>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anchor="ctr"/>
            <a:lstStyle>
              <a:lvl1pPr defTabSz="1244600">
                <a:defRPr>
                  <a:solidFill>
                    <a:schemeClr val="tx1"/>
                  </a:solidFill>
                  <a:latin typeface="VNI-Times" pitchFamily="2" charset="0"/>
                  <a:cs typeface="Arial" panose="020B0604020202020204" pitchFamily="34" charset="0"/>
                </a:defRPr>
              </a:lvl1pPr>
              <a:lvl2pPr marL="742950" indent="-285750" defTabSz="1244600">
                <a:defRPr>
                  <a:solidFill>
                    <a:schemeClr val="tx1"/>
                  </a:solidFill>
                  <a:latin typeface="VNI-Times" pitchFamily="2" charset="0"/>
                  <a:cs typeface="Arial" panose="020B0604020202020204" pitchFamily="34" charset="0"/>
                </a:defRPr>
              </a:lvl2pPr>
              <a:lvl3pPr marL="1143000" indent="-228600" defTabSz="1244600">
                <a:defRPr>
                  <a:solidFill>
                    <a:schemeClr val="tx1"/>
                  </a:solidFill>
                  <a:latin typeface="VNI-Times" pitchFamily="2" charset="0"/>
                  <a:cs typeface="Arial" panose="020B0604020202020204" pitchFamily="34" charset="0"/>
                </a:defRPr>
              </a:lvl3pPr>
              <a:lvl4pPr marL="1600200" indent="-228600" defTabSz="1244600">
                <a:defRPr>
                  <a:solidFill>
                    <a:schemeClr val="tx1"/>
                  </a:solidFill>
                  <a:latin typeface="VNI-Times" pitchFamily="2" charset="0"/>
                  <a:cs typeface="Arial" panose="020B0604020202020204" pitchFamily="34" charset="0"/>
                </a:defRPr>
              </a:lvl4pPr>
              <a:lvl5pPr marL="2057400" indent="-228600" defTabSz="1244600">
                <a:defRPr>
                  <a:solidFill>
                    <a:schemeClr val="tx1"/>
                  </a:solidFill>
                  <a:latin typeface="VNI-Times" pitchFamily="2" charset="0"/>
                  <a:cs typeface="Arial" panose="020B0604020202020204" pitchFamily="34" charset="0"/>
                </a:defRPr>
              </a:lvl5pPr>
              <a:lvl6pPr marL="25146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defRPr/>
              </a:pPr>
              <a:r>
                <a:rPr lang="en-US" altLang="vi-VN" sz="2800" b="1">
                  <a:solidFill>
                    <a:srgbClr val="000000"/>
                  </a:solidFill>
                  <a:latin typeface="Times New Roman" panose="02020603050405020304" pitchFamily="18" charset="0"/>
                </a:rPr>
                <a:t>Bốn là:</a:t>
              </a:r>
            </a:p>
          </p:txBody>
        </p:sp>
      </p:grpSp>
      <p:cxnSp>
        <p:nvCxnSpPr>
          <p:cNvPr id="8" name="Straight Connector 7">
            <a:extLst>
              <a:ext uri="{FF2B5EF4-FFF2-40B4-BE49-F238E27FC236}">
                <a16:creationId xmlns:a16="http://schemas.microsoft.com/office/drawing/2014/main" id="{3764C43C-5ACD-D346-9FB8-05D4E356CCEE}"/>
              </a:ext>
            </a:extLst>
          </p:cNvPr>
          <p:cNvCxnSpPr/>
          <p:nvPr/>
        </p:nvCxnSpPr>
        <p:spPr>
          <a:xfrm>
            <a:off x="2119313" y="61913"/>
            <a:ext cx="0" cy="1057275"/>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88422" name="Date Placeholder 2">
            <a:extLst>
              <a:ext uri="{FF2B5EF4-FFF2-40B4-BE49-F238E27FC236}">
                <a16:creationId xmlns:a16="http://schemas.microsoft.com/office/drawing/2014/main" id="{33DC7CDD-6783-4044-B171-C1CC666F77DA}"/>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DEBBA18E-67D7-1C47-91FB-8CDEEF645A86}"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88423" name="Footer Placeholder 3">
            <a:extLst>
              <a:ext uri="{FF2B5EF4-FFF2-40B4-BE49-F238E27FC236}">
                <a16:creationId xmlns:a16="http://schemas.microsoft.com/office/drawing/2014/main" id="{EE522F44-58D6-994F-8D68-705598049ACB}"/>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88424" name="Slide Number Placeholder 4">
            <a:extLst>
              <a:ext uri="{FF2B5EF4-FFF2-40B4-BE49-F238E27FC236}">
                <a16:creationId xmlns:a16="http://schemas.microsoft.com/office/drawing/2014/main" id="{D683E8BA-B6D5-FD44-8921-EC3B60CEADF2}"/>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8A6EC5D8-CAAC-0D4A-95A9-7F990BA37F21}" type="slidenum">
              <a:rPr lang="en-US" altLang="vi-VN" smtClean="0">
                <a:solidFill>
                  <a:srgbClr val="1F5281"/>
                </a:solidFill>
                <a:latin typeface="Arial" panose="020B0604020202020204" pitchFamily="34" charset="0"/>
              </a:rPr>
              <a:pPr algn="ctr"/>
              <a:t>68</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1352369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Line 2">
            <a:extLst>
              <a:ext uri="{FF2B5EF4-FFF2-40B4-BE49-F238E27FC236}">
                <a16:creationId xmlns:a16="http://schemas.microsoft.com/office/drawing/2014/main" id="{186B04CD-EE7B-E34E-BCD0-E5DDC9E51A98}"/>
              </a:ext>
            </a:extLst>
          </p:cNvPr>
          <p:cNvSpPr>
            <a:spLocks noChangeShapeType="1"/>
          </p:cNvSpPr>
          <p:nvPr/>
        </p:nvSpPr>
        <p:spPr bwMode="auto">
          <a:xfrm>
            <a:off x="2819400" y="914400"/>
            <a:ext cx="7848600" cy="1588"/>
          </a:xfrm>
          <a:prstGeom prst="line">
            <a:avLst/>
          </a:prstGeom>
          <a:noFill/>
          <a:ln w="635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89442" name="Line 3">
            <a:extLst>
              <a:ext uri="{FF2B5EF4-FFF2-40B4-BE49-F238E27FC236}">
                <a16:creationId xmlns:a16="http://schemas.microsoft.com/office/drawing/2014/main" id="{66EF693E-2FCA-A64D-94AE-684C9BC32129}"/>
              </a:ext>
            </a:extLst>
          </p:cNvPr>
          <p:cNvSpPr>
            <a:spLocks noChangeShapeType="1"/>
          </p:cNvSpPr>
          <p:nvPr/>
        </p:nvSpPr>
        <p:spPr bwMode="auto">
          <a:xfrm>
            <a:off x="2743200" y="3276600"/>
            <a:ext cx="7924800" cy="1588"/>
          </a:xfrm>
          <a:prstGeom prst="line">
            <a:avLst/>
          </a:prstGeom>
          <a:noFill/>
          <a:ln w="635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89443" name="Line 4">
            <a:extLst>
              <a:ext uri="{FF2B5EF4-FFF2-40B4-BE49-F238E27FC236}">
                <a16:creationId xmlns:a16="http://schemas.microsoft.com/office/drawing/2014/main" id="{F3B6C2E9-75CB-AE4C-99B5-6A2D04B53340}"/>
              </a:ext>
            </a:extLst>
          </p:cNvPr>
          <p:cNvSpPr>
            <a:spLocks noChangeShapeType="1"/>
          </p:cNvSpPr>
          <p:nvPr/>
        </p:nvSpPr>
        <p:spPr bwMode="auto">
          <a:xfrm>
            <a:off x="2743200" y="5532438"/>
            <a:ext cx="7924800" cy="1587"/>
          </a:xfrm>
          <a:prstGeom prst="line">
            <a:avLst/>
          </a:prstGeom>
          <a:noFill/>
          <a:ln w="635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89444" name="Line 5">
            <a:extLst>
              <a:ext uri="{FF2B5EF4-FFF2-40B4-BE49-F238E27FC236}">
                <a16:creationId xmlns:a16="http://schemas.microsoft.com/office/drawing/2014/main" id="{6EC984C5-7876-A646-B3F9-653B80A55696}"/>
              </a:ext>
            </a:extLst>
          </p:cNvPr>
          <p:cNvSpPr>
            <a:spLocks noChangeShapeType="1"/>
          </p:cNvSpPr>
          <p:nvPr/>
        </p:nvSpPr>
        <p:spPr bwMode="auto">
          <a:xfrm>
            <a:off x="8031163" y="350838"/>
            <a:ext cx="1587" cy="1676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vi-VN"/>
          </a:p>
        </p:txBody>
      </p:sp>
      <p:sp>
        <p:nvSpPr>
          <p:cNvPr id="189445" name="Line 6">
            <a:extLst>
              <a:ext uri="{FF2B5EF4-FFF2-40B4-BE49-F238E27FC236}">
                <a16:creationId xmlns:a16="http://schemas.microsoft.com/office/drawing/2014/main" id="{9C471A7D-099D-694D-948B-7B5660AE0B9B}"/>
              </a:ext>
            </a:extLst>
          </p:cNvPr>
          <p:cNvSpPr>
            <a:spLocks noChangeShapeType="1"/>
          </p:cNvSpPr>
          <p:nvPr/>
        </p:nvSpPr>
        <p:spPr bwMode="auto">
          <a:xfrm>
            <a:off x="8001000" y="2209800"/>
            <a:ext cx="1588" cy="18288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vi-VN"/>
          </a:p>
        </p:txBody>
      </p:sp>
      <p:sp>
        <p:nvSpPr>
          <p:cNvPr id="189446" name="Line 7">
            <a:extLst>
              <a:ext uri="{FF2B5EF4-FFF2-40B4-BE49-F238E27FC236}">
                <a16:creationId xmlns:a16="http://schemas.microsoft.com/office/drawing/2014/main" id="{341B8D76-00BF-D644-A15E-CCAA93CD1BEA}"/>
              </a:ext>
            </a:extLst>
          </p:cNvPr>
          <p:cNvSpPr>
            <a:spLocks noChangeShapeType="1"/>
          </p:cNvSpPr>
          <p:nvPr/>
        </p:nvSpPr>
        <p:spPr bwMode="auto">
          <a:xfrm>
            <a:off x="8001000" y="4541838"/>
            <a:ext cx="1588" cy="18288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vi-VN"/>
          </a:p>
        </p:txBody>
      </p:sp>
      <p:sp>
        <p:nvSpPr>
          <p:cNvPr id="189447" name="Line 8">
            <a:extLst>
              <a:ext uri="{FF2B5EF4-FFF2-40B4-BE49-F238E27FC236}">
                <a16:creationId xmlns:a16="http://schemas.microsoft.com/office/drawing/2014/main" id="{4474010C-B491-D547-AB3F-E17A9594DAC0}"/>
              </a:ext>
            </a:extLst>
          </p:cNvPr>
          <p:cNvSpPr>
            <a:spLocks noChangeShapeType="1"/>
          </p:cNvSpPr>
          <p:nvPr/>
        </p:nvSpPr>
        <p:spPr bwMode="auto">
          <a:xfrm>
            <a:off x="2438400" y="914400"/>
            <a:ext cx="381000" cy="1588"/>
          </a:xfrm>
          <a:prstGeom prst="line">
            <a:avLst/>
          </a:prstGeom>
          <a:noFill/>
          <a:ln w="635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vi-VN"/>
          </a:p>
        </p:txBody>
      </p:sp>
      <p:sp>
        <p:nvSpPr>
          <p:cNvPr id="189448" name="Line 9">
            <a:extLst>
              <a:ext uri="{FF2B5EF4-FFF2-40B4-BE49-F238E27FC236}">
                <a16:creationId xmlns:a16="http://schemas.microsoft.com/office/drawing/2014/main" id="{46886707-732C-3F42-8F50-CCEC036253E1}"/>
              </a:ext>
            </a:extLst>
          </p:cNvPr>
          <p:cNvSpPr>
            <a:spLocks noChangeShapeType="1"/>
          </p:cNvSpPr>
          <p:nvPr/>
        </p:nvSpPr>
        <p:spPr bwMode="auto">
          <a:xfrm>
            <a:off x="2286000" y="3276600"/>
            <a:ext cx="381000" cy="1588"/>
          </a:xfrm>
          <a:prstGeom prst="line">
            <a:avLst/>
          </a:prstGeom>
          <a:noFill/>
          <a:ln w="635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vi-VN"/>
          </a:p>
        </p:txBody>
      </p:sp>
      <p:sp>
        <p:nvSpPr>
          <p:cNvPr id="189449" name="Line 10">
            <a:extLst>
              <a:ext uri="{FF2B5EF4-FFF2-40B4-BE49-F238E27FC236}">
                <a16:creationId xmlns:a16="http://schemas.microsoft.com/office/drawing/2014/main" id="{D4D479EF-9732-9643-BEE4-EBA40325014A}"/>
              </a:ext>
            </a:extLst>
          </p:cNvPr>
          <p:cNvSpPr>
            <a:spLocks noChangeShapeType="1"/>
          </p:cNvSpPr>
          <p:nvPr/>
        </p:nvSpPr>
        <p:spPr bwMode="auto">
          <a:xfrm>
            <a:off x="2286000" y="5715000"/>
            <a:ext cx="381000" cy="1588"/>
          </a:xfrm>
          <a:prstGeom prst="line">
            <a:avLst/>
          </a:prstGeom>
          <a:noFill/>
          <a:ln w="635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vi-VN"/>
          </a:p>
        </p:txBody>
      </p:sp>
      <p:sp>
        <p:nvSpPr>
          <p:cNvPr id="189450" name="Text Box 11">
            <a:extLst>
              <a:ext uri="{FF2B5EF4-FFF2-40B4-BE49-F238E27FC236}">
                <a16:creationId xmlns:a16="http://schemas.microsoft.com/office/drawing/2014/main" id="{C8B24822-4F5F-6446-A345-33F8BD63D669}"/>
              </a:ext>
            </a:extLst>
          </p:cNvPr>
          <p:cNvSpPr txBox="1">
            <a:spLocks noChangeArrowheads="1"/>
          </p:cNvSpPr>
          <p:nvPr/>
        </p:nvSpPr>
        <p:spPr bwMode="auto">
          <a:xfrm>
            <a:off x="3001963" y="1341438"/>
            <a:ext cx="12573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5" rIns="91428" bIns="45715">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vi-VN"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Khác biệt</a:t>
            </a:r>
          </a:p>
        </p:txBody>
      </p:sp>
      <p:sp>
        <p:nvSpPr>
          <p:cNvPr id="189451" name="Text Box 12">
            <a:extLst>
              <a:ext uri="{FF2B5EF4-FFF2-40B4-BE49-F238E27FC236}">
                <a16:creationId xmlns:a16="http://schemas.microsoft.com/office/drawing/2014/main" id="{4F46F87F-60DC-F546-8CBD-9D91CDE42370}"/>
              </a:ext>
            </a:extLst>
          </p:cNvPr>
          <p:cNvSpPr txBox="1">
            <a:spLocks noChangeArrowheads="1"/>
          </p:cNvSpPr>
          <p:nvPr/>
        </p:nvSpPr>
        <p:spPr bwMode="auto">
          <a:xfrm>
            <a:off x="4206875" y="1265238"/>
            <a:ext cx="193516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5" rIns="91428" bIns="45715">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vi-VN"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Đồng nhất           cái khác biệt</a:t>
            </a:r>
          </a:p>
        </p:txBody>
      </p:sp>
      <p:sp>
        <p:nvSpPr>
          <p:cNvPr id="189452" name="Text Box 13">
            <a:extLst>
              <a:ext uri="{FF2B5EF4-FFF2-40B4-BE49-F238E27FC236}">
                <a16:creationId xmlns:a16="http://schemas.microsoft.com/office/drawing/2014/main" id="{7459C5A6-965A-084E-B59C-09658053D6D1}"/>
              </a:ext>
            </a:extLst>
          </p:cNvPr>
          <p:cNvSpPr txBox="1">
            <a:spLocks noChangeArrowheads="1"/>
          </p:cNvSpPr>
          <p:nvPr/>
        </p:nvSpPr>
        <p:spPr bwMode="auto">
          <a:xfrm>
            <a:off x="5715000" y="1219200"/>
            <a:ext cx="1295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5" rIns="91428" bIns="45715">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endParaRPr lang="vi-VN" altLang="vi-VN" sz="1800">
              <a:solidFill>
                <a:srgbClr val="000000"/>
              </a:solidFill>
              <a:latin typeface="Arial" panose="020B0604020202020204" pitchFamily="34" charset="0"/>
            </a:endParaRPr>
          </a:p>
        </p:txBody>
      </p:sp>
      <p:sp>
        <p:nvSpPr>
          <p:cNvPr id="189453" name="Text Box 14">
            <a:extLst>
              <a:ext uri="{FF2B5EF4-FFF2-40B4-BE49-F238E27FC236}">
                <a16:creationId xmlns:a16="http://schemas.microsoft.com/office/drawing/2014/main" id="{7D35D8FD-A9B4-5944-AB26-94FDCB0FF01B}"/>
              </a:ext>
            </a:extLst>
          </p:cNvPr>
          <p:cNvSpPr txBox="1">
            <a:spLocks noChangeArrowheads="1"/>
          </p:cNvSpPr>
          <p:nvPr/>
        </p:nvSpPr>
        <p:spPr bwMode="auto">
          <a:xfrm>
            <a:off x="6316663" y="1341438"/>
            <a:ext cx="182086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5" rIns="91428" bIns="45715">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vi-VN"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MT của các mặt đối lập</a:t>
            </a:r>
          </a:p>
        </p:txBody>
      </p:sp>
      <p:sp>
        <p:nvSpPr>
          <p:cNvPr id="189454" name="Text Box 15">
            <a:extLst>
              <a:ext uri="{FF2B5EF4-FFF2-40B4-BE49-F238E27FC236}">
                <a16:creationId xmlns:a16="http://schemas.microsoft.com/office/drawing/2014/main" id="{638FE603-3CC7-E54A-8084-7F13B1421AC4}"/>
              </a:ext>
            </a:extLst>
          </p:cNvPr>
          <p:cNvSpPr txBox="1">
            <a:spLocks noChangeArrowheads="1"/>
          </p:cNvSpPr>
          <p:nvPr/>
        </p:nvSpPr>
        <p:spPr bwMode="auto">
          <a:xfrm>
            <a:off x="4370388" y="228600"/>
            <a:ext cx="1828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5" rIns="91428" bIns="45715">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vi-VN"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Thống nhất</a:t>
            </a:r>
          </a:p>
        </p:txBody>
      </p:sp>
      <p:sp>
        <p:nvSpPr>
          <p:cNvPr id="189455" name="Text Box 16">
            <a:extLst>
              <a:ext uri="{FF2B5EF4-FFF2-40B4-BE49-F238E27FC236}">
                <a16:creationId xmlns:a16="http://schemas.microsoft.com/office/drawing/2014/main" id="{902299E5-E428-7344-BF89-CF699A592F0E}"/>
              </a:ext>
            </a:extLst>
          </p:cNvPr>
          <p:cNvSpPr txBox="1">
            <a:spLocks noChangeArrowheads="1"/>
          </p:cNvSpPr>
          <p:nvPr/>
        </p:nvSpPr>
        <p:spPr bwMode="auto">
          <a:xfrm>
            <a:off x="6792913" y="273050"/>
            <a:ext cx="2590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5" rIns="91428" bIns="45715">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vi-VN"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Đấu tranh</a:t>
            </a:r>
          </a:p>
        </p:txBody>
      </p:sp>
      <p:sp>
        <p:nvSpPr>
          <p:cNvPr id="189456" name="Text Box 17">
            <a:extLst>
              <a:ext uri="{FF2B5EF4-FFF2-40B4-BE49-F238E27FC236}">
                <a16:creationId xmlns:a16="http://schemas.microsoft.com/office/drawing/2014/main" id="{1BD2E60F-AEC1-AC47-806C-081DA69D5DBE}"/>
              </a:ext>
            </a:extLst>
          </p:cNvPr>
          <p:cNvSpPr txBox="1">
            <a:spLocks noChangeArrowheads="1"/>
          </p:cNvSpPr>
          <p:nvPr/>
        </p:nvSpPr>
        <p:spPr bwMode="auto">
          <a:xfrm>
            <a:off x="673100" y="655638"/>
            <a:ext cx="18573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5" rIns="91428" bIns="45715">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vi-VN"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SỰ VẬT CŨ</a:t>
            </a:r>
          </a:p>
        </p:txBody>
      </p:sp>
      <p:sp>
        <p:nvSpPr>
          <p:cNvPr id="189457" name="Text Box 18">
            <a:extLst>
              <a:ext uri="{FF2B5EF4-FFF2-40B4-BE49-F238E27FC236}">
                <a16:creationId xmlns:a16="http://schemas.microsoft.com/office/drawing/2014/main" id="{B1692BD8-0CC6-BE45-8C24-99BBC93F4220}"/>
              </a:ext>
            </a:extLst>
          </p:cNvPr>
          <p:cNvSpPr txBox="1">
            <a:spLocks noChangeArrowheads="1"/>
          </p:cNvSpPr>
          <p:nvPr/>
        </p:nvSpPr>
        <p:spPr bwMode="auto">
          <a:xfrm>
            <a:off x="9012238" y="519113"/>
            <a:ext cx="21256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5" rIns="91428" bIns="45715">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vi-VN"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SỰ VẬT MỚI</a:t>
            </a:r>
          </a:p>
        </p:txBody>
      </p:sp>
      <p:sp>
        <p:nvSpPr>
          <p:cNvPr id="189458" name="AutoShape 19">
            <a:extLst>
              <a:ext uri="{FF2B5EF4-FFF2-40B4-BE49-F238E27FC236}">
                <a16:creationId xmlns:a16="http://schemas.microsoft.com/office/drawing/2014/main" id="{EA87A131-1CBF-A149-8C6A-36930F882911}"/>
              </a:ext>
            </a:extLst>
          </p:cNvPr>
          <p:cNvSpPr>
            <a:spLocks/>
          </p:cNvSpPr>
          <p:nvPr/>
        </p:nvSpPr>
        <p:spPr bwMode="auto">
          <a:xfrm rot="-5400000">
            <a:off x="5103019" y="-2039144"/>
            <a:ext cx="469900" cy="5462588"/>
          </a:xfrm>
          <a:prstGeom prst="rightBrace">
            <a:avLst>
              <a:gd name="adj1" fmla="val 96875"/>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800">
              <a:solidFill>
                <a:srgbClr val="000000"/>
              </a:solidFill>
              <a:latin typeface="Times New Roman" panose="02020603050405020304" pitchFamily="18" charset="0"/>
            </a:endParaRPr>
          </a:p>
        </p:txBody>
      </p:sp>
      <p:sp>
        <p:nvSpPr>
          <p:cNvPr id="189459" name="Oval 20">
            <a:extLst>
              <a:ext uri="{FF2B5EF4-FFF2-40B4-BE49-F238E27FC236}">
                <a16:creationId xmlns:a16="http://schemas.microsoft.com/office/drawing/2014/main" id="{7185461A-2E5D-E143-9C33-8FE5D1194210}"/>
              </a:ext>
            </a:extLst>
          </p:cNvPr>
          <p:cNvSpPr>
            <a:spLocks noChangeArrowheads="1"/>
          </p:cNvSpPr>
          <p:nvPr/>
        </p:nvSpPr>
        <p:spPr bwMode="auto">
          <a:xfrm>
            <a:off x="8466138" y="1157288"/>
            <a:ext cx="1922462" cy="1143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28" tIns="45715" rIns="91428" bIns="45715"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0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GIẢI QUYẾT</a:t>
            </a:r>
          </a:p>
          <a:p>
            <a:pPr algn="ctr">
              <a:spcBef>
                <a:spcPct val="0"/>
              </a:spcBef>
              <a:buFontTx/>
              <a:buNone/>
            </a:pPr>
            <a:r>
              <a:rPr lang="en-US" altLang="vi-VN" sz="20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MÂU THUẪN</a:t>
            </a:r>
          </a:p>
        </p:txBody>
      </p:sp>
      <p:sp>
        <p:nvSpPr>
          <p:cNvPr id="189460" name="Line 21">
            <a:extLst>
              <a:ext uri="{FF2B5EF4-FFF2-40B4-BE49-F238E27FC236}">
                <a16:creationId xmlns:a16="http://schemas.microsoft.com/office/drawing/2014/main" id="{9D425EA0-2D2E-2C4E-934E-81E70F195A57}"/>
              </a:ext>
            </a:extLst>
          </p:cNvPr>
          <p:cNvSpPr>
            <a:spLocks noChangeShapeType="1"/>
          </p:cNvSpPr>
          <p:nvPr/>
        </p:nvSpPr>
        <p:spPr bwMode="auto">
          <a:xfrm flipH="1" flipV="1">
            <a:off x="8047038" y="1020763"/>
            <a:ext cx="517525" cy="4064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89461" name="Text Box 22">
            <a:extLst>
              <a:ext uri="{FF2B5EF4-FFF2-40B4-BE49-F238E27FC236}">
                <a16:creationId xmlns:a16="http://schemas.microsoft.com/office/drawing/2014/main" id="{67FF7BAF-A99F-6145-ABC5-59F19F4C8064}"/>
              </a:ext>
            </a:extLst>
          </p:cNvPr>
          <p:cNvSpPr txBox="1">
            <a:spLocks noChangeArrowheads="1"/>
          </p:cNvSpPr>
          <p:nvPr/>
        </p:nvSpPr>
        <p:spPr bwMode="auto">
          <a:xfrm>
            <a:off x="2819400" y="3581400"/>
            <a:ext cx="5121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5" rIns="91428" bIns="45715">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vi-VN"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QUÁ TRÌNH TÍCH TỤ VỀ LƯỢNG</a:t>
            </a:r>
          </a:p>
        </p:txBody>
      </p:sp>
      <p:sp>
        <p:nvSpPr>
          <p:cNvPr id="189462" name="Text Box 23">
            <a:extLst>
              <a:ext uri="{FF2B5EF4-FFF2-40B4-BE49-F238E27FC236}">
                <a16:creationId xmlns:a16="http://schemas.microsoft.com/office/drawing/2014/main" id="{9A3835E0-C16E-4F40-9964-1019C24D290A}"/>
              </a:ext>
            </a:extLst>
          </p:cNvPr>
          <p:cNvSpPr txBox="1">
            <a:spLocks noChangeArrowheads="1"/>
          </p:cNvSpPr>
          <p:nvPr/>
        </p:nvSpPr>
        <p:spPr bwMode="auto">
          <a:xfrm>
            <a:off x="4865688" y="2252663"/>
            <a:ext cx="838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5" rIns="91428" bIns="45715">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vi-VN"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Độ</a:t>
            </a:r>
          </a:p>
        </p:txBody>
      </p:sp>
      <p:sp>
        <p:nvSpPr>
          <p:cNvPr id="189463" name="AutoShape 24">
            <a:extLst>
              <a:ext uri="{FF2B5EF4-FFF2-40B4-BE49-F238E27FC236}">
                <a16:creationId xmlns:a16="http://schemas.microsoft.com/office/drawing/2014/main" id="{B64C01D7-86E1-2041-BF3F-D427CE6B0BF6}"/>
              </a:ext>
            </a:extLst>
          </p:cNvPr>
          <p:cNvSpPr>
            <a:spLocks/>
          </p:cNvSpPr>
          <p:nvPr/>
        </p:nvSpPr>
        <p:spPr bwMode="auto">
          <a:xfrm rot="-5400000">
            <a:off x="4953000" y="228600"/>
            <a:ext cx="609600" cy="5486400"/>
          </a:xfrm>
          <a:prstGeom prst="rightBrace">
            <a:avLst>
              <a:gd name="adj1" fmla="val 750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800">
              <a:solidFill>
                <a:srgbClr val="000000"/>
              </a:solidFill>
              <a:latin typeface="Times New Roman" panose="02020603050405020304" pitchFamily="18" charset="0"/>
            </a:endParaRPr>
          </a:p>
        </p:txBody>
      </p:sp>
      <p:sp>
        <p:nvSpPr>
          <p:cNvPr id="189464" name="AutoShape 25">
            <a:extLst>
              <a:ext uri="{FF2B5EF4-FFF2-40B4-BE49-F238E27FC236}">
                <a16:creationId xmlns:a16="http://schemas.microsoft.com/office/drawing/2014/main" id="{42CC541E-5CC1-7044-9A86-5CA9F93CD117}"/>
              </a:ext>
            </a:extLst>
          </p:cNvPr>
          <p:cNvSpPr>
            <a:spLocks/>
          </p:cNvSpPr>
          <p:nvPr/>
        </p:nvSpPr>
        <p:spPr bwMode="auto">
          <a:xfrm rot="-5400000">
            <a:off x="4953000" y="2484438"/>
            <a:ext cx="609600" cy="5486400"/>
          </a:xfrm>
          <a:prstGeom prst="rightBrace">
            <a:avLst>
              <a:gd name="adj1" fmla="val 750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800">
              <a:solidFill>
                <a:srgbClr val="000000"/>
              </a:solidFill>
              <a:latin typeface="Times New Roman" panose="02020603050405020304" pitchFamily="18" charset="0"/>
            </a:endParaRPr>
          </a:p>
        </p:txBody>
      </p:sp>
      <p:sp>
        <p:nvSpPr>
          <p:cNvPr id="189465" name="Oval 26">
            <a:extLst>
              <a:ext uri="{FF2B5EF4-FFF2-40B4-BE49-F238E27FC236}">
                <a16:creationId xmlns:a16="http://schemas.microsoft.com/office/drawing/2014/main" id="{BC636898-1973-7945-8E48-7482F01C2158}"/>
              </a:ext>
            </a:extLst>
          </p:cNvPr>
          <p:cNvSpPr>
            <a:spLocks noChangeArrowheads="1"/>
          </p:cNvSpPr>
          <p:nvPr/>
        </p:nvSpPr>
        <p:spPr bwMode="auto">
          <a:xfrm>
            <a:off x="8504238" y="3411538"/>
            <a:ext cx="2011362" cy="116046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28" tIns="45715" rIns="91428" bIns="45715"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0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ĐIỂM </a:t>
            </a:r>
          </a:p>
          <a:p>
            <a:pPr algn="ctr">
              <a:spcBef>
                <a:spcPct val="0"/>
              </a:spcBef>
              <a:buFontTx/>
              <a:buNone/>
            </a:pPr>
            <a:r>
              <a:rPr lang="en-US" altLang="vi-VN" sz="20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NÚT</a:t>
            </a:r>
          </a:p>
        </p:txBody>
      </p:sp>
      <p:sp>
        <p:nvSpPr>
          <p:cNvPr id="189466" name="Line 27">
            <a:extLst>
              <a:ext uri="{FF2B5EF4-FFF2-40B4-BE49-F238E27FC236}">
                <a16:creationId xmlns:a16="http://schemas.microsoft.com/office/drawing/2014/main" id="{C8980FDA-0A19-4C4D-A0DD-45D6D4D544E2}"/>
              </a:ext>
            </a:extLst>
          </p:cNvPr>
          <p:cNvSpPr>
            <a:spLocks noChangeShapeType="1"/>
          </p:cNvSpPr>
          <p:nvPr/>
        </p:nvSpPr>
        <p:spPr bwMode="auto">
          <a:xfrm flipH="1" flipV="1">
            <a:off x="8029575" y="3348038"/>
            <a:ext cx="504825" cy="461962"/>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89467" name="Oval 28">
            <a:extLst>
              <a:ext uri="{FF2B5EF4-FFF2-40B4-BE49-F238E27FC236}">
                <a16:creationId xmlns:a16="http://schemas.microsoft.com/office/drawing/2014/main" id="{7A7286D5-DBE2-1A4B-A518-721EC3EE9DB4}"/>
              </a:ext>
            </a:extLst>
          </p:cNvPr>
          <p:cNvSpPr>
            <a:spLocks noChangeArrowheads="1"/>
          </p:cNvSpPr>
          <p:nvPr/>
        </p:nvSpPr>
        <p:spPr bwMode="auto">
          <a:xfrm>
            <a:off x="7162800" y="3200400"/>
            <a:ext cx="152400" cy="152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800">
              <a:solidFill>
                <a:srgbClr val="000000"/>
              </a:solidFill>
              <a:latin typeface="Times New Roman" panose="02020603050405020304" pitchFamily="18" charset="0"/>
            </a:endParaRPr>
          </a:p>
        </p:txBody>
      </p:sp>
      <p:sp>
        <p:nvSpPr>
          <p:cNvPr id="189468" name="AutoShape 29">
            <a:extLst>
              <a:ext uri="{FF2B5EF4-FFF2-40B4-BE49-F238E27FC236}">
                <a16:creationId xmlns:a16="http://schemas.microsoft.com/office/drawing/2014/main" id="{8783E3F5-CBED-C147-B1A4-CD1A86B199ED}"/>
              </a:ext>
            </a:extLst>
          </p:cNvPr>
          <p:cNvSpPr>
            <a:spLocks noChangeArrowheads="1"/>
          </p:cNvSpPr>
          <p:nvPr/>
        </p:nvSpPr>
        <p:spPr bwMode="auto">
          <a:xfrm>
            <a:off x="7178675" y="2819400"/>
            <a:ext cx="1600200" cy="457200"/>
          </a:xfrm>
          <a:prstGeom prst="curvedDownArrow">
            <a:avLst>
              <a:gd name="adj1" fmla="val 70000"/>
              <a:gd name="adj2" fmla="val 140000"/>
              <a:gd name="adj3" fmla="val 33333"/>
            </a:avLst>
          </a:prstGeom>
          <a:solidFill>
            <a:srgbClr val="CCFFCC">
              <a:alpha val="43137"/>
            </a:srgbClr>
          </a:solidFill>
          <a:ln w="9525">
            <a:solidFill>
              <a:srgbClr val="9933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800">
              <a:solidFill>
                <a:srgbClr val="000000"/>
              </a:solidFill>
              <a:latin typeface="Times New Roman" panose="02020603050405020304" pitchFamily="18" charset="0"/>
            </a:endParaRPr>
          </a:p>
        </p:txBody>
      </p:sp>
      <p:sp>
        <p:nvSpPr>
          <p:cNvPr id="189469" name="Text Box 30">
            <a:extLst>
              <a:ext uri="{FF2B5EF4-FFF2-40B4-BE49-F238E27FC236}">
                <a16:creationId xmlns:a16="http://schemas.microsoft.com/office/drawing/2014/main" id="{09CF3039-947A-B945-B9DC-B161F21FAFB4}"/>
              </a:ext>
            </a:extLst>
          </p:cNvPr>
          <p:cNvSpPr txBox="1">
            <a:spLocks noChangeArrowheads="1"/>
          </p:cNvSpPr>
          <p:nvPr/>
        </p:nvSpPr>
        <p:spPr bwMode="auto">
          <a:xfrm>
            <a:off x="7121525" y="2392363"/>
            <a:ext cx="1816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5" rIns="91428" bIns="45715">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vi-VN"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Bước nhảy</a:t>
            </a:r>
          </a:p>
        </p:txBody>
      </p:sp>
      <p:sp>
        <p:nvSpPr>
          <p:cNvPr id="189470" name="Text Box 31">
            <a:extLst>
              <a:ext uri="{FF2B5EF4-FFF2-40B4-BE49-F238E27FC236}">
                <a16:creationId xmlns:a16="http://schemas.microsoft.com/office/drawing/2014/main" id="{D0A760AC-5BC6-634E-8672-F0FA5D8490FB}"/>
              </a:ext>
            </a:extLst>
          </p:cNvPr>
          <p:cNvSpPr txBox="1">
            <a:spLocks noChangeArrowheads="1"/>
          </p:cNvSpPr>
          <p:nvPr/>
        </p:nvSpPr>
        <p:spPr bwMode="auto">
          <a:xfrm>
            <a:off x="3092450" y="4448175"/>
            <a:ext cx="4038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5" rIns="91428" bIns="45715">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vi-VN"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KHẲNG ĐỊNH=PHỦ ĐỊNH</a:t>
            </a:r>
          </a:p>
        </p:txBody>
      </p:sp>
      <p:sp>
        <p:nvSpPr>
          <p:cNvPr id="189471" name="Oval 32">
            <a:extLst>
              <a:ext uri="{FF2B5EF4-FFF2-40B4-BE49-F238E27FC236}">
                <a16:creationId xmlns:a16="http://schemas.microsoft.com/office/drawing/2014/main" id="{54657A96-88EF-7A49-BFC8-D74876E366A1}"/>
              </a:ext>
            </a:extLst>
          </p:cNvPr>
          <p:cNvSpPr>
            <a:spLocks noChangeArrowheads="1"/>
          </p:cNvSpPr>
          <p:nvPr/>
        </p:nvSpPr>
        <p:spPr bwMode="auto">
          <a:xfrm>
            <a:off x="8459788" y="5543550"/>
            <a:ext cx="1981200" cy="11826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28" tIns="45715" rIns="91428" bIns="45715"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0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PHỦ ĐỊNH </a:t>
            </a:r>
          </a:p>
          <a:p>
            <a:pPr algn="ctr">
              <a:spcBef>
                <a:spcPct val="0"/>
              </a:spcBef>
              <a:buFontTx/>
              <a:buNone/>
            </a:pPr>
            <a:r>
              <a:rPr lang="en-US" altLang="vi-VN" sz="20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CỦA PHỦ ĐỊNH</a:t>
            </a:r>
          </a:p>
        </p:txBody>
      </p:sp>
      <p:sp>
        <p:nvSpPr>
          <p:cNvPr id="189472" name="Line 33">
            <a:extLst>
              <a:ext uri="{FF2B5EF4-FFF2-40B4-BE49-F238E27FC236}">
                <a16:creationId xmlns:a16="http://schemas.microsoft.com/office/drawing/2014/main" id="{38B6BAD5-DE89-E447-B836-A7861F660512}"/>
              </a:ext>
            </a:extLst>
          </p:cNvPr>
          <p:cNvSpPr>
            <a:spLocks noChangeShapeType="1"/>
          </p:cNvSpPr>
          <p:nvPr/>
        </p:nvSpPr>
        <p:spPr bwMode="auto">
          <a:xfrm flipH="1" flipV="1">
            <a:off x="8001000" y="5622925"/>
            <a:ext cx="533400" cy="4572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89473" name="AutoShape 34">
            <a:extLst>
              <a:ext uri="{FF2B5EF4-FFF2-40B4-BE49-F238E27FC236}">
                <a16:creationId xmlns:a16="http://schemas.microsoft.com/office/drawing/2014/main" id="{D9782428-831B-0843-B7BC-F0018EF7DF1B}"/>
              </a:ext>
            </a:extLst>
          </p:cNvPr>
          <p:cNvSpPr>
            <a:spLocks noChangeArrowheads="1"/>
          </p:cNvSpPr>
          <p:nvPr/>
        </p:nvSpPr>
        <p:spPr bwMode="auto">
          <a:xfrm>
            <a:off x="7040563" y="5059363"/>
            <a:ext cx="2043112" cy="457200"/>
          </a:xfrm>
          <a:prstGeom prst="curvedDownArrow">
            <a:avLst>
              <a:gd name="adj1" fmla="val 96719"/>
              <a:gd name="adj2" fmla="val 193418"/>
              <a:gd name="adj3" fmla="val 33333"/>
            </a:avLst>
          </a:prstGeom>
          <a:solidFill>
            <a:srgbClr val="CCFFCC">
              <a:alpha val="43137"/>
            </a:srgbClr>
          </a:solidFill>
          <a:ln w="9525">
            <a:solidFill>
              <a:srgbClr val="9933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800">
              <a:solidFill>
                <a:srgbClr val="000000"/>
              </a:solidFill>
              <a:latin typeface="Times New Roman" panose="02020603050405020304" pitchFamily="18" charset="0"/>
            </a:endParaRPr>
          </a:p>
        </p:txBody>
      </p:sp>
      <p:sp>
        <p:nvSpPr>
          <p:cNvPr id="189474" name="Text Box 35">
            <a:extLst>
              <a:ext uri="{FF2B5EF4-FFF2-40B4-BE49-F238E27FC236}">
                <a16:creationId xmlns:a16="http://schemas.microsoft.com/office/drawing/2014/main" id="{7AE05F68-CF5E-124E-884E-CA82151A49A5}"/>
              </a:ext>
            </a:extLst>
          </p:cNvPr>
          <p:cNvSpPr txBox="1">
            <a:spLocks noChangeArrowheads="1"/>
          </p:cNvSpPr>
          <p:nvPr/>
        </p:nvSpPr>
        <p:spPr bwMode="auto">
          <a:xfrm>
            <a:off x="7208838" y="4497388"/>
            <a:ext cx="17605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5" rIns="91428" bIns="45715">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vi-VN"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Kế thừa</a:t>
            </a:r>
          </a:p>
        </p:txBody>
      </p:sp>
      <p:sp>
        <p:nvSpPr>
          <p:cNvPr id="189475" name="Rectangle 36">
            <a:extLst>
              <a:ext uri="{FF2B5EF4-FFF2-40B4-BE49-F238E27FC236}">
                <a16:creationId xmlns:a16="http://schemas.microsoft.com/office/drawing/2014/main" id="{26D06DBA-C523-0541-8F5F-AA4A6DC7C888}"/>
              </a:ext>
            </a:extLst>
          </p:cNvPr>
          <p:cNvSpPr>
            <a:spLocks noChangeArrowheads="1"/>
          </p:cNvSpPr>
          <p:nvPr/>
        </p:nvSpPr>
        <p:spPr bwMode="auto">
          <a:xfrm>
            <a:off x="288925" y="1098550"/>
            <a:ext cx="2590800" cy="11763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1428" tIns="45715" rIns="91428" bIns="45715"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000" b="1" u="sng">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QL MT</a:t>
            </a:r>
            <a:r>
              <a:rPr lang="en-US" altLang="vi-VN"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Nguồn gốc, </a:t>
            </a:r>
          </a:p>
          <a:p>
            <a:pPr algn="ctr">
              <a:spcBef>
                <a:spcPct val="0"/>
              </a:spcBef>
              <a:buFontTx/>
              <a:buNone/>
            </a:pPr>
            <a:r>
              <a:rPr lang="en-US" altLang="vi-VN"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động lực của sự </a:t>
            </a:r>
          </a:p>
          <a:p>
            <a:pPr algn="ctr">
              <a:spcBef>
                <a:spcPct val="0"/>
              </a:spcBef>
              <a:buFontTx/>
              <a:buNone/>
            </a:pPr>
            <a:r>
              <a:rPr lang="en-US" altLang="vi-VN"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vận động, PT</a:t>
            </a:r>
          </a:p>
        </p:txBody>
      </p:sp>
      <p:sp>
        <p:nvSpPr>
          <p:cNvPr id="189476" name="Rectangle 37">
            <a:extLst>
              <a:ext uri="{FF2B5EF4-FFF2-40B4-BE49-F238E27FC236}">
                <a16:creationId xmlns:a16="http://schemas.microsoft.com/office/drawing/2014/main" id="{497E176B-E1EE-AB45-A011-00585710FA85}"/>
              </a:ext>
            </a:extLst>
          </p:cNvPr>
          <p:cNvSpPr>
            <a:spLocks noChangeArrowheads="1"/>
          </p:cNvSpPr>
          <p:nvPr/>
        </p:nvSpPr>
        <p:spPr bwMode="auto">
          <a:xfrm>
            <a:off x="288925" y="3302000"/>
            <a:ext cx="2686050" cy="10652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1428" tIns="45715" rIns="91428" bIns="45715"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000" b="1" u="sng">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QL lượng chất</a:t>
            </a:r>
            <a:r>
              <a:rPr lang="en-US" altLang="vi-VN"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p>
          <a:p>
            <a:pPr algn="ctr">
              <a:spcBef>
                <a:spcPct val="0"/>
              </a:spcBef>
              <a:buFontTx/>
              <a:buNone/>
            </a:pPr>
            <a:r>
              <a:rPr lang="en-US" altLang="vi-VN"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Cách thức vận </a:t>
            </a:r>
          </a:p>
          <a:p>
            <a:pPr algn="ctr">
              <a:spcBef>
                <a:spcPct val="0"/>
              </a:spcBef>
              <a:buFontTx/>
              <a:buNone/>
            </a:pPr>
            <a:r>
              <a:rPr lang="en-US" altLang="vi-VN"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động, PT</a:t>
            </a:r>
          </a:p>
        </p:txBody>
      </p:sp>
      <p:sp>
        <p:nvSpPr>
          <p:cNvPr id="189477" name="Rectangle 38">
            <a:extLst>
              <a:ext uri="{FF2B5EF4-FFF2-40B4-BE49-F238E27FC236}">
                <a16:creationId xmlns:a16="http://schemas.microsoft.com/office/drawing/2014/main" id="{5DE8FC1A-0159-6049-A8E8-FCF5AD207488}"/>
              </a:ext>
            </a:extLst>
          </p:cNvPr>
          <p:cNvSpPr>
            <a:spLocks noChangeArrowheads="1"/>
          </p:cNvSpPr>
          <p:nvPr/>
        </p:nvSpPr>
        <p:spPr bwMode="auto">
          <a:xfrm>
            <a:off x="288925" y="5497513"/>
            <a:ext cx="2703513" cy="10128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1428" tIns="45715" rIns="91428" bIns="45715"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000" b="1" u="sng">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Quy luật PĐ của PĐ</a:t>
            </a:r>
            <a:r>
              <a:rPr lang="en-US" altLang="vi-VN"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p>
          <a:p>
            <a:pPr algn="ctr">
              <a:spcBef>
                <a:spcPct val="0"/>
              </a:spcBef>
              <a:buFontTx/>
              <a:buNone/>
            </a:pPr>
            <a:r>
              <a:rPr lang="en-US" altLang="vi-VN"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Khuynh hướng </a:t>
            </a:r>
          </a:p>
          <a:p>
            <a:pPr algn="ctr">
              <a:spcBef>
                <a:spcPct val="0"/>
              </a:spcBef>
              <a:buFontTx/>
              <a:buNone/>
            </a:pPr>
            <a:r>
              <a:rPr lang="en-US" altLang="vi-VN" sz="2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vận động, PT</a:t>
            </a:r>
          </a:p>
        </p:txBody>
      </p:sp>
      <p:sp>
        <p:nvSpPr>
          <p:cNvPr id="189478" name="AutoShape 39">
            <a:extLst>
              <a:ext uri="{FF2B5EF4-FFF2-40B4-BE49-F238E27FC236}">
                <a16:creationId xmlns:a16="http://schemas.microsoft.com/office/drawing/2014/main" id="{969E9805-5B56-7D42-8B1E-E6A43DE80EBA}"/>
              </a:ext>
            </a:extLst>
          </p:cNvPr>
          <p:cNvSpPr>
            <a:spLocks noChangeArrowheads="1"/>
          </p:cNvSpPr>
          <p:nvPr/>
        </p:nvSpPr>
        <p:spPr bwMode="auto">
          <a:xfrm>
            <a:off x="7345363" y="669925"/>
            <a:ext cx="1600200" cy="457200"/>
          </a:xfrm>
          <a:prstGeom prst="curvedDownArrow">
            <a:avLst>
              <a:gd name="adj1" fmla="val 70000"/>
              <a:gd name="adj2" fmla="val 140000"/>
              <a:gd name="adj3" fmla="val 33333"/>
            </a:avLst>
          </a:prstGeom>
          <a:solidFill>
            <a:srgbClr val="CCFFCC">
              <a:alpha val="43137"/>
            </a:srgbClr>
          </a:solidFill>
          <a:ln w="9525">
            <a:solidFill>
              <a:srgbClr val="9933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800">
              <a:solidFill>
                <a:srgbClr val="000000"/>
              </a:solidFill>
              <a:latin typeface="Times New Roman" panose="02020603050405020304" pitchFamily="18" charset="0"/>
            </a:endParaRPr>
          </a:p>
        </p:txBody>
      </p:sp>
      <p:sp>
        <p:nvSpPr>
          <p:cNvPr id="189479" name="Date Placeholder 1">
            <a:extLst>
              <a:ext uri="{FF2B5EF4-FFF2-40B4-BE49-F238E27FC236}">
                <a16:creationId xmlns:a16="http://schemas.microsoft.com/office/drawing/2014/main" id="{CF0DF024-E227-4844-A4C6-F1E35425F5AE}"/>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F37A19F1-2506-FB43-9D3A-C494CD52BE8A}" type="datetime1">
              <a:rPr lang="vi-VN" altLang="vi-VN" smtClean="0">
                <a:solidFill>
                  <a:srgbClr val="898989"/>
                </a:solidFill>
                <a:latin typeface="Arial" panose="020B0604020202020204" pitchFamily="34" charset="0"/>
              </a:rPr>
              <a:pPr/>
              <a:t>11/07/2022</a:t>
            </a:fld>
            <a:endParaRPr lang="en-US" altLang="vi-VN">
              <a:solidFill>
                <a:srgbClr val="898989"/>
              </a:solidFill>
              <a:latin typeface="Arial" panose="020B0604020202020204" pitchFamily="34" charset="0"/>
            </a:endParaRPr>
          </a:p>
        </p:txBody>
      </p:sp>
      <p:sp>
        <p:nvSpPr>
          <p:cNvPr id="189480" name="Footer Placeholder 2">
            <a:extLst>
              <a:ext uri="{FF2B5EF4-FFF2-40B4-BE49-F238E27FC236}">
                <a16:creationId xmlns:a16="http://schemas.microsoft.com/office/drawing/2014/main" id="{00CE70E6-C439-D14C-B36D-3459E25C348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898989"/>
                </a:solidFill>
                <a:latin typeface="Arial" panose="020B0604020202020204" pitchFamily="34" charset="0"/>
              </a:rPr>
              <a:t>Chương 2: Chủ nghĩa duy vật biện chứng</a:t>
            </a:r>
            <a:endParaRPr lang="en-US" altLang="vi-VN">
              <a:solidFill>
                <a:srgbClr val="898989"/>
              </a:solidFill>
              <a:latin typeface="Arial" panose="020B0604020202020204" pitchFamily="34" charset="0"/>
            </a:endParaRPr>
          </a:p>
        </p:txBody>
      </p:sp>
      <p:sp>
        <p:nvSpPr>
          <p:cNvPr id="189481" name="Slide Number Placeholder 3">
            <a:extLst>
              <a:ext uri="{FF2B5EF4-FFF2-40B4-BE49-F238E27FC236}">
                <a16:creationId xmlns:a16="http://schemas.microsoft.com/office/drawing/2014/main" id="{EA1A4B29-7273-6A46-AFCE-3D1ADAF161D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C77D8FB9-86CD-BE44-82AC-E1749CE42C14}" type="slidenum">
              <a:rPr lang="en-US" altLang="vi-VN" smtClean="0">
                <a:solidFill>
                  <a:srgbClr val="898989"/>
                </a:solidFill>
                <a:latin typeface="Arial" panose="020B0604020202020204" pitchFamily="34" charset="0"/>
              </a:rPr>
              <a:pPr/>
              <a:t>69</a:t>
            </a:fld>
            <a:endParaRPr lang="en-US" altLang="vi-VN">
              <a:solidFill>
                <a:srgbClr val="898989"/>
              </a:solidFill>
              <a:latin typeface="Arial" panose="020B0604020202020204" pitchFamily="34" charset="0"/>
            </a:endParaRPr>
          </a:p>
        </p:txBody>
      </p:sp>
    </p:spTree>
    <p:extLst>
      <p:ext uri="{BB962C8B-B14F-4D97-AF65-F5344CB8AC3E}">
        <p14:creationId xmlns:p14="http://schemas.microsoft.com/office/powerpoint/2010/main" val="96575028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Footer Placeholder 2">
            <a:extLst>
              <a:ext uri="{FF2B5EF4-FFF2-40B4-BE49-F238E27FC236}">
                <a16:creationId xmlns:a16="http://schemas.microsoft.com/office/drawing/2014/main" id="{6AAA0E4A-846B-2A41-9722-44F3D5CF1EBE}"/>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25954" name="Date Placeholder 3">
            <a:extLst>
              <a:ext uri="{FF2B5EF4-FFF2-40B4-BE49-F238E27FC236}">
                <a16:creationId xmlns:a16="http://schemas.microsoft.com/office/drawing/2014/main" id="{AA591AC4-62E2-D34B-BEBA-0B8E7F006689}"/>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03FB32D2-F057-974B-990B-AF606CE1F1E5}"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5" name="Title 1">
            <a:extLst>
              <a:ext uri="{FF2B5EF4-FFF2-40B4-BE49-F238E27FC236}">
                <a16:creationId xmlns:a16="http://schemas.microsoft.com/office/drawing/2014/main" id="{C290A481-5874-DF45-BAE8-A01B203AE33D}"/>
              </a:ext>
            </a:extLst>
          </p:cNvPr>
          <p:cNvSpPr txBox="1">
            <a:spLocks/>
          </p:cNvSpPr>
          <p:nvPr/>
        </p:nvSpPr>
        <p:spPr bwMode="black">
          <a:xfrm>
            <a:off x="609600" y="115888"/>
            <a:ext cx="10972800" cy="735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r" rtl="0" eaLnBrk="0" fontAlgn="base" hangingPunct="0">
              <a:spcBef>
                <a:spcPct val="0"/>
              </a:spcBef>
              <a:spcAft>
                <a:spcPct val="0"/>
              </a:spcAft>
              <a:defRPr sz="2800" b="1" i="1" kern="1200">
                <a:solidFill>
                  <a:srgbClr val="1F5281"/>
                </a:solidFill>
                <a:latin typeface="+mj-lt"/>
                <a:ea typeface="+mj-ea"/>
                <a:cs typeface="+mj-cs"/>
              </a:defRPr>
            </a:lvl1pPr>
            <a:lvl2pPr algn="r" rtl="0" eaLnBrk="0" fontAlgn="base" hangingPunct="0">
              <a:spcBef>
                <a:spcPct val="0"/>
              </a:spcBef>
              <a:spcAft>
                <a:spcPct val="0"/>
              </a:spcAft>
              <a:defRPr sz="2800" b="1" i="1">
                <a:solidFill>
                  <a:srgbClr val="1F5281"/>
                </a:solidFill>
                <a:latin typeface="Verdana" panose="020B0604030504040204" pitchFamily="34" charset="0"/>
              </a:defRPr>
            </a:lvl2pPr>
            <a:lvl3pPr algn="r" rtl="0" eaLnBrk="0" fontAlgn="base" hangingPunct="0">
              <a:spcBef>
                <a:spcPct val="0"/>
              </a:spcBef>
              <a:spcAft>
                <a:spcPct val="0"/>
              </a:spcAft>
              <a:defRPr sz="2800" b="1" i="1">
                <a:solidFill>
                  <a:srgbClr val="1F5281"/>
                </a:solidFill>
                <a:latin typeface="Verdana" panose="020B0604030504040204" pitchFamily="34" charset="0"/>
              </a:defRPr>
            </a:lvl3pPr>
            <a:lvl4pPr algn="r" rtl="0" eaLnBrk="0" fontAlgn="base" hangingPunct="0">
              <a:spcBef>
                <a:spcPct val="0"/>
              </a:spcBef>
              <a:spcAft>
                <a:spcPct val="0"/>
              </a:spcAft>
              <a:defRPr sz="2800" b="1" i="1">
                <a:solidFill>
                  <a:srgbClr val="1F5281"/>
                </a:solidFill>
                <a:latin typeface="Verdana" panose="020B0604030504040204" pitchFamily="34" charset="0"/>
              </a:defRPr>
            </a:lvl4pPr>
            <a:lvl5pPr algn="r" rtl="0" eaLnBrk="0" fontAlgn="base" hangingPunct="0">
              <a:spcBef>
                <a:spcPct val="0"/>
              </a:spcBef>
              <a:spcAft>
                <a:spcPct val="0"/>
              </a:spcAft>
              <a:defRPr sz="2800" b="1" i="1">
                <a:solidFill>
                  <a:srgbClr val="1F5281"/>
                </a:solidFill>
                <a:latin typeface="Verdana" panose="020B0604030504040204" pitchFamily="34" charset="0"/>
              </a:defRPr>
            </a:lvl5pPr>
            <a:lvl6pPr marL="457200" algn="r" rtl="0" eaLnBrk="1" fontAlgn="base" hangingPunct="1">
              <a:spcBef>
                <a:spcPct val="0"/>
              </a:spcBef>
              <a:spcAft>
                <a:spcPct val="0"/>
              </a:spcAft>
              <a:defRPr sz="2800" b="1" i="1">
                <a:solidFill>
                  <a:srgbClr val="1F5281"/>
                </a:solidFill>
                <a:latin typeface="Verdana" panose="020B0604030504040204" pitchFamily="34" charset="0"/>
              </a:defRPr>
            </a:lvl6pPr>
            <a:lvl7pPr marL="914400" algn="r" rtl="0" eaLnBrk="1" fontAlgn="base" hangingPunct="1">
              <a:spcBef>
                <a:spcPct val="0"/>
              </a:spcBef>
              <a:spcAft>
                <a:spcPct val="0"/>
              </a:spcAft>
              <a:defRPr sz="2800" b="1" i="1">
                <a:solidFill>
                  <a:srgbClr val="1F5281"/>
                </a:solidFill>
                <a:latin typeface="Verdana" panose="020B0604030504040204" pitchFamily="34" charset="0"/>
              </a:defRPr>
            </a:lvl7pPr>
            <a:lvl8pPr marL="1371600" algn="r" rtl="0" eaLnBrk="1" fontAlgn="base" hangingPunct="1">
              <a:spcBef>
                <a:spcPct val="0"/>
              </a:spcBef>
              <a:spcAft>
                <a:spcPct val="0"/>
              </a:spcAft>
              <a:defRPr sz="2800" b="1" i="1">
                <a:solidFill>
                  <a:srgbClr val="1F5281"/>
                </a:solidFill>
                <a:latin typeface="Verdana" panose="020B0604030504040204" pitchFamily="34" charset="0"/>
              </a:defRPr>
            </a:lvl8pPr>
            <a:lvl9pPr marL="1828800" algn="r" rtl="0" eaLnBrk="1" fontAlgn="base" hangingPunct="1">
              <a:spcBef>
                <a:spcPct val="0"/>
              </a:spcBef>
              <a:spcAft>
                <a:spcPct val="0"/>
              </a:spcAft>
              <a:defRPr sz="2800" b="1" i="1">
                <a:solidFill>
                  <a:srgbClr val="1F5281"/>
                </a:solidFill>
                <a:latin typeface="Verdana" panose="020B0604030504040204" pitchFamily="34" charset="0"/>
              </a:defRPr>
            </a:lvl9pPr>
          </a:lstStyle>
          <a:p>
            <a:pPr algn="ctr" defTabSz="1778000" eaLnBrk="1" fontAlgn="auto" hangingPunct="1">
              <a:lnSpc>
                <a:spcPct val="90000"/>
              </a:lnSpc>
              <a:spcAft>
                <a:spcPct val="35000"/>
              </a:spcAft>
              <a:defRPr/>
            </a:pPr>
            <a:endParaRPr lang="en-US" sz="3600" i="0" dirty="0">
              <a:solidFill>
                <a:srgbClr val="000000"/>
              </a:solidFill>
              <a:latin typeface="Times New Roman" pitchFamily="18" charset="0"/>
              <a:ea typeface="Tahoma" pitchFamily="34" charset="0"/>
              <a:cs typeface="Times New Roman" pitchFamily="18" charset="0"/>
            </a:endParaRPr>
          </a:p>
          <a:p>
            <a:pPr algn="ctr" defTabSz="1778000" eaLnBrk="1" fontAlgn="auto" hangingPunct="1">
              <a:lnSpc>
                <a:spcPct val="90000"/>
              </a:lnSpc>
              <a:spcAft>
                <a:spcPct val="35000"/>
              </a:spcAft>
              <a:defRPr/>
            </a:pPr>
            <a:r>
              <a:rPr lang="en-US" i="0" dirty="0">
                <a:solidFill>
                  <a:srgbClr val="000000"/>
                </a:solidFill>
                <a:latin typeface="Times New Roman" pitchFamily="18" charset="0"/>
                <a:ea typeface="Tahoma" pitchFamily="34" charset="0"/>
                <a:cs typeface="Times New Roman" pitchFamily="18" charset="0"/>
              </a:rPr>
              <a:t>a. </a:t>
            </a:r>
            <a:r>
              <a:rPr lang="en-US" i="0" dirty="0" err="1">
                <a:solidFill>
                  <a:srgbClr val="000000"/>
                </a:solidFill>
                <a:latin typeface="Times New Roman" pitchFamily="18" charset="0"/>
                <a:ea typeface="Tahoma" pitchFamily="34" charset="0"/>
                <a:cs typeface="Times New Roman" pitchFamily="18" charset="0"/>
              </a:rPr>
              <a:t>Hai</a:t>
            </a:r>
            <a:r>
              <a:rPr lang="en-US" i="0" dirty="0">
                <a:solidFill>
                  <a:srgbClr val="000000"/>
                </a:solidFill>
                <a:latin typeface="Times New Roman" pitchFamily="18" charset="0"/>
                <a:ea typeface="Tahoma" pitchFamily="34" charset="0"/>
                <a:cs typeface="Times New Roman" pitchFamily="18" charset="0"/>
              </a:rPr>
              <a:t> </a:t>
            </a:r>
            <a:r>
              <a:rPr lang="en-US" i="0" dirty="0" err="1">
                <a:solidFill>
                  <a:srgbClr val="000000"/>
                </a:solidFill>
                <a:latin typeface="Times New Roman" pitchFamily="18" charset="0"/>
                <a:ea typeface="Tahoma" pitchFamily="34" charset="0"/>
                <a:cs typeface="Times New Roman" pitchFamily="18" charset="0"/>
              </a:rPr>
              <a:t>nguyên</a:t>
            </a:r>
            <a:r>
              <a:rPr lang="en-US" i="0" dirty="0">
                <a:solidFill>
                  <a:srgbClr val="000000"/>
                </a:solidFill>
                <a:latin typeface="Times New Roman" pitchFamily="18" charset="0"/>
                <a:ea typeface="Tahoma" pitchFamily="34" charset="0"/>
                <a:cs typeface="Times New Roman" pitchFamily="18" charset="0"/>
              </a:rPr>
              <a:t> </a:t>
            </a:r>
            <a:r>
              <a:rPr lang="en-US" i="0" dirty="0" err="1">
                <a:solidFill>
                  <a:srgbClr val="000000"/>
                </a:solidFill>
                <a:latin typeface="Times New Roman" pitchFamily="18" charset="0"/>
                <a:ea typeface="Tahoma" pitchFamily="34" charset="0"/>
                <a:cs typeface="Times New Roman" pitchFamily="18" charset="0"/>
              </a:rPr>
              <a:t>lý</a:t>
            </a:r>
            <a:r>
              <a:rPr lang="en-US" i="0" dirty="0">
                <a:solidFill>
                  <a:srgbClr val="000000"/>
                </a:solidFill>
                <a:latin typeface="Times New Roman" pitchFamily="18" charset="0"/>
                <a:ea typeface="Tahoma" pitchFamily="34" charset="0"/>
                <a:cs typeface="Times New Roman" pitchFamily="18" charset="0"/>
              </a:rPr>
              <a:t> </a:t>
            </a:r>
            <a:r>
              <a:rPr lang="en-US" i="0" dirty="0" err="1">
                <a:solidFill>
                  <a:srgbClr val="000000"/>
                </a:solidFill>
                <a:latin typeface="Times New Roman" pitchFamily="18" charset="0"/>
                <a:ea typeface="Tahoma" pitchFamily="34" charset="0"/>
                <a:cs typeface="Times New Roman" pitchFamily="18" charset="0"/>
              </a:rPr>
              <a:t>của</a:t>
            </a:r>
            <a:r>
              <a:rPr lang="en-US" i="0" dirty="0">
                <a:solidFill>
                  <a:srgbClr val="000000"/>
                </a:solidFill>
                <a:latin typeface="Times New Roman" pitchFamily="18" charset="0"/>
                <a:ea typeface="Tahoma" pitchFamily="34" charset="0"/>
                <a:cs typeface="Times New Roman" pitchFamily="18" charset="0"/>
              </a:rPr>
              <a:t> </a:t>
            </a:r>
            <a:r>
              <a:rPr lang="en-US" i="0" dirty="0" err="1">
                <a:solidFill>
                  <a:srgbClr val="000000"/>
                </a:solidFill>
                <a:latin typeface="Times New Roman" pitchFamily="18" charset="0"/>
                <a:ea typeface="Tahoma" pitchFamily="34" charset="0"/>
                <a:cs typeface="Times New Roman" pitchFamily="18" charset="0"/>
              </a:rPr>
              <a:t>phép</a:t>
            </a:r>
            <a:r>
              <a:rPr lang="en-US" i="0" dirty="0">
                <a:solidFill>
                  <a:srgbClr val="000000"/>
                </a:solidFill>
                <a:latin typeface="Times New Roman" pitchFamily="18" charset="0"/>
                <a:ea typeface="Tahoma" pitchFamily="34" charset="0"/>
                <a:cs typeface="Times New Roman" pitchFamily="18" charset="0"/>
              </a:rPr>
              <a:t> </a:t>
            </a:r>
            <a:r>
              <a:rPr lang="en-US" i="0" dirty="0" err="1">
                <a:solidFill>
                  <a:srgbClr val="000000"/>
                </a:solidFill>
                <a:latin typeface="Times New Roman" pitchFamily="18" charset="0"/>
                <a:ea typeface="Tahoma" pitchFamily="34" charset="0"/>
                <a:cs typeface="Times New Roman" pitchFamily="18" charset="0"/>
              </a:rPr>
              <a:t>biện</a:t>
            </a:r>
            <a:r>
              <a:rPr lang="en-US" i="0" dirty="0">
                <a:solidFill>
                  <a:srgbClr val="000000"/>
                </a:solidFill>
                <a:latin typeface="Times New Roman" pitchFamily="18" charset="0"/>
                <a:ea typeface="Tahoma" pitchFamily="34" charset="0"/>
                <a:cs typeface="Times New Roman" pitchFamily="18" charset="0"/>
              </a:rPr>
              <a:t> </a:t>
            </a:r>
            <a:r>
              <a:rPr lang="en-US" i="0" dirty="0" err="1">
                <a:solidFill>
                  <a:srgbClr val="000000"/>
                </a:solidFill>
                <a:latin typeface="Times New Roman" pitchFamily="18" charset="0"/>
                <a:ea typeface="Tahoma" pitchFamily="34" charset="0"/>
                <a:cs typeface="Times New Roman" pitchFamily="18" charset="0"/>
              </a:rPr>
              <a:t>chứng</a:t>
            </a:r>
            <a:r>
              <a:rPr lang="en-US" i="0" dirty="0">
                <a:solidFill>
                  <a:srgbClr val="000000"/>
                </a:solidFill>
                <a:latin typeface="Times New Roman" pitchFamily="18" charset="0"/>
                <a:ea typeface="Tahoma" pitchFamily="34" charset="0"/>
                <a:cs typeface="Times New Roman" pitchFamily="18" charset="0"/>
              </a:rPr>
              <a:t> </a:t>
            </a:r>
            <a:r>
              <a:rPr lang="en-US" i="0" dirty="0" err="1">
                <a:solidFill>
                  <a:srgbClr val="000000"/>
                </a:solidFill>
                <a:latin typeface="Times New Roman" pitchFamily="18" charset="0"/>
                <a:ea typeface="Tahoma" pitchFamily="34" charset="0"/>
                <a:cs typeface="Times New Roman" pitchFamily="18" charset="0"/>
              </a:rPr>
              <a:t>duy</a:t>
            </a:r>
            <a:r>
              <a:rPr lang="en-US" i="0" dirty="0">
                <a:solidFill>
                  <a:srgbClr val="000000"/>
                </a:solidFill>
                <a:latin typeface="Times New Roman" pitchFamily="18" charset="0"/>
                <a:ea typeface="Tahoma" pitchFamily="34" charset="0"/>
                <a:cs typeface="Times New Roman" pitchFamily="18" charset="0"/>
              </a:rPr>
              <a:t> </a:t>
            </a:r>
            <a:r>
              <a:rPr lang="en-US" i="0" dirty="0" err="1">
                <a:solidFill>
                  <a:srgbClr val="000000"/>
                </a:solidFill>
                <a:latin typeface="Times New Roman" pitchFamily="18" charset="0"/>
                <a:ea typeface="Tahoma" pitchFamily="34" charset="0"/>
                <a:cs typeface="Times New Roman" pitchFamily="18" charset="0"/>
              </a:rPr>
              <a:t>vật</a:t>
            </a:r>
            <a:r>
              <a:rPr lang="en-US" i="0" dirty="0">
                <a:solidFill>
                  <a:srgbClr val="000000"/>
                </a:solidFill>
                <a:latin typeface="Times New Roman" pitchFamily="18" charset="0"/>
                <a:ea typeface="Tahoma" pitchFamily="34" charset="0"/>
                <a:cs typeface="Times New Roman" pitchFamily="18" charset="0"/>
              </a:rPr>
              <a:t> </a:t>
            </a:r>
            <a:br>
              <a:rPr lang="en-US" i="0" dirty="0">
                <a:solidFill>
                  <a:srgbClr val="FF0000"/>
                </a:solidFill>
                <a:latin typeface="Arial"/>
                <a:ea typeface="+mn-ea"/>
                <a:cs typeface="+mn-cs"/>
              </a:rPr>
            </a:br>
            <a:endParaRPr lang="en-US" dirty="0">
              <a:solidFill>
                <a:srgbClr val="FF0000"/>
              </a:solidFill>
            </a:endParaRPr>
          </a:p>
        </p:txBody>
      </p:sp>
      <p:sp>
        <p:nvSpPr>
          <p:cNvPr id="6" name="Rectangle 1">
            <a:extLst>
              <a:ext uri="{FF2B5EF4-FFF2-40B4-BE49-F238E27FC236}">
                <a16:creationId xmlns:a16="http://schemas.microsoft.com/office/drawing/2014/main" id="{CC5C8E2C-72BA-4948-8BE4-F5C317F24F7E}"/>
              </a:ext>
            </a:extLst>
          </p:cNvPr>
          <p:cNvSpPr>
            <a:spLocks noChangeArrowheads="1"/>
          </p:cNvSpPr>
          <p:nvPr/>
        </p:nvSpPr>
        <p:spPr bwMode="auto">
          <a:xfrm>
            <a:off x="1704975" y="1008063"/>
            <a:ext cx="94567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algn="just">
              <a:buFont typeface="Wingdings" panose="05000000000000000000" pitchFamily="2" charset="2"/>
              <a:buChar char="q"/>
              <a:defRPr/>
            </a:pPr>
            <a:r>
              <a:rPr lang="en-US" sz="2800" b="1" i="1" kern="0" dirty="0" err="1">
                <a:solidFill>
                  <a:sysClr val="windowText" lastClr="000000"/>
                </a:solidFill>
                <a:latin typeface="Times New Roman" panose="02020603050405020304" pitchFamily="18" charset="0"/>
              </a:rPr>
              <a:t>Nguyên</a:t>
            </a:r>
            <a:r>
              <a:rPr lang="en-US" sz="2800" b="1" i="1" kern="0" dirty="0">
                <a:solidFill>
                  <a:sysClr val="windowText" lastClr="000000"/>
                </a:solidFill>
                <a:latin typeface="Times New Roman" panose="02020603050405020304" pitchFamily="18" charset="0"/>
              </a:rPr>
              <a:t> </a:t>
            </a:r>
            <a:r>
              <a:rPr lang="en-US" sz="2800" b="1" i="1" kern="0" dirty="0" err="1">
                <a:solidFill>
                  <a:sysClr val="windowText" lastClr="000000"/>
                </a:solidFill>
                <a:latin typeface="Times New Roman" panose="02020603050405020304" pitchFamily="18" charset="0"/>
              </a:rPr>
              <a:t>lý</a:t>
            </a:r>
            <a:r>
              <a:rPr lang="en-US" sz="2800" b="1" i="1" kern="0" dirty="0">
                <a:solidFill>
                  <a:sysClr val="windowText" lastClr="000000"/>
                </a:solidFill>
                <a:latin typeface="Times New Roman" panose="02020603050405020304" pitchFamily="18" charset="0"/>
              </a:rPr>
              <a:t> </a:t>
            </a:r>
            <a:r>
              <a:rPr lang="en-US" sz="2800" b="1" i="1" kern="0" dirty="0" err="1">
                <a:solidFill>
                  <a:sysClr val="windowText" lastClr="000000"/>
                </a:solidFill>
                <a:latin typeface="Times New Roman" panose="02020603050405020304" pitchFamily="18" charset="0"/>
              </a:rPr>
              <a:t>về</a:t>
            </a:r>
            <a:r>
              <a:rPr lang="en-US" sz="2800" b="1" i="1" kern="0" dirty="0">
                <a:solidFill>
                  <a:sysClr val="windowText" lastClr="000000"/>
                </a:solidFill>
                <a:latin typeface="Times New Roman" panose="02020603050405020304" pitchFamily="18" charset="0"/>
              </a:rPr>
              <a:t> </a:t>
            </a:r>
            <a:r>
              <a:rPr lang="en-US" sz="2800" b="1" i="1" kern="0" dirty="0" err="1">
                <a:solidFill>
                  <a:sysClr val="windowText" lastClr="000000"/>
                </a:solidFill>
                <a:latin typeface="Times New Roman" panose="02020603050405020304" pitchFamily="18" charset="0"/>
              </a:rPr>
              <a:t>mối</a:t>
            </a:r>
            <a:r>
              <a:rPr lang="en-US" sz="2800" b="1" i="1" kern="0" dirty="0">
                <a:solidFill>
                  <a:sysClr val="windowText" lastClr="000000"/>
                </a:solidFill>
                <a:latin typeface="Times New Roman" panose="02020603050405020304" pitchFamily="18" charset="0"/>
              </a:rPr>
              <a:t> </a:t>
            </a:r>
            <a:r>
              <a:rPr lang="en-US" sz="2800" b="1" i="1" kern="0" dirty="0" err="1">
                <a:solidFill>
                  <a:sysClr val="windowText" lastClr="000000"/>
                </a:solidFill>
                <a:latin typeface="Times New Roman" panose="02020603050405020304" pitchFamily="18" charset="0"/>
              </a:rPr>
              <a:t>liên</a:t>
            </a:r>
            <a:r>
              <a:rPr lang="en-US" sz="2800" b="1" i="1" kern="0" dirty="0">
                <a:solidFill>
                  <a:sysClr val="windowText" lastClr="000000"/>
                </a:solidFill>
                <a:latin typeface="Times New Roman" panose="02020603050405020304" pitchFamily="18" charset="0"/>
              </a:rPr>
              <a:t> </a:t>
            </a:r>
            <a:r>
              <a:rPr lang="en-US" sz="2800" b="1" i="1" kern="0" dirty="0" err="1">
                <a:solidFill>
                  <a:sysClr val="windowText" lastClr="000000"/>
                </a:solidFill>
                <a:latin typeface="Times New Roman" panose="02020603050405020304" pitchFamily="18" charset="0"/>
              </a:rPr>
              <a:t>hệ</a:t>
            </a:r>
            <a:r>
              <a:rPr lang="en-US" sz="2800" b="1" i="1" kern="0" dirty="0">
                <a:solidFill>
                  <a:sysClr val="windowText" lastClr="000000"/>
                </a:solidFill>
                <a:latin typeface="Times New Roman" panose="02020603050405020304" pitchFamily="18" charset="0"/>
              </a:rPr>
              <a:t> </a:t>
            </a:r>
            <a:r>
              <a:rPr lang="en-US" sz="2800" b="1" i="1" kern="0" dirty="0" err="1">
                <a:solidFill>
                  <a:sysClr val="windowText" lastClr="000000"/>
                </a:solidFill>
                <a:latin typeface="Times New Roman" panose="02020603050405020304" pitchFamily="18" charset="0"/>
              </a:rPr>
              <a:t>phổ</a:t>
            </a:r>
            <a:r>
              <a:rPr lang="en-US" sz="2800" b="1" i="1" kern="0" dirty="0">
                <a:solidFill>
                  <a:sysClr val="windowText" lastClr="000000"/>
                </a:solidFill>
                <a:latin typeface="Times New Roman" panose="02020603050405020304" pitchFamily="18" charset="0"/>
              </a:rPr>
              <a:t> </a:t>
            </a:r>
            <a:r>
              <a:rPr lang="en-US" sz="2800" b="1" i="1" kern="0" dirty="0" err="1">
                <a:solidFill>
                  <a:sysClr val="windowText" lastClr="000000"/>
                </a:solidFill>
                <a:latin typeface="Times New Roman" panose="02020603050405020304" pitchFamily="18" charset="0"/>
              </a:rPr>
              <a:t>biến</a:t>
            </a:r>
            <a:endParaRPr lang="en-US" sz="2800" b="1" i="1" kern="0" dirty="0">
              <a:solidFill>
                <a:sysClr val="windowText" lastClr="000000"/>
              </a:solidFill>
              <a:latin typeface="Times New Roman" panose="02020603050405020304" pitchFamily="18" charset="0"/>
            </a:endParaRPr>
          </a:p>
        </p:txBody>
      </p:sp>
      <p:sp>
        <p:nvSpPr>
          <p:cNvPr id="125957" name="Text Box 2">
            <a:extLst>
              <a:ext uri="{FF2B5EF4-FFF2-40B4-BE49-F238E27FC236}">
                <a16:creationId xmlns:a16="http://schemas.microsoft.com/office/drawing/2014/main" id="{B6385606-1966-734B-AFF4-2D3FC5AEE26E}"/>
              </a:ext>
            </a:extLst>
          </p:cNvPr>
          <p:cNvSpPr txBox="1">
            <a:spLocks noChangeArrowheads="1"/>
          </p:cNvSpPr>
          <p:nvPr/>
        </p:nvSpPr>
        <p:spPr bwMode="auto">
          <a:xfrm>
            <a:off x="749300" y="1604963"/>
            <a:ext cx="43640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vi-VN" sz="28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 Khái niệm mối liên hệ:</a:t>
            </a:r>
          </a:p>
        </p:txBody>
      </p:sp>
      <p:sp>
        <p:nvSpPr>
          <p:cNvPr id="125958" name="Text Box 2">
            <a:extLst>
              <a:ext uri="{FF2B5EF4-FFF2-40B4-BE49-F238E27FC236}">
                <a16:creationId xmlns:a16="http://schemas.microsoft.com/office/drawing/2014/main" id="{87312BDE-FA38-3E4A-8D9E-4457EC82FB32}"/>
              </a:ext>
            </a:extLst>
          </p:cNvPr>
          <p:cNvSpPr txBox="1">
            <a:spLocks noChangeArrowheads="1"/>
          </p:cNvSpPr>
          <p:nvPr/>
        </p:nvSpPr>
        <p:spPr bwMode="auto">
          <a:xfrm>
            <a:off x="4454525" y="1624013"/>
            <a:ext cx="712787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8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vi-VN" sz="2800" b="1" i="1">
                <a:solidFill>
                  <a:srgbClr val="000000"/>
                </a:solidFill>
                <a:latin typeface="Times New Roman" panose="02020603050405020304" pitchFamily="18" charset="0"/>
                <a:ea typeface="SimSun" panose="02010600030101010101" pitchFamily="2" charset="-122"/>
                <a:cs typeface="Times New Roman" panose="02020603050405020304" pitchFamily="18" charset="0"/>
              </a:rPr>
              <a:t>Dùng để chỉ sự quy định, sự tương tác, sự biến đổi của vạn vật trong giới TN</a:t>
            </a:r>
          </a:p>
        </p:txBody>
      </p:sp>
      <p:pic>
        <p:nvPicPr>
          <p:cNvPr id="9" name="Picture 6" descr="J0095758">
            <a:extLst>
              <a:ext uri="{FF2B5EF4-FFF2-40B4-BE49-F238E27FC236}">
                <a16:creationId xmlns:a16="http://schemas.microsoft.com/office/drawing/2014/main" id="{49E321FC-9858-B445-A7B0-4E2D6A542D5D}"/>
              </a:ext>
            </a:extLst>
          </p:cNvPr>
          <p:cNvPicPr>
            <a:picLocks noChangeAspect="1" noChangeArrowheads="1" noCrop="1"/>
          </p:cNvPicPr>
          <p:nvPr/>
        </p:nvPicPr>
        <p:blipFill>
          <a:blip r:embed="rId2"/>
          <a:srcRect/>
          <a:stretch>
            <a:fillRect/>
          </a:stretch>
        </p:blipFill>
        <p:spPr bwMode="auto">
          <a:xfrm>
            <a:off x="4495802" y="2959817"/>
            <a:ext cx="3124199" cy="2698442"/>
          </a:xfrm>
          <a:prstGeom prst="ellipse">
            <a:avLst/>
          </a:prstGeom>
          <a:ln w="63500" cap="rnd">
            <a:solidFill>
              <a:srgbClr val="333333"/>
            </a:solidFill>
          </a:ln>
          <a:effectLst>
            <a:outerShdw blurRad="381000" dist="292100" dir="5400000" sx="-80000" sy="-18000" rotWithShape="0">
              <a:srgbClr val="000000">
                <a:alpha val="22000"/>
              </a:srgbClr>
            </a:outerShdw>
          </a:effectLst>
        </p:spPr>
      </p:pic>
      <p:sp>
        <p:nvSpPr>
          <p:cNvPr id="10" name="Rounded Rectangle 9">
            <a:extLst>
              <a:ext uri="{FF2B5EF4-FFF2-40B4-BE49-F238E27FC236}">
                <a16:creationId xmlns:a16="http://schemas.microsoft.com/office/drawing/2014/main" id="{459FE253-6730-644B-B990-1E4268D60CFC}"/>
              </a:ext>
            </a:extLst>
          </p:cNvPr>
          <p:cNvSpPr>
            <a:spLocks noChangeArrowheads="1"/>
          </p:cNvSpPr>
          <p:nvPr/>
        </p:nvSpPr>
        <p:spPr bwMode="auto">
          <a:xfrm>
            <a:off x="2971800" y="5657850"/>
            <a:ext cx="5715000" cy="844550"/>
          </a:xfrm>
          <a:prstGeom prst="roundRect">
            <a:avLst>
              <a:gd name="adj" fmla="val 16667"/>
            </a:avLst>
          </a:prstGeom>
          <a:solidFill>
            <a:srgbClr val="FFFFFF"/>
          </a:solidFill>
          <a:ln w="25400" algn="ctr">
            <a:solidFill>
              <a:srgbClr val="385D8A"/>
            </a:solidFill>
            <a:round/>
            <a:headEnd/>
            <a:tailEnd/>
          </a:ln>
        </p:spPr>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r>
              <a:rPr lang="en-US" altLang="vi-VN" sz="3600" b="1">
                <a:solidFill>
                  <a:srgbClr val="000000"/>
                </a:solidFill>
                <a:latin typeface="Times New Roman" panose="02020603050405020304" pitchFamily="18" charset="0"/>
              </a:rPr>
              <a:t> Con người và môi trường</a:t>
            </a:r>
          </a:p>
        </p:txBody>
      </p:sp>
      <p:sp>
        <p:nvSpPr>
          <p:cNvPr id="11" name="Rounded Rectangle 10">
            <a:extLst>
              <a:ext uri="{FF2B5EF4-FFF2-40B4-BE49-F238E27FC236}">
                <a16:creationId xmlns:a16="http://schemas.microsoft.com/office/drawing/2014/main" id="{42400061-409D-1D45-A65C-E11975E12507}"/>
              </a:ext>
            </a:extLst>
          </p:cNvPr>
          <p:cNvSpPr>
            <a:spLocks noChangeArrowheads="1"/>
          </p:cNvSpPr>
          <p:nvPr/>
        </p:nvSpPr>
        <p:spPr bwMode="auto">
          <a:xfrm>
            <a:off x="1357313" y="3484563"/>
            <a:ext cx="2401887" cy="1692275"/>
          </a:xfrm>
          <a:prstGeom prst="roundRect">
            <a:avLst>
              <a:gd name="adj" fmla="val 16667"/>
            </a:avLst>
          </a:prstGeom>
          <a:solidFill>
            <a:srgbClr val="FFFFFF"/>
          </a:solidFill>
          <a:ln w="25400" algn="ctr">
            <a:solidFill>
              <a:srgbClr val="385D8A"/>
            </a:solidFill>
            <a:round/>
            <a:headEnd/>
            <a:tailEnd/>
          </a:ln>
        </p:spPr>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r>
              <a:rPr lang="en-US" altLang="vi-VN" sz="3600" b="1">
                <a:solidFill>
                  <a:srgbClr val="000000"/>
                </a:solidFill>
                <a:latin typeface="Times New Roman" panose="02020603050405020304" pitchFamily="18" charset="0"/>
              </a:rPr>
              <a:t>MT </a:t>
            </a:r>
          </a:p>
          <a:p>
            <a:pPr algn="ctr"/>
            <a:r>
              <a:rPr lang="en-US" altLang="vi-VN" sz="3600" b="1">
                <a:solidFill>
                  <a:srgbClr val="000000"/>
                </a:solidFill>
                <a:latin typeface="Times New Roman" panose="02020603050405020304" pitchFamily="18" charset="0"/>
              </a:rPr>
              <a:t>tự nhiên</a:t>
            </a:r>
          </a:p>
        </p:txBody>
      </p:sp>
      <p:sp>
        <p:nvSpPr>
          <p:cNvPr id="12" name="Rounded Rectangle 11">
            <a:extLst>
              <a:ext uri="{FF2B5EF4-FFF2-40B4-BE49-F238E27FC236}">
                <a16:creationId xmlns:a16="http://schemas.microsoft.com/office/drawing/2014/main" id="{334E73E7-34F4-4942-90B1-4CDACC52E2C1}"/>
              </a:ext>
            </a:extLst>
          </p:cNvPr>
          <p:cNvSpPr>
            <a:spLocks noChangeArrowheads="1"/>
          </p:cNvSpPr>
          <p:nvPr/>
        </p:nvSpPr>
        <p:spPr bwMode="auto">
          <a:xfrm>
            <a:off x="8323263" y="3376613"/>
            <a:ext cx="2403475" cy="1698625"/>
          </a:xfrm>
          <a:prstGeom prst="roundRect">
            <a:avLst>
              <a:gd name="adj" fmla="val 16667"/>
            </a:avLst>
          </a:prstGeom>
          <a:solidFill>
            <a:srgbClr val="FFFFFF"/>
          </a:solidFill>
          <a:ln w="25400" algn="ctr">
            <a:solidFill>
              <a:srgbClr val="385D8A"/>
            </a:solidFill>
            <a:round/>
            <a:headEnd/>
            <a:tailEnd/>
          </a:ln>
        </p:spPr>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r>
              <a:rPr lang="en-US" altLang="vi-VN" sz="3600" b="1">
                <a:solidFill>
                  <a:srgbClr val="000000"/>
                </a:solidFill>
                <a:latin typeface="Times New Roman" panose="02020603050405020304" pitchFamily="18" charset="0"/>
              </a:rPr>
              <a:t>MT </a:t>
            </a:r>
          </a:p>
          <a:p>
            <a:pPr algn="ctr"/>
            <a:r>
              <a:rPr lang="en-US" altLang="vi-VN" sz="3600" b="1">
                <a:solidFill>
                  <a:srgbClr val="000000"/>
                </a:solidFill>
                <a:latin typeface="Times New Roman" panose="02020603050405020304" pitchFamily="18" charset="0"/>
              </a:rPr>
              <a:t>xã hội</a:t>
            </a:r>
          </a:p>
        </p:txBody>
      </p:sp>
      <p:sp>
        <p:nvSpPr>
          <p:cNvPr id="13" name="Left-Right Arrow 12">
            <a:extLst>
              <a:ext uri="{FF2B5EF4-FFF2-40B4-BE49-F238E27FC236}">
                <a16:creationId xmlns:a16="http://schemas.microsoft.com/office/drawing/2014/main" id="{0581791D-7EB4-644B-BBD8-F184D10B674F}"/>
              </a:ext>
            </a:extLst>
          </p:cNvPr>
          <p:cNvSpPr/>
          <p:nvPr/>
        </p:nvSpPr>
        <p:spPr>
          <a:xfrm>
            <a:off x="7620000" y="4179888"/>
            <a:ext cx="703263" cy="171450"/>
          </a:xfrm>
          <a:prstGeom prst="lef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4" name="Left-Right Arrow 13">
            <a:extLst>
              <a:ext uri="{FF2B5EF4-FFF2-40B4-BE49-F238E27FC236}">
                <a16:creationId xmlns:a16="http://schemas.microsoft.com/office/drawing/2014/main" id="{A1FA5787-3C05-BF4B-BD01-DC6418748AFF}"/>
              </a:ext>
            </a:extLst>
          </p:cNvPr>
          <p:cNvSpPr/>
          <p:nvPr/>
        </p:nvSpPr>
        <p:spPr>
          <a:xfrm>
            <a:off x="3767138" y="4230688"/>
            <a:ext cx="703262" cy="171450"/>
          </a:xfrm>
          <a:prstGeom prst="lef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cxnSp>
        <p:nvCxnSpPr>
          <p:cNvPr id="19" name="Straight Connector 18">
            <a:extLst>
              <a:ext uri="{FF2B5EF4-FFF2-40B4-BE49-F238E27FC236}">
                <a16:creationId xmlns:a16="http://schemas.microsoft.com/office/drawing/2014/main" id="{30FCC2AA-2C9A-EF4D-872E-BFD0C1AE1ADC}"/>
              </a:ext>
            </a:extLst>
          </p:cNvPr>
          <p:cNvCxnSpPr/>
          <p:nvPr/>
        </p:nvCxnSpPr>
        <p:spPr>
          <a:xfrm>
            <a:off x="2062163" y="187325"/>
            <a:ext cx="0" cy="1058863"/>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25966" name="Slide Number Placeholder 1">
            <a:extLst>
              <a:ext uri="{FF2B5EF4-FFF2-40B4-BE49-F238E27FC236}">
                <a16:creationId xmlns:a16="http://schemas.microsoft.com/office/drawing/2014/main" id="{36C8BBC4-80F0-7249-8F50-8DBA34028468}"/>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B6AB10CB-B9E2-D54E-A7FD-1FACABA58F71}" type="slidenum">
              <a:rPr lang="en-US" altLang="vi-VN" smtClean="0">
                <a:solidFill>
                  <a:srgbClr val="1F5281"/>
                </a:solidFill>
                <a:latin typeface="Arial" panose="020B0604020202020204" pitchFamily="34" charset="0"/>
              </a:rPr>
              <a:pPr algn="ctr"/>
              <a:t>7</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617357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Title 1">
            <a:extLst>
              <a:ext uri="{FF2B5EF4-FFF2-40B4-BE49-F238E27FC236}">
                <a16:creationId xmlns:a16="http://schemas.microsoft.com/office/drawing/2014/main" id="{C9B40492-6881-C84A-8397-8C5AA88E2045}"/>
              </a:ext>
            </a:extLst>
          </p:cNvPr>
          <p:cNvSpPr>
            <a:spLocks noGrp="1"/>
          </p:cNvSpPr>
          <p:nvPr>
            <p:ph type="title"/>
          </p:nvPr>
        </p:nvSpPr>
        <p:spPr>
          <a:xfrm>
            <a:off x="1981200" y="344488"/>
            <a:ext cx="8229600" cy="563562"/>
          </a:xfrm>
        </p:spPr>
        <p:txBody>
          <a:bodyPr/>
          <a:lstStyle/>
          <a:p>
            <a:r>
              <a:rPr lang="en-US" altLang="en-US" sz="260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III. LÝ LUẬN NHẬN THỨC CỦA  CHỦ NGHĨA</a:t>
            </a:r>
            <a:br>
              <a:rPr lang="en-US" altLang="en-US" sz="260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br>
            <a:r>
              <a:rPr lang="en-US" altLang="en-US" sz="260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BIỆN CHỨNG DUY VẬT</a:t>
            </a:r>
          </a:p>
        </p:txBody>
      </p:sp>
      <p:sp>
        <p:nvSpPr>
          <p:cNvPr id="7" name="Freeform: Shape 8">
            <a:extLst>
              <a:ext uri="{FF2B5EF4-FFF2-40B4-BE49-F238E27FC236}">
                <a16:creationId xmlns:a16="http://schemas.microsoft.com/office/drawing/2014/main" id="{EFEDC497-3C26-7241-87B5-0A3CB66AA2CA}"/>
              </a:ext>
            </a:extLst>
          </p:cNvPr>
          <p:cNvSpPr/>
          <p:nvPr/>
        </p:nvSpPr>
        <p:spPr bwMode="auto">
          <a:xfrm>
            <a:off x="2127250" y="1268413"/>
            <a:ext cx="1292225" cy="4999037"/>
          </a:xfrm>
          <a:custGeom>
            <a:avLst/>
            <a:gdLst>
              <a:gd name="connsiteX0" fmla="*/ 0 w 1799567"/>
              <a:gd name="connsiteY0" fmla="*/ 0 h 4350649"/>
              <a:gd name="connsiteX1" fmla="*/ 1799567 w 1799567"/>
              <a:gd name="connsiteY1" fmla="*/ 0 h 4350649"/>
              <a:gd name="connsiteX2" fmla="*/ 1799567 w 1799567"/>
              <a:gd name="connsiteY2" fmla="*/ 4350649 h 4350649"/>
              <a:gd name="connsiteX3" fmla="*/ 0 w 1799567"/>
              <a:gd name="connsiteY3" fmla="*/ 4350649 h 4350649"/>
              <a:gd name="connsiteX4" fmla="*/ 0 w 1799567"/>
              <a:gd name="connsiteY4" fmla="*/ 0 h 4350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9567" h="4350649">
                <a:moveTo>
                  <a:pt x="0" y="0"/>
                </a:moveTo>
                <a:lnTo>
                  <a:pt x="1799567" y="0"/>
                </a:lnTo>
                <a:lnTo>
                  <a:pt x="1799567" y="4350649"/>
                </a:lnTo>
                <a:lnTo>
                  <a:pt x="0" y="435064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67640" tIns="167640" rIns="167640" bIns="167640" spcCol="1270"/>
          <a:lstStyle/>
          <a:p>
            <a:pPr defTabSz="1955800">
              <a:lnSpc>
                <a:spcPct val="90000"/>
              </a:lnSpc>
              <a:spcAft>
                <a:spcPct val="35000"/>
              </a:spcAft>
              <a:defRPr/>
            </a:pPr>
            <a:endParaRPr lang="en-US" sz="4400" dirty="0">
              <a:solidFill>
                <a:srgbClr val="1F5281">
                  <a:hueOff val="0"/>
                  <a:satOff val="0"/>
                  <a:lumOff val="0"/>
                  <a:alphaOff val="0"/>
                </a:srgbClr>
              </a:solidFill>
            </a:endParaRPr>
          </a:p>
        </p:txBody>
      </p:sp>
      <p:sp>
        <p:nvSpPr>
          <p:cNvPr id="8" name="Freeform: Shape 9">
            <a:extLst>
              <a:ext uri="{FF2B5EF4-FFF2-40B4-BE49-F238E27FC236}">
                <a16:creationId xmlns:a16="http://schemas.microsoft.com/office/drawing/2014/main" id="{C340EE0E-F494-264C-8701-95BE1B3A5162}"/>
              </a:ext>
            </a:extLst>
          </p:cNvPr>
          <p:cNvSpPr/>
          <p:nvPr/>
        </p:nvSpPr>
        <p:spPr bwMode="auto">
          <a:xfrm>
            <a:off x="1325563" y="1325563"/>
            <a:ext cx="9774237" cy="1858962"/>
          </a:xfrm>
          <a:custGeom>
            <a:avLst/>
            <a:gdLst>
              <a:gd name="connsiteX0" fmla="*/ 0 w 7493738"/>
              <a:gd name="connsiteY0" fmla="*/ 0 h 2022371"/>
              <a:gd name="connsiteX1" fmla="*/ 7493738 w 7493738"/>
              <a:gd name="connsiteY1" fmla="*/ 0 h 2022371"/>
              <a:gd name="connsiteX2" fmla="*/ 7493738 w 7493738"/>
              <a:gd name="connsiteY2" fmla="*/ 2022371 h 2022371"/>
              <a:gd name="connsiteX3" fmla="*/ 0 w 7493738"/>
              <a:gd name="connsiteY3" fmla="*/ 2022371 h 2022371"/>
              <a:gd name="connsiteX4" fmla="*/ 0 w 7493738"/>
              <a:gd name="connsiteY4" fmla="*/ 0 h 2022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3738" h="2022371">
                <a:moveTo>
                  <a:pt x="0" y="0"/>
                </a:moveTo>
                <a:lnTo>
                  <a:pt x="7493738" y="0"/>
                </a:lnTo>
                <a:lnTo>
                  <a:pt x="7493738" y="2022371"/>
                </a:lnTo>
                <a:lnTo>
                  <a:pt x="0" y="202237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52400" tIns="152400" rIns="152400" bIns="152400" spcCol="1270"/>
          <a:lstStyle/>
          <a:p>
            <a:pPr defTabSz="1778000">
              <a:lnSpc>
                <a:spcPct val="90000"/>
              </a:lnSpc>
              <a:spcAft>
                <a:spcPct val="35000"/>
              </a:spcAft>
              <a:defRPr/>
            </a:pPr>
            <a:r>
              <a:rPr lang="en-US" sz="3200" b="1" dirty="0">
                <a:solidFill>
                  <a:srgbClr val="000000"/>
                </a:solidFill>
                <a:latin typeface="Times New Roman" pitchFamily="18" charset="0"/>
                <a:ea typeface="Tahoma" pitchFamily="34" charset="0"/>
                <a:cs typeface="Times New Roman" pitchFamily="18" charset="0"/>
              </a:rPr>
              <a:t>1. </a:t>
            </a:r>
            <a:r>
              <a:rPr lang="en-US" sz="3200" b="1" dirty="0" err="1">
                <a:solidFill>
                  <a:srgbClr val="000000"/>
                </a:solidFill>
                <a:latin typeface="Times New Roman" pitchFamily="18" charset="0"/>
                <a:ea typeface="Tahoma" pitchFamily="34" charset="0"/>
                <a:cs typeface="Times New Roman" pitchFamily="18" charset="0"/>
              </a:rPr>
              <a:t>Nguồn</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gốc</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bản</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chất</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của</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nhận</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thức</a:t>
            </a:r>
            <a:endParaRPr lang="en-US" sz="3200" b="1" dirty="0">
              <a:solidFill>
                <a:srgbClr val="000000"/>
              </a:solidFill>
            </a:endParaRPr>
          </a:p>
        </p:txBody>
      </p:sp>
      <p:sp>
        <p:nvSpPr>
          <p:cNvPr id="9" name="Straight Connector 8">
            <a:extLst>
              <a:ext uri="{FF2B5EF4-FFF2-40B4-BE49-F238E27FC236}">
                <a16:creationId xmlns:a16="http://schemas.microsoft.com/office/drawing/2014/main" id="{4B6AB012-B1DA-C248-929F-6F09760C4060}"/>
              </a:ext>
            </a:extLst>
          </p:cNvPr>
          <p:cNvSpPr/>
          <p:nvPr/>
        </p:nvSpPr>
        <p:spPr bwMode="auto">
          <a:xfrm>
            <a:off x="2566988" y="2060575"/>
            <a:ext cx="7391400" cy="0"/>
          </a:xfrm>
          <a:prstGeom prst="line">
            <a:avLst/>
          </a:prstGeom>
          <a:ln>
            <a:solidFill>
              <a:schemeClr val="accent6">
                <a:lumMod val="60000"/>
                <a:lumOff val="40000"/>
              </a:schemeClr>
            </a:solidFill>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0" name="Freeform: Shape 11">
            <a:extLst>
              <a:ext uri="{FF2B5EF4-FFF2-40B4-BE49-F238E27FC236}">
                <a16:creationId xmlns:a16="http://schemas.microsoft.com/office/drawing/2014/main" id="{5238AD0F-4B18-5D41-9218-BC4EFBCC3D97}"/>
              </a:ext>
            </a:extLst>
          </p:cNvPr>
          <p:cNvSpPr/>
          <p:nvPr/>
        </p:nvSpPr>
        <p:spPr bwMode="auto">
          <a:xfrm>
            <a:off x="1344613" y="2336800"/>
            <a:ext cx="9775825" cy="1581150"/>
          </a:xfrm>
          <a:custGeom>
            <a:avLst/>
            <a:gdLst>
              <a:gd name="connsiteX0" fmla="*/ 0 w 9360145"/>
              <a:gd name="connsiteY0" fmla="*/ 0 h 2022371"/>
              <a:gd name="connsiteX1" fmla="*/ 9360145 w 9360145"/>
              <a:gd name="connsiteY1" fmla="*/ 0 h 2022371"/>
              <a:gd name="connsiteX2" fmla="*/ 9360145 w 9360145"/>
              <a:gd name="connsiteY2" fmla="*/ 2022371 h 2022371"/>
              <a:gd name="connsiteX3" fmla="*/ 0 w 9360145"/>
              <a:gd name="connsiteY3" fmla="*/ 2022371 h 2022371"/>
              <a:gd name="connsiteX4" fmla="*/ 0 w 9360145"/>
              <a:gd name="connsiteY4" fmla="*/ 0 h 2022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0145" h="2022371">
                <a:moveTo>
                  <a:pt x="0" y="0"/>
                </a:moveTo>
                <a:lnTo>
                  <a:pt x="9360145" y="0"/>
                </a:lnTo>
                <a:lnTo>
                  <a:pt x="9360145" y="2022371"/>
                </a:lnTo>
                <a:lnTo>
                  <a:pt x="0" y="202237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52400" tIns="152400" rIns="152400" bIns="152400" spcCol="1270"/>
          <a:lstStyle/>
          <a:p>
            <a:pPr defTabSz="1778000">
              <a:lnSpc>
                <a:spcPct val="90000"/>
              </a:lnSpc>
              <a:spcAft>
                <a:spcPct val="35000"/>
              </a:spcAft>
              <a:defRPr/>
            </a:pPr>
            <a:r>
              <a:rPr lang="en-US" sz="3200" b="1" dirty="0">
                <a:solidFill>
                  <a:srgbClr val="000000"/>
                </a:solidFill>
                <a:latin typeface="Times New Roman" pitchFamily="18" charset="0"/>
                <a:ea typeface="Tahoma" pitchFamily="34" charset="0"/>
                <a:cs typeface="Times New Roman" pitchFamily="18" charset="0"/>
              </a:rPr>
              <a:t>2. </a:t>
            </a:r>
            <a:r>
              <a:rPr lang="en-US" sz="3200" b="1" dirty="0" err="1">
                <a:solidFill>
                  <a:srgbClr val="000000"/>
                </a:solidFill>
                <a:latin typeface="Times New Roman" pitchFamily="18" charset="0"/>
                <a:ea typeface="Tahoma" pitchFamily="34" charset="0"/>
                <a:cs typeface="Times New Roman" pitchFamily="18" charset="0"/>
              </a:rPr>
              <a:t>Thực</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tiễn</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và</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vai</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trò</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của</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thực</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tiễn</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đối</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với</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nhận</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thức</a:t>
            </a:r>
            <a:endParaRPr lang="en-US" sz="3200" b="1" dirty="0">
              <a:solidFill>
                <a:srgbClr val="000000"/>
              </a:solidFill>
            </a:endParaRPr>
          </a:p>
        </p:txBody>
      </p:sp>
      <p:sp>
        <p:nvSpPr>
          <p:cNvPr id="13" name="Straight Connector 12">
            <a:extLst>
              <a:ext uri="{FF2B5EF4-FFF2-40B4-BE49-F238E27FC236}">
                <a16:creationId xmlns:a16="http://schemas.microsoft.com/office/drawing/2014/main" id="{142897C2-768A-0347-80D7-BE206D6A8786}"/>
              </a:ext>
            </a:extLst>
          </p:cNvPr>
          <p:cNvSpPr/>
          <p:nvPr/>
        </p:nvSpPr>
        <p:spPr bwMode="auto">
          <a:xfrm>
            <a:off x="2454275" y="3184525"/>
            <a:ext cx="7389813" cy="0"/>
          </a:xfrm>
          <a:prstGeom prst="line">
            <a:avLst/>
          </a:prstGeom>
          <a:ln>
            <a:solidFill>
              <a:schemeClr val="accent6">
                <a:lumMod val="60000"/>
                <a:lumOff val="40000"/>
              </a:schemeClr>
            </a:solidFill>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1" name="Freeform: Shape 11">
            <a:extLst>
              <a:ext uri="{FF2B5EF4-FFF2-40B4-BE49-F238E27FC236}">
                <a16:creationId xmlns:a16="http://schemas.microsoft.com/office/drawing/2014/main" id="{D9C9C065-5E92-954E-8F94-6BAACAAFA7B5}"/>
              </a:ext>
            </a:extLst>
          </p:cNvPr>
          <p:cNvSpPr/>
          <p:nvPr/>
        </p:nvSpPr>
        <p:spPr bwMode="auto">
          <a:xfrm>
            <a:off x="1397000" y="3776663"/>
            <a:ext cx="9775825" cy="1581150"/>
          </a:xfrm>
          <a:custGeom>
            <a:avLst/>
            <a:gdLst>
              <a:gd name="connsiteX0" fmla="*/ 0 w 9360145"/>
              <a:gd name="connsiteY0" fmla="*/ 0 h 2022371"/>
              <a:gd name="connsiteX1" fmla="*/ 9360145 w 9360145"/>
              <a:gd name="connsiteY1" fmla="*/ 0 h 2022371"/>
              <a:gd name="connsiteX2" fmla="*/ 9360145 w 9360145"/>
              <a:gd name="connsiteY2" fmla="*/ 2022371 h 2022371"/>
              <a:gd name="connsiteX3" fmla="*/ 0 w 9360145"/>
              <a:gd name="connsiteY3" fmla="*/ 2022371 h 2022371"/>
              <a:gd name="connsiteX4" fmla="*/ 0 w 9360145"/>
              <a:gd name="connsiteY4" fmla="*/ 0 h 2022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0145" h="2022371">
                <a:moveTo>
                  <a:pt x="0" y="0"/>
                </a:moveTo>
                <a:lnTo>
                  <a:pt x="9360145" y="0"/>
                </a:lnTo>
                <a:lnTo>
                  <a:pt x="9360145" y="2022371"/>
                </a:lnTo>
                <a:lnTo>
                  <a:pt x="0" y="202237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52400" tIns="152400" rIns="152400" bIns="152400" spcCol="1270"/>
          <a:lstStyle/>
          <a:p>
            <a:pPr defTabSz="1778000">
              <a:lnSpc>
                <a:spcPct val="90000"/>
              </a:lnSpc>
              <a:spcAft>
                <a:spcPct val="35000"/>
              </a:spcAft>
              <a:defRPr/>
            </a:pPr>
            <a:r>
              <a:rPr lang="en-US" sz="3200" b="1" dirty="0">
                <a:solidFill>
                  <a:srgbClr val="000000"/>
                </a:solidFill>
                <a:latin typeface="Times New Roman" pitchFamily="18" charset="0"/>
                <a:ea typeface="Tahoma" pitchFamily="34" charset="0"/>
                <a:cs typeface="Times New Roman" pitchFamily="18" charset="0"/>
              </a:rPr>
              <a:t>3. </a:t>
            </a:r>
            <a:r>
              <a:rPr lang="en-US" sz="3200" b="1" dirty="0" err="1">
                <a:solidFill>
                  <a:srgbClr val="000000"/>
                </a:solidFill>
                <a:latin typeface="Times New Roman" pitchFamily="18" charset="0"/>
                <a:ea typeface="Tahoma" pitchFamily="34" charset="0"/>
                <a:cs typeface="Times New Roman" pitchFamily="18" charset="0"/>
              </a:rPr>
              <a:t>Các</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giai</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đoạn</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của</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qúa</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trình</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nhận</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thức</a:t>
            </a:r>
            <a:endParaRPr lang="en-US" sz="3200" b="1" dirty="0">
              <a:solidFill>
                <a:srgbClr val="000000"/>
              </a:solidFill>
            </a:endParaRPr>
          </a:p>
        </p:txBody>
      </p:sp>
      <p:sp>
        <p:nvSpPr>
          <p:cNvPr id="12" name="Straight Connector 11">
            <a:extLst>
              <a:ext uri="{FF2B5EF4-FFF2-40B4-BE49-F238E27FC236}">
                <a16:creationId xmlns:a16="http://schemas.microsoft.com/office/drawing/2014/main" id="{E2D85C5B-6E1B-D34F-B7B8-61F01C6D3A1E}"/>
              </a:ext>
            </a:extLst>
          </p:cNvPr>
          <p:cNvSpPr/>
          <p:nvPr/>
        </p:nvSpPr>
        <p:spPr bwMode="auto">
          <a:xfrm>
            <a:off x="2525713" y="4508500"/>
            <a:ext cx="7389812" cy="0"/>
          </a:xfrm>
          <a:prstGeom prst="line">
            <a:avLst/>
          </a:prstGeom>
          <a:ln>
            <a:solidFill>
              <a:schemeClr val="accent6">
                <a:lumMod val="60000"/>
                <a:lumOff val="40000"/>
              </a:schemeClr>
            </a:solidFill>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4" name="Freeform: Shape 11">
            <a:extLst>
              <a:ext uri="{FF2B5EF4-FFF2-40B4-BE49-F238E27FC236}">
                <a16:creationId xmlns:a16="http://schemas.microsoft.com/office/drawing/2014/main" id="{28347243-39FB-604B-A82A-890F63E2F485}"/>
              </a:ext>
            </a:extLst>
          </p:cNvPr>
          <p:cNvSpPr/>
          <p:nvPr/>
        </p:nvSpPr>
        <p:spPr bwMode="auto">
          <a:xfrm>
            <a:off x="1397000" y="5072063"/>
            <a:ext cx="9775825" cy="1581150"/>
          </a:xfrm>
          <a:custGeom>
            <a:avLst/>
            <a:gdLst>
              <a:gd name="connsiteX0" fmla="*/ 0 w 9360145"/>
              <a:gd name="connsiteY0" fmla="*/ 0 h 2022371"/>
              <a:gd name="connsiteX1" fmla="*/ 9360145 w 9360145"/>
              <a:gd name="connsiteY1" fmla="*/ 0 h 2022371"/>
              <a:gd name="connsiteX2" fmla="*/ 9360145 w 9360145"/>
              <a:gd name="connsiteY2" fmla="*/ 2022371 h 2022371"/>
              <a:gd name="connsiteX3" fmla="*/ 0 w 9360145"/>
              <a:gd name="connsiteY3" fmla="*/ 2022371 h 2022371"/>
              <a:gd name="connsiteX4" fmla="*/ 0 w 9360145"/>
              <a:gd name="connsiteY4" fmla="*/ 0 h 2022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0145" h="2022371">
                <a:moveTo>
                  <a:pt x="0" y="0"/>
                </a:moveTo>
                <a:lnTo>
                  <a:pt x="9360145" y="0"/>
                </a:lnTo>
                <a:lnTo>
                  <a:pt x="9360145" y="2022371"/>
                </a:lnTo>
                <a:lnTo>
                  <a:pt x="0" y="202237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52400" tIns="152400" rIns="152400" bIns="152400" spcCol="1270"/>
          <a:lstStyle/>
          <a:p>
            <a:pPr defTabSz="1778000">
              <a:lnSpc>
                <a:spcPct val="90000"/>
              </a:lnSpc>
              <a:spcAft>
                <a:spcPct val="35000"/>
              </a:spcAft>
              <a:defRPr/>
            </a:pPr>
            <a:r>
              <a:rPr lang="en-US" sz="3200" b="1" dirty="0">
                <a:solidFill>
                  <a:srgbClr val="000000"/>
                </a:solidFill>
                <a:latin typeface="Times New Roman" pitchFamily="18" charset="0"/>
                <a:ea typeface="Tahoma" pitchFamily="34" charset="0"/>
                <a:cs typeface="Times New Roman" pitchFamily="18" charset="0"/>
              </a:rPr>
              <a:t>4. </a:t>
            </a:r>
            <a:r>
              <a:rPr lang="en-US" sz="3200" b="1" dirty="0" err="1">
                <a:solidFill>
                  <a:srgbClr val="000000"/>
                </a:solidFill>
                <a:latin typeface="Times New Roman" pitchFamily="18" charset="0"/>
                <a:ea typeface="Tahoma" pitchFamily="34" charset="0"/>
                <a:cs typeface="Times New Roman" pitchFamily="18" charset="0"/>
              </a:rPr>
              <a:t>Quan</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điểm</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biện</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chứng</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duy</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vật</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về</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chân</a:t>
            </a:r>
            <a:r>
              <a:rPr lang="en-US" sz="3200" b="1" dirty="0">
                <a:solidFill>
                  <a:srgbClr val="000000"/>
                </a:solidFill>
                <a:latin typeface="Times New Roman" pitchFamily="18" charset="0"/>
                <a:ea typeface="Tahoma" pitchFamily="34" charset="0"/>
                <a:cs typeface="Times New Roman" pitchFamily="18" charset="0"/>
              </a:rPr>
              <a:t> </a:t>
            </a:r>
            <a:r>
              <a:rPr lang="en-US" sz="3200" b="1" dirty="0" err="1">
                <a:solidFill>
                  <a:srgbClr val="000000"/>
                </a:solidFill>
                <a:latin typeface="Times New Roman" pitchFamily="18" charset="0"/>
                <a:ea typeface="Tahoma" pitchFamily="34" charset="0"/>
                <a:cs typeface="Times New Roman" pitchFamily="18" charset="0"/>
              </a:rPr>
              <a:t>lý</a:t>
            </a:r>
            <a:endParaRPr lang="en-US" sz="3200" b="1" dirty="0">
              <a:solidFill>
                <a:srgbClr val="000000"/>
              </a:solidFill>
            </a:endParaRPr>
          </a:p>
        </p:txBody>
      </p:sp>
      <p:sp>
        <p:nvSpPr>
          <p:cNvPr id="15" name="Straight Connector 14">
            <a:extLst>
              <a:ext uri="{FF2B5EF4-FFF2-40B4-BE49-F238E27FC236}">
                <a16:creationId xmlns:a16="http://schemas.microsoft.com/office/drawing/2014/main" id="{253DE6E5-B91E-C943-984F-ABA5B0B37740}"/>
              </a:ext>
            </a:extLst>
          </p:cNvPr>
          <p:cNvSpPr/>
          <p:nvPr/>
        </p:nvSpPr>
        <p:spPr bwMode="auto">
          <a:xfrm>
            <a:off x="2452688" y="5876925"/>
            <a:ext cx="7391400" cy="0"/>
          </a:xfrm>
          <a:prstGeom prst="line">
            <a:avLst/>
          </a:prstGeom>
          <a:ln>
            <a:solidFill>
              <a:schemeClr val="accent6">
                <a:lumMod val="60000"/>
                <a:lumOff val="40000"/>
              </a:schemeClr>
            </a:solidFill>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cxnSp>
        <p:nvCxnSpPr>
          <p:cNvPr id="16" name="Straight Connector 15">
            <a:extLst>
              <a:ext uri="{FF2B5EF4-FFF2-40B4-BE49-F238E27FC236}">
                <a16:creationId xmlns:a16="http://schemas.microsoft.com/office/drawing/2014/main" id="{03BD92CE-7BCE-934C-82AB-6374BC8660F0}"/>
              </a:ext>
            </a:extLst>
          </p:cNvPr>
          <p:cNvCxnSpPr/>
          <p:nvPr/>
        </p:nvCxnSpPr>
        <p:spPr>
          <a:xfrm>
            <a:off x="2119313" y="61913"/>
            <a:ext cx="0" cy="1057275"/>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90476" name="Date Placeholder 1">
            <a:extLst>
              <a:ext uri="{FF2B5EF4-FFF2-40B4-BE49-F238E27FC236}">
                <a16:creationId xmlns:a16="http://schemas.microsoft.com/office/drawing/2014/main" id="{818B1E39-6262-3C4B-B3EE-ED855AAA772B}"/>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7393568E-CEE0-A74E-A867-9CA56D035CC0}"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90477" name="Footer Placeholder 2">
            <a:extLst>
              <a:ext uri="{FF2B5EF4-FFF2-40B4-BE49-F238E27FC236}">
                <a16:creationId xmlns:a16="http://schemas.microsoft.com/office/drawing/2014/main" id="{949CB297-9ED3-DE46-8139-20EBA21BBC84}"/>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90478" name="Slide Number Placeholder 3">
            <a:extLst>
              <a:ext uri="{FF2B5EF4-FFF2-40B4-BE49-F238E27FC236}">
                <a16:creationId xmlns:a16="http://schemas.microsoft.com/office/drawing/2014/main" id="{8E2FFC70-975F-2D4C-AD53-18BD72F149BB}"/>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ACB4DE85-DDF5-A44A-939C-AE192770F7C4}" type="slidenum">
              <a:rPr lang="en-US" altLang="vi-VN" smtClean="0">
                <a:solidFill>
                  <a:srgbClr val="1F5281"/>
                </a:solidFill>
                <a:latin typeface="Arial" panose="020B0604020202020204" pitchFamily="34" charset="0"/>
              </a:rPr>
              <a:pPr algn="ctr"/>
              <a:t>70</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9874911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65FD42F-2898-BE42-A8B1-93EA4FBE1E05}"/>
              </a:ext>
            </a:extLst>
          </p:cNvPr>
          <p:cNvSpPr>
            <a:spLocks noChangeArrowheads="1"/>
          </p:cNvSpPr>
          <p:nvPr/>
        </p:nvSpPr>
        <p:spPr bwMode="auto">
          <a:xfrm>
            <a:off x="341313" y="1449388"/>
            <a:ext cx="11185525" cy="1455737"/>
          </a:xfrm>
          <a:prstGeom prst="rect">
            <a:avLst/>
          </a:prstGeom>
          <a:noFill/>
          <a:ln w="9525">
            <a:noFill/>
            <a:miter lim="800000"/>
            <a:headEnd/>
            <a:tailEnd/>
          </a:ln>
          <a:effectLst/>
        </p:spPr>
        <p:txBody>
          <a:bodyPr lIns="91417" tIns="45709" rIns="91417" bIns="45709"/>
          <a:lstStyle>
            <a:lvl1pPr marL="342900" indent="-342900">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spcBef>
                <a:spcPct val="20000"/>
              </a:spcBef>
              <a:buClr>
                <a:srgbClr val="E4005C"/>
              </a:buClr>
              <a:buSzPct val="70000"/>
              <a:buFont typeface="Wingdings" pitchFamily="2" charset="2"/>
              <a:buNone/>
              <a:defRPr/>
            </a:pPr>
            <a:r>
              <a:rPr lang="en-US" altLang="vi-VN" sz="2000" b="1" i="1">
                <a:solidFill>
                  <a:srgbClr val="CC3300"/>
                </a:solidFill>
                <a:effectLst>
                  <a:outerShdw blurRad="38100" dist="38100" dir="2700000" algn="tl">
                    <a:srgbClr val="C0C0C0"/>
                  </a:outerShdw>
                </a:effectLst>
              </a:rPr>
              <a:t>   		</a:t>
            </a:r>
            <a:r>
              <a:rPr lang="en-US" altLang="vi-VN" sz="2800" b="1">
                <a:solidFill>
                  <a:srgbClr val="000000"/>
                </a:solidFill>
                <a:latin typeface="Times New Roman" panose="02020603050405020304" pitchFamily="18" charset="0"/>
              </a:rPr>
              <a:t>Nhận thức là quá trình phản ánh tích cực, tự giác và sáng tạo thế giới khách quan vào bộ óc người trên cơ sở thực tiễn, nhằm sáng tạo ra tri thức về thế giới khách quan. </a:t>
            </a:r>
            <a:r>
              <a:rPr lang="en-US" altLang="vi-VN" sz="2800" b="1">
                <a:solidFill>
                  <a:srgbClr val="000000"/>
                </a:solidFill>
              </a:rPr>
              <a:t>  </a:t>
            </a:r>
            <a:r>
              <a:rPr lang="en-US" altLang="vi-VN" sz="2800" b="1">
                <a:solidFill>
                  <a:srgbClr val="000000"/>
                </a:solidFill>
                <a:effectLst>
                  <a:outerShdw blurRad="38100" dist="38100" dir="2700000" algn="tl">
                    <a:srgbClr val="C0C0C0"/>
                  </a:outerShdw>
                </a:effectLst>
              </a:rPr>
              <a:t>   </a:t>
            </a:r>
          </a:p>
        </p:txBody>
      </p:sp>
      <p:sp>
        <p:nvSpPr>
          <p:cNvPr id="191490" name="Rectangle 1">
            <a:extLst>
              <a:ext uri="{FF2B5EF4-FFF2-40B4-BE49-F238E27FC236}">
                <a16:creationId xmlns:a16="http://schemas.microsoft.com/office/drawing/2014/main" id="{E3FAA490-E4AA-334C-92DE-4AC1DA12671B}"/>
              </a:ext>
            </a:extLst>
          </p:cNvPr>
          <p:cNvSpPr>
            <a:spLocks noChangeArrowheads="1"/>
          </p:cNvSpPr>
          <p:nvPr/>
        </p:nvSpPr>
        <p:spPr bwMode="auto">
          <a:xfrm>
            <a:off x="889000" y="1073150"/>
            <a:ext cx="7032625"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778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1778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1778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1778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1778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1778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1778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1778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1778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lnSpc>
                <a:spcPct val="90000"/>
              </a:lnSpc>
              <a:spcBef>
                <a:spcPct val="0"/>
              </a:spcBef>
              <a:spcAft>
                <a:spcPct val="35000"/>
              </a:spcAft>
              <a:buFontTx/>
              <a:buNone/>
            </a:pPr>
            <a:r>
              <a:rPr lang="en-US" altLang="vi-VN" b="1" i="1">
                <a:solidFill>
                  <a:srgbClr val="FF0000"/>
                </a:solidFill>
                <a:latin typeface="Times New Roman" panose="02020603050405020304" pitchFamily="18" charset="0"/>
                <a:ea typeface="Tahoma" panose="020B0604030504040204" pitchFamily="34" charset="0"/>
                <a:cs typeface="Times New Roman" panose="02020603050405020304" pitchFamily="18" charset="0"/>
              </a:rPr>
              <a:t>- Khái niệm nhận thức</a:t>
            </a:r>
            <a:endParaRPr lang="en-US" altLang="vi-VN" b="1" i="1">
              <a:solidFill>
                <a:srgbClr val="FF0000"/>
              </a:solidFill>
              <a:latin typeface="Arial" panose="020B0604020202020204" pitchFamily="34" charset="0"/>
              <a:ea typeface="Tahoma" panose="020B0604030504040204" pitchFamily="34" charset="0"/>
              <a:cs typeface="Times New Roman" panose="02020603050405020304" pitchFamily="18" charset="0"/>
            </a:endParaRPr>
          </a:p>
        </p:txBody>
      </p:sp>
      <p:sp>
        <p:nvSpPr>
          <p:cNvPr id="191491" name="AutoShape 6" descr="Image result for nhÃ¢n thá»©c la">
            <a:extLst>
              <a:ext uri="{FF2B5EF4-FFF2-40B4-BE49-F238E27FC236}">
                <a16:creationId xmlns:a16="http://schemas.microsoft.com/office/drawing/2014/main" id="{8E9CF3EC-2FAE-E040-BAE1-EA56BBD118FB}"/>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endParaRPr lang="vi-VN" altLang="vi-VN">
              <a:solidFill>
                <a:srgbClr val="1F5281"/>
              </a:solidFill>
            </a:endParaRPr>
          </a:p>
        </p:txBody>
      </p:sp>
      <p:sp>
        <p:nvSpPr>
          <p:cNvPr id="191492" name="AutoShape 8" descr="Image result for nhÃ¢n thá»©c la">
            <a:extLst>
              <a:ext uri="{FF2B5EF4-FFF2-40B4-BE49-F238E27FC236}">
                <a16:creationId xmlns:a16="http://schemas.microsoft.com/office/drawing/2014/main" id="{A3DEBA9A-8411-F840-A878-7618BF1F16AC}"/>
              </a:ext>
            </a:extLst>
          </p:cNvPr>
          <p:cNvSpPr>
            <a:spLocks noChangeAspect="1" noChangeArrowheads="1"/>
          </p:cNvSpPr>
          <p:nvPr/>
        </p:nvSpPr>
        <p:spPr bwMode="auto">
          <a:xfrm flipV="1">
            <a:off x="307975" y="312738"/>
            <a:ext cx="2538413" cy="253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endParaRPr lang="vi-VN" altLang="vi-VN">
              <a:solidFill>
                <a:srgbClr val="1F5281"/>
              </a:solidFill>
            </a:endParaRPr>
          </a:p>
        </p:txBody>
      </p:sp>
      <p:sp>
        <p:nvSpPr>
          <p:cNvPr id="191493" name="AutoShape 10" descr="Image result for nhÃ¢n thá»©c la">
            <a:extLst>
              <a:ext uri="{FF2B5EF4-FFF2-40B4-BE49-F238E27FC236}">
                <a16:creationId xmlns:a16="http://schemas.microsoft.com/office/drawing/2014/main" id="{26096AC2-BE2A-E24B-81C6-C140C280751A}"/>
              </a:ext>
            </a:extLst>
          </p:cNvPr>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endParaRPr lang="vi-VN" altLang="vi-VN">
              <a:solidFill>
                <a:srgbClr val="1F5281"/>
              </a:solidFill>
            </a:endParaRPr>
          </a:p>
        </p:txBody>
      </p:sp>
      <p:sp>
        <p:nvSpPr>
          <p:cNvPr id="191494" name="AutoShape 12" descr="Image result for nhÃ¢n thá»©c la">
            <a:extLst>
              <a:ext uri="{FF2B5EF4-FFF2-40B4-BE49-F238E27FC236}">
                <a16:creationId xmlns:a16="http://schemas.microsoft.com/office/drawing/2014/main" id="{33EF8FC2-A235-5C49-BE3A-40A7761114D9}"/>
              </a:ext>
            </a:extLst>
          </p:cNvPr>
          <p:cNvSpPr>
            <a:spLocks noChangeAspect="1" noChangeArrowheads="1"/>
          </p:cNvSpPr>
          <p:nvPr/>
        </p:nvSpPr>
        <p:spPr bwMode="auto">
          <a:xfrm>
            <a:off x="460375" y="1603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endParaRPr lang="vi-VN" altLang="vi-VN">
              <a:solidFill>
                <a:srgbClr val="1F5281"/>
              </a:solidFill>
            </a:endParaRPr>
          </a:p>
        </p:txBody>
      </p:sp>
      <p:grpSp>
        <p:nvGrpSpPr>
          <p:cNvPr id="191495" name="Group 15">
            <a:extLst>
              <a:ext uri="{FF2B5EF4-FFF2-40B4-BE49-F238E27FC236}">
                <a16:creationId xmlns:a16="http://schemas.microsoft.com/office/drawing/2014/main" id="{AFC5C8DC-3DF3-6C45-BA57-08B17140F47C}"/>
              </a:ext>
            </a:extLst>
          </p:cNvPr>
          <p:cNvGrpSpPr>
            <a:grpSpLocks/>
          </p:cNvGrpSpPr>
          <p:nvPr/>
        </p:nvGrpSpPr>
        <p:grpSpPr bwMode="auto">
          <a:xfrm>
            <a:off x="341313" y="3343275"/>
            <a:ext cx="5853112" cy="3286125"/>
            <a:chOff x="340575" y="3106804"/>
            <a:chExt cx="5854163" cy="3522596"/>
          </a:xfrm>
        </p:grpSpPr>
        <p:pic>
          <p:nvPicPr>
            <p:cNvPr id="1028" name="Picture 4" descr="Related image">
              <a:extLst>
                <a:ext uri="{FF2B5EF4-FFF2-40B4-BE49-F238E27FC236}">
                  <a16:creationId xmlns:a16="http://schemas.microsoft.com/office/drawing/2014/main" id="{3888D630-D704-6F48-B48B-D56719A0B7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575" y="3106804"/>
              <a:ext cx="5854163" cy="352259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55A34808-59C1-8649-AE2A-FAE8FACFDA21}"/>
                </a:ext>
              </a:extLst>
            </p:cNvPr>
            <p:cNvPicPr>
              <a:picLocks noChangeAspect="1"/>
            </p:cNvPicPr>
            <p:nvPr/>
          </p:nvPicPr>
          <p:blipFill>
            <a:blip r:embed="rId3"/>
            <a:stretch>
              <a:fillRect/>
            </a:stretch>
          </p:blipFill>
          <p:spPr>
            <a:xfrm>
              <a:off x="3041247" y="3165118"/>
              <a:ext cx="2238375" cy="2047875"/>
            </a:xfrm>
            <a:prstGeom prst="ellipse">
              <a:avLst/>
            </a:prstGeom>
            <a:ln>
              <a:noFill/>
            </a:ln>
            <a:effectLst>
              <a:softEdge rad="112500"/>
            </a:effectLst>
          </p:spPr>
        </p:pic>
      </p:grpSp>
      <p:sp>
        <p:nvSpPr>
          <p:cNvPr id="191496" name="Rectangle 1">
            <a:extLst>
              <a:ext uri="{FF2B5EF4-FFF2-40B4-BE49-F238E27FC236}">
                <a16:creationId xmlns:a16="http://schemas.microsoft.com/office/drawing/2014/main" id="{71DAE17B-DCE9-D84F-B020-51EDB67DA12C}"/>
              </a:ext>
            </a:extLst>
          </p:cNvPr>
          <p:cNvSpPr>
            <a:spLocks noChangeArrowheads="1"/>
          </p:cNvSpPr>
          <p:nvPr/>
        </p:nvSpPr>
        <p:spPr bwMode="auto">
          <a:xfrm>
            <a:off x="6291263" y="3044825"/>
            <a:ext cx="4275137"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778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1778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1778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1778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1778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1778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1778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1778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1778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lnSpc>
                <a:spcPct val="90000"/>
              </a:lnSpc>
              <a:spcBef>
                <a:spcPct val="0"/>
              </a:spcBef>
              <a:spcAft>
                <a:spcPct val="35000"/>
              </a:spcAft>
              <a:buFontTx/>
              <a:buNone/>
            </a:pPr>
            <a:r>
              <a:rPr lang="en-US" altLang="vi-VN" b="1" i="1">
                <a:solidFill>
                  <a:srgbClr val="FF0000"/>
                </a:solidFill>
                <a:latin typeface="Times New Roman" panose="02020603050405020304" pitchFamily="18" charset="0"/>
                <a:ea typeface="Tahoma" panose="020B0604030504040204" pitchFamily="34" charset="0"/>
                <a:cs typeface="Times New Roman" panose="02020603050405020304" pitchFamily="18" charset="0"/>
              </a:rPr>
              <a:t>- Nguồn gốc nhận thức</a:t>
            </a:r>
            <a:endParaRPr lang="en-US" altLang="vi-VN" b="1" i="1">
              <a:solidFill>
                <a:srgbClr val="FF0000"/>
              </a:solidFill>
              <a:latin typeface="Arial" panose="020B0604020202020204" pitchFamily="34" charset="0"/>
              <a:ea typeface="Tahoma" panose="020B0604030504040204" pitchFamily="34" charset="0"/>
              <a:cs typeface="Times New Roman" panose="02020603050405020304" pitchFamily="18" charset="0"/>
            </a:endParaRPr>
          </a:p>
        </p:txBody>
      </p:sp>
      <p:sp>
        <p:nvSpPr>
          <p:cNvPr id="24" name="AutoShape 3">
            <a:extLst>
              <a:ext uri="{FF2B5EF4-FFF2-40B4-BE49-F238E27FC236}">
                <a16:creationId xmlns:a16="http://schemas.microsoft.com/office/drawing/2014/main" id="{0A751011-BD86-2A4D-8677-E395E39FA878}"/>
              </a:ext>
            </a:extLst>
          </p:cNvPr>
          <p:cNvSpPr>
            <a:spLocks noChangeArrowheads="1"/>
          </p:cNvSpPr>
          <p:nvPr/>
        </p:nvSpPr>
        <p:spPr bwMode="gray">
          <a:xfrm>
            <a:off x="6453188" y="4627563"/>
            <a:ext cx="5035550" cy="1946275"/>
          </a:xfrm>
          <a:prstGeom prst="upArrow">
            <a:avLst>
              <a:gd name="adj1" fmla="val 57824"/>
              <a:gd name="adj2" fmla="val 54398"/>
            </a:avLst>
          </a:prstGeom>
          <a:gradFill rotWithShape="1">
            <a:gsLst>
              <a:gs pos="0">
                <a:schemeClr val="bg2"/>
              </a:gs>
              <a:gs pos="100000">
                <a:schemeClr val="bg2">
                  <a:gamma/>
                  <a:tint val="0"/>
                  <a:invGamma/>
                </a:scheme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defRPr/>
            </a:pPr>
            <a:endParaRPr lang="en-US">
              <a:solidFill>
                <a:srgbClr val="1F5281"/>
              </a:solidFill>
            </a:endParaRPr>
          </a:p>
        </p:txBody>
      </p:sp>
      <p:sp>
        <p:nvSpPr>
          <p:cNvPr id="25" name="AutoShape 4">
            <a:extLst>
              <a:ext uri="{FF2B5EF4-FFF2-40B4-BE49-F238E27FC236}">
                <a16:creationId xmlns:a16="http://schemas.microsoft.com/office/drawing/2014/main" id="{B457112A-A4EC-F042-9FB0-D21334EB957B}"/>
              </a:ext>
            </a:extLst>
          </p:cNvPr>
          <p:cNvSpPr>
            <a:spLocks noChangeArrowheads="1"/>
          </p:cNvSpPr>
          <p:nvPr/>
        </p:nvSpPr>
        <p:spPr bwMode="gray">
          <a:xfrm>
            <a:off x="6684963" y="4037013"/>
            <a:ext cx="4545012" cy="520700"/>
          </a:xfrm>
          <a:prstGeom prst="roundRect">
            <a:avLst>
              <a:gd name="adj" fmla="val 50000"/>
            </a:avLst>
          </a:prstGeom>
          <a:solidFill>
            <a:srgbClr val="FF0000"/>
          </a:solidFill>
          <a:ln w="38100" algn="ctr">
            <a:solidFill>
              <a:srgbClr val="FFFFFF"/>
            </a:solidFill>
            <a:round/>
            <a:headEnd/>
            <a:tailEnd/>
          </a:ln>
          <a:effectLst>
            <a:outerShdw dist="63500" dir="3187806" algn="ctr" rotWithShape="0">
              <a:srgbClr val="001D3A"/>
            </a:outerShdw>
          </a:effectLst>
        </p:spPr>
        <p:txBody>
          <a:bodyPr wrap="none"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3600" b="1">
                <a:solidFill>
                  <a:srgbClr val="FFFFFF"/>
                </a:solidFill>
                <a:effectLst>
                  <a:outerShdw blurRad="38100" dist="38100" dir="2700000" algn="tl">
                    <a:srgbClr val="000000"/>
                  </a:outerShdw>
                </a:effectLst>
                <a:latin typeface="Times New Roman" panose="02020603050405020304" pitchFamily="18" charset="0"/>
              </a:rPr>
              <a:t>Thế giới khách quan</a:t>
            </a:r>
          </a:p>
        </p:txBody>
      </p:sp>
      <p:sp>
        <p:nvSpPr>
          <p:cNvPr id="26" name="Rectangle 25">
            <a:extLst>
              <a:ext uri="{FF2B5EF4-FFF2-40B4-BE49-F238E27FC236}">
                <a16:creationId xmlns:a16="http://schemas.microsoft.com/office/drawing/2014/main" id="{93B3C8B0-E699-E04F-9A70-0069559126E5}"/>
              </a:ext>
            </a:extLst>
          </p:cNvPr>
          <p:cNvSpPr/>
          <p:nvPr/>
        </p:nvSpPr>
        <p:spPr>
          <a:xfrm>
            <a:off x="6619875" y="5099050"/>
            <a:ext cx="1808163" cy="1444625"/>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defRPr/>
            </a:pPr>
            <a:r>
              <a:rPr lang="en-US" altLang="vi-VN" sz="2400" b="1">
                <a:solidFill>
                  <a:srgbClr val="000000"/>
                </a:solidFill>
                <a:latin typeface="Times New Roman" panose="02020603050405020304" pitchFamily="18" charset="0"/>
              </a:rPr>
              <a:t>Ng.gốc “duy nhất và cuối cùng” của nhận thức.</a:t>
            </a:r>
          </a:p>
        </p:txBody>
      </p:sp>
      <p:sp>
        <p:nvSpPr>
          <p:cNvPr id="27" name="Rectangle 26">
            <a:extLst>
              <a:ext uri="{FF2B5EF4-FFF2-40B4-BE49-F238E27FC236}">
                <a16:creationId xmlns:a16="http://schemas.microsoft.com/office/drawing/2014/main" id="{CADCEBC2-9DC5-A441-AB46-E9323CACB995}"/>
              </a:ext>
            </a:extLst>
          </p:cNvPr>
          <p:cNvSpPr/>
          <p:nvPr/>
        </p:nvSpPr>
        <p:spPr>
          <a:xfrm>
            <a:off x="9574213" y="5099050"/>
            <a:ext cx="1758950" cy="1444625"/>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800" b="1">
                <a:solidFill>
                  <a:srgbClr val="000000"/>
                </a:solidFill>
                <a:latin typeface="Times New Roman" panose="02020603050405020304" pitchFamily="18" charset="0"/>
              </a:rPr>
              <a:t>Đối tượng </a:t>
            </a:r>
          </a:p>
          <a:p>
            <a:pPr algn="ctr">
              <a:defRPr/>
            </a:pPr>
            <a:r>
              <a:rPr lang="en-US" altLang="vi-VN" sz="2800" b="1">
                <a:solidFill>
                  <a:srgbClr val="000000"/>
                </a:solidFill>
                <a:latin typeface="Times New Roman" panose="02020603050405020304" pitchFamily="18" charset="0"/>
              </a:rPr>
              <a:t>nhận thức</a:t>
            </a:r>
          </a:p>
        </p:txBody>
      </p:sp>
      <p:sp>
        <p:nvSpPr>
          <p:cNvPr id="28" name="Equal 27">
            <a:extLst>
              <a:ext uri="{FF2B5EF4-FFF2-40B4-BE49-F238E27FC236}">
                <a16:creationId xmlns:a16="http://schemas.microsoft.com/office/drawing/2014/main" id="{FDDD6ECC-BA4F-BB40-92EC-80C9C650AC18}"/>
              </a:ext>
            </a:extLst>
          </p:cNvPr>
          <p:cNvSpPr/>
          <p:nvPr/>
        </p:nvSpPr>
        <p:spPr>
          <a:xfrm>
            <a:off x="8693150" y="5476875"/>
            <a:ext cx="592138" cy="56515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1F5281"/>
              </a:solidFill>
            </a:endParaRPr>
          </a:p>
        </p:txBody>
      </p:sp>
      <p:sp>
        <p:nvSpPr>
          <p:cNvPr id="191502" name="Rectangle 20">
            <a:extLst>
              <a:ext uri="{FF2B5EF4-FFF2-40B4-BE49-F238E27FC236}">
                <a16:creationId xmlns:a16="http://schemas.microsoft.com/office/drawing/2014/main" id="{C39257CE-D348-2A4E-9997-23D7FAD6748E}"/>
              </a:ext>
            </a:extLst>
          </p:cNvPr>
          <p:cNvSpPr>
            <a:spLocks noChangeArrowheads="1"/>
          </p:cNvSpPr>
          <p:nvPr/>
        </p:nvSpPr>
        <p:spPr bwMode="auto">
          <a:xfrm>
            <a:off x="2127250" y="268288"/>
            <a:ext cx="7081838"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778000">
              <a:defRPr>
                <a:solidFill>
                  <a:schemeClr val="tx1"/>
                </a:solidFill>
                <a:latin typeface="VNI-Times" pitchFamily="2" charset="0"/>
                <a:cs typeface="Arial" panose="020B0604020202020204" pitchFamily="34" charset="0"/>
              </a:defRPr>
            </a:lvl1pPr>
            <a:lvl2pPr marL="742950" indent="-285750" defTabSz="1778000">
              <a:defRPr>
                <a:solidFill>
                  <a:schemeClr val="tx1"/>
                </a:solidFill>
                <a:latin typeface="VNI-Times" pitchFamily="2" charset="0"/>
                <a:cs typeface="Arial" panose="020B0604020202020204" pitchFamily="34" charset="0"/>
              </a:defRPr>
            </a:lvl2pPr>
            <a:lvl3pPr marL="1143000" indent="-228600" defTabSz="1778000">
              <a:defRPr>
                <a:solidFill>
                  <a:schemeClr val="tx1"/>
                </a:solidFill>
                <a:latin typeface="VNI-Times" pitchFamily="2" charset="0"/>
                <a:cs typeface="Arial" panose="020B0604020202020204" pitchFamily="34" charset="0"/>
              </a:defRPr>
            </a:lvl3pPr>
            <a:lvl4pPr marL="1600200" indent="-228600" defTabSz="1778000">
              <a:defRPr>
                <a:solidFill>
                  <a:schemeClr val="tx1"/>
                </a:solidFill>
                <a:latin typeface="VNI-Times" pitchFamily="2" charset="0"/>
                <a:cs typeface="Arial" panose="020B0604020202020204" pitchFamily="34" charset="0"/>
              </a:defRPr>
            </a:lvl4pPr>
            <a:lvl5pPr marL="2057400" indent="-228600" defTabSz="1778000">
              <a:defRPr>
                <a:solidFill>
                  <a:schemeClr val="tx1"/>
                </a:solidFill>
                <a:latin typeface="VNI-Times" pitchFamily="2" charset="0"/>
                <a:cs typeface="Arial" panose="020B0604020202020204" pitchFamily="34" charset="0"/>
              </a:defRPr>
            </a:lvl5pPr>
            <a:lvl6pPr marL="2514600" indent="-228600" defTabSz="17780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7780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7780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7780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nSpc>
                <a:spcPct val="90000"/>
              </a:lnSpc>
              <a:spcAft>
                <a:spcPct val="35000"/>
              </a:spcAft>
            </a:pPr>
            <a:r>
              <a:rPr lang="en-US" altLang="vi-VN" sz="3200" b="1">
                <a:solidFill>
                  <a:srgbClr val="000000"/>
                </a:solidFill>
                <a:latin typeface="Times New Roman" panose="02020603050405020304" pitchFamily="18" charset="0"/>
                <a:ea typeface="Tahoma" panose="020B0604030504040204" pitchFamily="34" charset="0"/>
                <a:cs typeface="Times New Roman" panose="02020603050405020304" pitchFamily="18" charset="0"/>
              </a:rPr>
              <a:t>1. Nguồn gốc, bản chất của nhận thức</a:t>
            </a:r>
            <a:endParaRPr lang="en-US" altLang="vi-VN" sz="3200" b="1">
              <a:solidFill>
                <a:srgbClr val="000000"/>
              </a:solidFill>
              <a:ea typeface="Tahoma" panose="020B0604030504040204" pitchFamily="34" charset="0"/>
              <a:cs typeface="Times New Roman" panose="02020603050405020304" pitchFamily="18" charset="0"/>
            </a:endParaRPr>
          </a:p>
        </p:txBody>
      </p:sp>
      <p:cxnSp>
        <p:nvCxnSpPr>
          <p:cNvPr id="22" name="Straight Connector 21">
            <a:extLst>
              <a:ext uri="{FF2B5EF4-FFF2-40B4-BE49-F238E27FC236}">
                <a16:creationId xmlns:a16="http://schemas.microsoft.com/office/drawing/2014/main" id="{DDB425A7-9E90-4C4C-ACCE-D3584EECDE9B}"/>
              </a:ext>
            </a:extLst>
          </p:cNvPr>
          <p:cNvCxnSpPr/>
          <p:nvPr/>
        </p:nvCxnSpPr>
        <p:spPr>
          <a:xfrm>
            <a:off x="2119313" y="61913"/>
            <a:ext cx="0" cy="1057275"/>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91504" name="Date Placeholder 1">
            <a:extLst>
              <a:ext uri="{FF2B5EF4-FFF2-40B4-BE49-F238E27FC236}">
                <a16:creationId xmlns:a16="http://schemas.microsoft.com/office/drawing/2014/main" id="{928BE8FC-186C-C741-BD3B-8171B9ECFDDC}"/>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10F50862-AC0A-4243-98CB-880E8FE68B55}"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91505" name="Footer Placeholder 2">
            <a:extLst>
              <a:ext uri="{FF2B5EF4-FFF2-40B4-BE49-F238E27FC236}">
                <a16:creationId xmlns:a16="http://schemas.microsoft.com/office/drawing/2014/main" id="{BC548C9B-8CB3-984E-97DA-98D54F859852}"/>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91506" name="Slide Number Placeholder 3">
            <a:extLst>
              <a:ext uri="{FF2B5EF4-FFF2-40B4-BE49-F238E27FC236}">
                <a16:creationId xmlns:a16="http://schemas.microsoft.com/office/drawing/2014/main" id="{2494F496-69EF-F34E-A995-6A4D9C0D00EF}"/>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9E0FC21C-527B-D149-BA74-A231DAE28B3D}" type="slidenum">
              <a:rPr lang="en-US" altLang="vi-VN" smtClean="0">
                <a:solidFill>
                  <a:srgbClr val="1F5281"/>
                </a:solidFill>
                <a:latin typeface="Arial" panose="020B0604020202020204" pitchFamily="34" charset="0"/>
              </a:rPr>
              <a:pPr algn="ctr"/>
              <a:t>71</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7888127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Footer Placeholder 2">
            <a:extLst>
              <a:ext uri="{FF2B5EF4-FFF2-40B4-BE49-F238E27FC236}">
                <a16:creationId xmlns:a16="http://schemas.microsoft.com/office/drawing/2014/main" id="{729E7516-22E8-7848-96B7-E4A8570296C0}"/>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92514" name="Date Placeholder 3">
            <a:extLst>
              <a:ext uri="{FF2B5EF4-FFF2-40B4-BE49-F238E27FC236}">
                <a16:creationId xmlns:a16="http://schemas.microsoft.com/office/drawing/2014/main" id="{35C1588F-56F3-834B-94A1-FD8EA1BC6162}"/>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085D1EF8-BDBC-C24B-BA31-4200B6F5136B}"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92515" name="Rectangle 1">
            <a:extLst>
              <a:ext uri="{FF2B5EF4-FFF2-40B4-BE49-F238E27FC236}">
                <a16:creationId xmlns:a16="http://schemas.microsoft.com/office/drawing/2014/main" id="{9ABDD121-BBAE-3B46-9A93-DD9FC6C6ED20}"/>
              </a:ext>
            </a:extLst>
          </p:cNvPr>
          <p:cNvSpPr>
            <a:spLocks noChangeArrowheads="1"/>
          </p:cNvSpPr>
          <p:nvPr/>
        </p:nvSpPr>
        <p:spPr bwMode="auto">
          <a:xfrm>
            <a:off x="604838" y="1073150"/>
            <a:ext cx="7034212"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778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1778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1778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1778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1778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1778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1778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1778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1778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lnSpc>
                <a:spcPct val="90000"/>
              </a:lnSpc>
              <a:spcBef>
                <a:spcPct val="0"/>
              </a:spcBef>
              <a:spcAft>
                <a:spcPct val="35000"/>
              </a:spcAft>
              <a:buFontTx/>
              <a:buNone/>
            </a:pPr>
            <a:r>
              <a:rPr lang="en-US" altLang="vi-VN" b="1" i="1">
                <a:solidFill>
                  <a:srgbClr val="FF0000"/>
                </a:solidFill>
                <a:latin typeface="Times New Roman" panose="02020603050405020304" pitchFamily="18" charset="0"/>
                <a:ea typeface="Tahoma" panose="020B0604030504040204" pitchFamily="34" charset="0"/>
                <a:cs typeface="Times New Roman" panose="02020603050405020304" pitchFamily="18" charset="0"/>
              </a:rPr>
              <a:t>- Bản chất nhận thức</a:t>
            </a:r>
            <a:endParaRPr lang="en-US" altLang="vi-VN" b="1" i="1">
              <a:solidFill>
                <a:srgbClr val="FF0000"/>
              </a:solidFill>
              <a:latin typeface="Arial" panose="020B0604020202020204" pitchFamily="34" charset="0"/>
              <a:ea typeface="Tahoma" panose="020B0604030504040204" pitchFamily="34" charset="0"/>
              <a:cs typeface="Times New Roman" panose="02020603050405020304" pitchFamily="18" charset="0"/>
            </a:endParaRPr>
          </a:p>
        </p:txBody>
      </p:sp>
      <p:sp>
        <p:nvSpPr>
          <p:cNvPr id="192516" name="Rectangle 1">
            <a:extLst>
              <a:ext uri="{FF2B5EF4-FFF2-40B4-BE49-F238E27FC236}">
                <a16:creationId xmlns:a16="http://schemas.microsoft.com/office/drawing/2014/main" id="{1A571A3D-1093-3747-9301-4FCD66989134}"/>
              </a:ext>
            </a:extLst>
          </p:cNvPr>
          <p:cNvSpPr>
            <a:spLocks noChangeArrowheads="1"/>
          </p:cNvSpPr>
          <p:nvPr/>
        </p:nvSpPr>
        <p:spPr bwMode="auto">
          <a:xfrm>
            <a:off x="4611688" y="1073150"/>
            <a:ext cx="7032625"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778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1778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1778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1778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1778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1778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1778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1778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1778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lnSpc>
                <a:spcPct val="90000"/>
              </a:lnSpc>
              <a:spcBef>
                <a:spcPct val="0"/>
              </a:spcBef>
              <a:spcAft>
                <a:spcPct val="35000"/>
              </a:spcAft>
              <a:buFontTx/>
              <a:buNone/>
            </a:pPr>
            <a:r>
              <a:rPr lang="en-US" altLang="vi-VN" b="1">
                <a:solidFill>
                  <a:srgbClr val="000000"/>
                </a:solidFill>
                <a:latin typeface="Times New Roman" panose="02020603050405020304" pitchFamily="18" charset="0"/>
                <a:ea typeface="Tahoma" panose="020B0604030504040204" pitchFamily="34" charset="0"/>
                <a:cs typeface="Times New Roman" panose="02020603050405020304" pitchFamily="18" charset="0"/>
              </a:rPr>
              <a:t>Là sự phản ánh tích cực, sáng tạo hiện thực khách quan vào đầu óc con người.</a:t>
            </a:r>
            <a:endParaRPr lang="en-US" altLang="vi-VN" b="1">
              <a:solidFill>
                <a:srgbClr val="000000"/>
              </a:solidFill>
              <a:latin typeface="Arial" panose="020B0604020202020204" pitchFamily="34" charset="0"/>
              <a:ea typeface="Tahoma" panose="020B0604030504040204" pitchFamily="34" charset="0"/>
              <a:cs typeface="Times New Roman" panose="02020603050405020304" pitchFamily="18" charset="0"/>
            </a:endParaRPr>
          </a:p>
        </p:txBody>
      </p:sp>
      <p:grpSp>
        <p:nvGrpSpPr>
          <p:cNvPr id="192517" name="Group 25">
            <a:extLst>
              <a:ext uri="{FF2B5EF4-FFF2-40B4-BE49-F238E27FC236}">
                <a16:creationId xmlns:a16="http://schemas.microsoft.com/office/drawing/2014/main" id="{49B80493-49DB-534F-B7D9-9F5BEE11FDAD}"/>
              </a:ext>
            </a:extLst>
          </p:cNvPr>
          <p:cNvGrpSpPr>
            <a:grpSpLocks/>
          </p:cNvGrpSpPr>
          <p:nvPr/>
        </p:nvGrpSpPr>
        <p:grpSpPr bwMode="auto">
          <a:xfrm>
            <a:off x="508000" y="2470150"/>
            <a:ext cx="6965950" cy="4037013"/>
            <a:chOff x="4835781" y="2502184"/>
            <a:chExt cx="6965667" cy="4036860"/>
          </a:xfrm>
        </p:grpSpPr>
        <p:pic>
          <p:nvPicPr>
            <p:cNvPr id="192523" name="Picture 8" descr="is?7plFNhgA4IPVrO9aaVywjv2G84foHut7b1ezD6CAdWc">
              <a:extLst>
                <a:ext uri="{FF2B5EF4-FFF2-40B4-BE49-F238E27FC236}">
                  <a16:creationId xmlns:a16="http://schemas.microsoft.com/office/drawing/2014/main" id="{916C78E5-F7E8-B942-A712-1D5D333502C6}"/>
                </a:ext>
              </a:extLst>
            </p:cNvPr>
            <p:cNvPicPr>
              <a:picLocks noChangeAspect="1" noChangeArrowheads="1"/>
            </p:cNvPicPr>
            <p:nvPr/>
          </p:nvPicPr>
          <p:blipFill>
            <a:blip r:embed="rId2">
              <a:clrChange>
                <a:clrFrom>
                  <a:srgbClr val="FEFFFD"/>
                </a:clrFrom>
                <a:clrTo>
                  <a:srgbClr val="FEFFFD">
                    <a:alpha val="0"/>
                  </a:srgbClr>
                </a:clrTo>
              </a:clrChange>
              <a:extLst>
                <a:ext uri="{28A0092B-C50C-407E-A947-70E740481C1C}">
                  <a14:useLocalDpi xmlns:a14="http://schemas.microsoft.com/office/drawing/2010/main" val="0"/>
                </a:ext>
              </a:extLst>
            </a:blip>
            <a:srcRect/>
            <a:stretch>
              <a:fillRect/>
            </a:stretch>
          </p:blipFill>
          <p:spPr bwMode="auto">
            <a:xfrm flipH="1">
              <a:off x="8951692" y="2502184"/>
              <a:ext cx="2665928" cy="1493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 name="Picture 3">
              <a:extLst>
                <a:ext uri="{FF2B5EF4-FFF2-40B4-BE49-F238E27FC236}">
                  <a16:creationId xmlns:a16="http://schemas.microsoft.com/office/drawing/2014/main" id="{1593A1D3-7FC8-F64F-9A74-92BFB8E490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5781" y="3139021"/>
              <a:ext cx="4050641" cy="3400023"/>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2525" name="Picture 14">
              <a:extLst>
                <a:ext uri="{FF2B5EF4-FFF2-40B4-BE49-F238E27FC236}">
                  <a16:creationId xmlns:a16="http://schemas.microsoft.com/office/drawing/2014/main" id="{062CB752-3CAC-4942-B93F-7CFF8ABEE86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60448" y="4774638"/>
              <a:ext cx="2341000" cy="1664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Straight Arrow Connector 17">
              <a:extLst>
                <a:ext uri="{FF2B5EF4-FFF2-40B4-BE49-F238E27FC236}">
                  <a16:creationId xmlns:a16="http://schemas.microsoft.com/office/drawing/2014/main" id="{6B526D06-6314-DB4B-A360-B1C2AC741653}"/>
                </a:ext>
              </a:extLst>
            </p:cNvPr>
            <p:cNvCxnSpPr>
              <a:endCxn id="192525" idx="0"/>
            </p:cNvCxnSpPr>
            <p:nvPr/>
          </p:nvCxnSpPr>
          <p:spPr>
            <a:xfrm>
              <a:off x="8834532" y="4775398"/>
              <a:ext cx="179697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3C871E1-A4A0-F541-A360-D5A82C99AE89}"/>
                </a:ext>
              </a:extLst>
            </p:cNvPr>
            <p:cNvCxnSpPr>
              <a:stCxn id="192525" idx="0"/>
            </p:cNvCxnSpPr>
            <p:nvPr/>
          </p:nvCxnSpPr>
          <p:spPr>
            <a:xfrm flipV="1">
              <a:off x="10631509" y="3249869"/>
              <a:ext cx="0" cy="152552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4" name="Picture 23">
            <a:extLst>
              <a:ext uri="{FF2B5EF4-FFF2-40B4-BE49-F238E27FC236}">
                <a16:creationId xmlns:a16="http://schemas.microsoft.com/office/drawing/2014/main" id="{5D6492D3-AF4C-A64E-B219-7EA8998111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74075" y="3289300"/>
            <a:ext cx="3427413" cy="3157538"/>
          </a:xfrm>
          <a:prstGeom prst="rect">
            <a:avLst/>
          </a:prstGeom>
          <a:ln>
            <a:noFill/>
          </a:ln>
          <a:effectLst>
            <a:outerShdw blurRad="44450" dist="27940" dir="5400000" algn="ctr">
              <a:srgbClr val="000000">
                <a:alpha val="32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26">
            <a:extLst>
              <a:ext uri="{FF2B5EF4-FFF2-40B4-BE49-F238E27FC236}">
                <a16:creationId xmlns:a16="http://schemas.microsoft.com/office/drawing/2014/main" id="{C2D4DB91-CEAD-A345-B20D-3DD1C64197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79696" y="2613665"/>
            <a:ext cx="2009104" cy="1233669"/>
          </a:xfrm>
          <a:prstGeom prst="ellipse">
            <a:avLst/>
          </a:prstGeom>
          <a:ln>
            <a:noFill/>
          </a:ln>
          <a:effectLst>
            <a:outerShdw blurRad="44450" dist="27940" dir="5400000" algn="ctr">
              <a:srgbClr val="000000">
                <a:alpha val="32000"/>
              </a:srgbClr>
            </a:outerShdw>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2520" name="Rectangle 27">
            <a:extLst>
              <a:ext uri="{FF2B5EF4-FFF2-40B4-BE49-F238E27FC236}">
                <a16:creationId xmlns:a16="http://schemas.microsoft.com/office/drawing/2014/main" id="{7E720DEC-02AC-4B49-8C6B-6E7D1AADE7F5}"/>
              </a:ext>
            </a:extLst>
          </p:cNvPr>
          <p:cNvSpPr>
            <a:spLocks noChangeArrowheads="1"/>
          </p:cNvSpPr>
          <p:nvPr/>
        </p:nvSpPr>
        <p:spPr bwMode="auto">
          <a:xfrm>
            <a:off x="2127250" y="268288"/>
            <a:ext cx="7081838"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778000">
              <a:defRPr>
                <a:solidFill>
                  <a:schemeClr val="tx1"/>
                </a:solidFill>
                <a:latin typeface="VNI-Times" pitchFamily="2" charset="0"/>
                <a:cs typeface="Arial" panose="020B0604020202020204" pitchFamily="34" charset="0"/>
              </a:defRPr>
            </a:lvl1pPr>
            <a:lvl2pPr marL="742950" indent="-285750" defTabSz="1778000">
              <a:defRPr>
                <a:solidFill>
                  <a:schemeClr val="tx1"/>
                </a:solidFill>
                <a:latin typeface="VNI-Times" pitchFamily="2" charset="0"/>
                <a:cs typeface="Arial" panose="020B0604020202020204" pitchFamily="34" charset="0"/>
              </a:defRPr>
            </a:lvl2pPr>
            <a:lvl3pPr marL="1143000" indent="-228600" defTabSz="1778000">
              <a:defRPr>
                <a:solidFill>
                  <a:schemeClr val="tx1"/>
                </a:solidFill>
                <a:latin typeface="VNI-Times" pitchFamily="2" charset="0"/>
                <a:cs typeface="Arial" panose="020B0604020202020204" pitchFamily="34" charset="0"/>
              </a:defRPr>
            </a:lvl3pPr>
            <a:lvl4pPr marL="1600200" indent="-228600" defTabSz="1778000">
              <a:defRPr>
                <a:solidFill>
                  <a:schemeClr val="tx1"/>
                </a:solidFill>
                <a:latin typeface="VNI-Times" pitchFamily="2" charset="0"/>
                <a:cs typeface="Arial" panose="020B0604020202020204" pitchFamily="34" charset="0"/>
              </a:defRPr>
            </a:lvl4pPr>
            <a:lvl5pPr marL="2057400" indent="-228600" defTabSz="1778000">
              <a:defRPr>
                <a:solidFill>
                  <a:schemeClr val="tx1"/>
                </a:solidFill>
                <a:latin typeface="VNI-Times" pitchFamily="2" charset="0"/>
                <a:cs typeface="Arial" panose="020B0604020202020204" pitchFamily="34" charset="0"/>
              </a:defRPr>
            </a:lvl5pPr>
            <a:lvl6pPr marL="2514600" indent="-228600" defTabSz="17780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7780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7780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7780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nSpc>
                <a:spcPct val="90000"/>
              </a:lnSpc>
              <a:spcAft>
                <a:spcPct val="35000"/>
              </a:spcAft>
            </a:pPr>
            <a:r>
              <a:rPr lang="en-US" altLang="vi-VN" sz="3200" b="1">
                <a:solidFill>
                  <a:srgbClr val="000000"/>
                </a:solidFill>
                <a:latin typeface="Times New Roman" panose="02020603050405020304" pitchFamily="18" charset="0"/>
                <a:ea typeface="Tahoma" panose="020B0604030504040204" pitchFamily="34" charset="0"/>
                <a:cs typeface="Times New Roman" panose="02020603050405020304" pitchFamily="18" charset="0"/>
              </a:rPr>
              <a:t>1. Nguồn gốc, bản chất của nhận thức</a:t>
            </a:r>
            <a:endParaRPr lang="en-US" altLang="vi-VN" sz="3200" b="1">
              <a:solidFill>
                <a:srgbClr val="000000"/>
              </a:solidFill>
              <a:ea typeface="Tahoma" panose="020B0604030504040204" pitchFamily="34" charset="0"/>
              <a:cs typeface="Times New Roman" panose="02020603050405020304" pitchFamily="18" charset="0"/>
            </a:endParaRPr>
          </a:p>
        </p:txBody>
      </p:sp>
      <p:cxnSp>
        <p:nvCxnSpPr>
          <p:cNvPr id="15" name="Straight Connector 14">
            <a:extLst>
              <a:ext uri="{FF2B5EF4-FFF2-40B4-BE49-F238E27FC236}">
                <a16:creationId xmlns:a16="http://schemas.microsoft.com/office/drawing/2014/main" id="{DEFCFA89-20AB-5E46-B5FD-C8BDB9B58077}"/>
              </a:ext>
            </a:extLst>
          </p:cNvPr>
          <p:cNvCxnSpPr/>
          <p:nvPr/>
        </p:nvCxnSpPr>
        <p:spPr>
          <a:xfrm>
            <a:off x="2119313" y="61913"/>
            <a:ext cx="0" cy="1057275"/>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92522" name="Slide Number Placeholder 1">
            <a:extLst>
              <a:ext uri="{FF2B5EF4-FFF2-40B4-BE49-F238E27FC236}">
                <a16:creationId xmlns:a16="http://schemas.microsoft.com/office/drawing/2014/main" id="{D95F38E1-1586-1848-BF69-9D2ABA5FA84D}"/>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2F591DB6-D2B4-EC41-ADE4-379D75915CB8}" type="slidenum">
              <a:rPr lang="en-US" altLang="vi-VN" smtClean="0">
                <a:solidFill>
                  <a:srgbClr val="1F5281"/>
                </a:solidFill>
                <a:latin typeface="Arial" panose="020B0604020202020204" pitchFamily="34" charset="0"/>
              </a:rPr>
              <a:pPr algn="ctr"/>
              <a:t>72</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370846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Footer Placeholder 2">
            <a:extLst>
              <a:ext uri="{FF2B5EF4-FFF2-40B4-BE49-F238E27FC236}">
                <a16:creationId xmlns:a16="http://schemas.microsoft.com/office/drawing/2014/main" id="{CD84DFFF-AA0A-674B-967F-14D619FA26BD}"/>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93538" name="Date Placeholder 3">
            <a:extLst>
              <a:ext uri="{FF2B5EF4-FFF2-40B4-BE49-F238E27FC236}">
                <a16:creationId xmlns:a16="http://schemas.microsoft.com/office/drawing/2014/main" id="{206FB43A-92EE-F943-B72A-EEA9843CC205}"/>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0E784ED9-07EC-474D-B201-CC817ADC19F3}"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93539" name="Rectangle 1">
            <a:extLst>
              <a:ext uri="{FF2B5EF4-FFF2-40B4-BE49-F238E27FC236}">
                <a16:creationId xmlns:a16="http://schemas.microsoft.com/office/drawing/2014/main" id="{735A979F-E7DF-EA42-9EB0-60329BF396F6}"/>
              </a:ext>
            </a:extLst>
          </p:cNvPr>
          <p:cNvSpPr>
            <a:spLocks noChangeArrowheads="1"/>
          </p:cNvSpPr>
          <p:nvPr/>
        </p:nvSpPr>
        <p:spPr bwMode="auto">
          <a:xfrm>
            <a:off x="604838" y="1073150"/>
            <a:ext cx="7034212"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778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1778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1778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1778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1778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1778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1778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1778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1778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lnSpc>
                <a:spcPct val="90000"/>
              </a:lnSpc>
              <a:spcBef>
                <a:spcPct val="0"/>
              </a:spcBef>
              <a:spcAft>
                <a:spcPct val="35000"/>
              </a:spcAft>
              <a:buFontTx/>
              <a:buNone/>
            </a:pPr>
            <a:r>
              <a:rPr lang="en-US" altLang="vi-VN" b="1" i="1">
                <a:solidFill>
                  <a:srgbClr val="FF0000"/>
                </a:solidFill>
                <a:latin typeface="Times New Roman" panose="02020603050405020304" pitchFamily="18" charset="0"/>
                <a:ea typeface="Tahoma" panose="020B0604030504040204" pitchFamily="34" charset="0"/>
                <a:cs typeface="Times New Roman" panose="02020603050405020304" pitchFamily="18" charset="0"/>
              </a:rPr>
              <a:t>- Trình độ nhận thức</a:t>
            </a:r>
            <a:endParaRPr lang="en-US" altLang="vi-VN" b="1" i="1">
              <a:solidFill>
                <a:srgbClr val="FF0000"/>
              </a:solidFill>
              <a:latin typeface="Arial" panose="020B0604020202020204" pitchFamily="34" charset="0"/>
              <a:ea typeface="Tahoma" panose="020B0604030504040204" pitchFamily="34" charset="0"/>
              <a:cs typeface="Times New Roman" panose="02020603050405020304" pitchFamily="18" charset="0"/>
            </a:endParaRPr>
          </a:p>
        </p:txBody>
      </p:sp>
      <p:sp>
        <p:nvSpPr>
          <p:cNvPr id="193540" name="Rectangle 1">
            <a:extLst>
              <a:ext uri="{FF2B5EF4-FFF2-40B4-BE49-F238E27FC236}">
                <a16:creationId xmlns:a16="http://schemas.microsoft.com/office/drawing/2014/main" id="{17656951-E90F-A44B-9AFE-B506FE440710}"/>
              </a:ext>
            </a:extLst>
          </p:cNvPr>
          <p:cNvSpPr>
            <a:spLocks noChangeArrowheads="1"/>
          </p:cNvSpPr>
          <p:nvPr/>
        </p:nvSpPr>
        <p:spPr bwMode="auto">
          <a:xfrm>
            <a:off x="4611688" y="1073150"/>
            <a:ext cx="7032625"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778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1778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1778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1778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1778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1778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1778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1778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1778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lnSpc>
                <a:spcPct val="90000"/>
              </a:lnSpc>
              <a:spcBef>
                <a:spcPct val="0"/>
              </a:spcBef>
              <a:spcAft>
                <a:spcPct val="35000"/>
              </a:spcAft>
              <a:buFontTx/>
              <a:buNone/>
            </a:pPr>
            <a:r>
              <a:rPr lang="en-US" altLang="vi-VN" b="1">
                <a:solidFill>
                  <a:srgbClr val="000000"/>
                </a:solidFill>
                <a:latin typeface="Times New Roman" panose="02020603050405020304" pitchFamily="18" charset="0"/>
                <a:ea typeface="Tahoma" panose="020B0604030504040204" pitchFamily="34" charset="0"/>
                <a:cs typeface="Times New Roman" panose="02020603050405020304" pitchFamily="18" charset="0"/>
              </a:rPr>
              <a:t>Là một quá trình biện chứng có vận động và phát triển.</a:t>
            </a:r>
            <a:endParaRPr lang="en-US" altLang="vi-VN" b="1">
              <a:solidFill>
                <a:srgbClr val="000000"/>
              </a:solidFill>
              <a:latin typeface="Arial" panose="020B0604020202020204" pitchFamily="34" charset="0"/>
              <a:ea typeface="Tahoma" panose="020B0604030504040204" pitchFamily="34" charset="0"/>
              <a:cs typeface="Times New Roman" panose="02020603050405020304" pitchFamily="18" charset="0"/>
            </a:endParaRPr>
          </a:p>
        </p:txBody>
      </p:sp>
      <p:sp>
        <p:nvSpPr>
          <p:cNvPr id="193541" name="Rectangle 6">
            <a:extLst>
              <a:ext uri="{FF2B5EF4-FFF2-40B4-BE49-F238E27FC236}">
                <a16:creationId xmlns:a16="http://schemas.microsoft.com/office/drawing/2014/main" id="{5E1DEA73-EDFA-C244-8117-C983547CD767}"/>
              </a:ext>
            </a:extLst>
          </p:cNvPr>
          <p:cNvSpPr>
            <a:spLocks noChangeArrowheads="1"/>
          </p:cNvSpPr>
          <p:nvPr/>
        </p:nvSpPr>
        <p:spPr bwMode="auto">
          <a:xfrm>
            <a:off x="2127250" y="268288"/>
            <a:ext cx="7081838"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778000">
              <a:defRPr>
                <a:solidFill>
                  <a:schemeClr val="tx1"/>
                </a:solidFill>
                <a:latin typeface="VNI-Times" pitchFamily="2" charset="0"/>
                <a:cs typeface="Arial" panose="020B0604020202020204" pitchFamily="34" charset="0"/>
              </a:defRPr>
            </a:lvl1pPr>
            <a:lvl2pPr marL="742950" indent="-285750" defTabSz="1778000">
              <a:defRPr>
                <a:solidFill>
                  <a:schemeClr val="tx1"/>
                </a:solidFill>
                <a:latin typeface="VNI-Times" pitchFamily="2" charset="0"/>
                <a:cs typeface="Arial" panose="020B0604020202020204" pitchFamily="34" charset="0"/>
              </a:defRPr>
            </a:lvl2pPr>
            <a:lvl3pPr marL="1143000" indent="-228600" defTabSz="1778000">
              <a:defRPr>
                <a:solidFill>
                  <a:schemeClr val="tx1"/>
                </a:solidFill>
                <a:latin typeface="VNI-Times" pitchFamily="2" charset="0"/>
                <a:cs typeface="Arial" panose="020B0604020202020204" pitchFamily="34" charset="0"/>
              </a:defRPr>
            </a:lvl3pPr>
            <a:lvl4pPr marL="1600200" indent="-228600" defTabSz="1778000">
              <a:defRPr>
                <a:solidFill>
                  <a:schemeClr val="tx1"/>
                </a:solidFill>
                <a:latin typeface="VNI-Times" pitchFamily="2" charset="0"/>
                <a:cs typeface="Arial" panose="020B0604020202020204" pitchFamily="34" charset="0"/>
              </a:defRPr>
            </a:lvl4pPr>
            <a:lvl5pPr marL="2057400" indent="-228600" defTabSz="1778000">
              <a:defRPr>
                <a:solidFill>
                  <a:schemeClr val="tx1"/>
                </a:solidFill>
                <a:latin typeface="VNI-Times" pitchFamily="2" charset="0"/>
                <a:cs typeface="Arial" panose="020B0604020202020204" pitchFamily="34" charset="0"/>
              </a:defRPr>
            </a:lvl5pPr>
            <a:lvl6pPr marL="2514600" indent="-228600" defTabSz="17780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7780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7780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7780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nSpc>
                <a:spcPct val="90000"/>
              </a:lnSpc>
              <a:spcAft>
                <a:spcPct val="35000"/>
              </a:spcAft>
            </a:pPr>
            <a:r>
              <a:rPr lang="en-US" altLang="vi-VN" sz="3200" b="1">
                <a:solidFill>
                  <a:srgbClr val="000000"/>
                </a:solidFill>
                <a:latin typeface="Times New Roman" panose="02020603050405020304" pitchFamily="18" charset="0"/>
                <a:ea typeface="Tahoma" panose="020B0604030504040204" pitchFamily="34" charset="0"/>
                <a:cs typeface="Times New Roman" panose="02020603050405020304" pitchFamily="18" charset="0"/>
              </a:rPr>
              <a:t>1. Nguồn gốc, bản chất của nhận thức</a:t>
            </a:r>
            <a:endParaRPr lang="en-US" altLang="vi-VN" sz="3200" b="1">
              <a:solidFill>
                <a:srgbClr val="000000"/>
              </a:solidFill>
              <a:ea typeface="Tahoma" panose="020B0604030504040204" pitchFamily="34" charset="0"/>
              <a:cs typeface="Times New Roman" panose="02020603050405020304" pitchFamily="18" charset="0"/>
            </a:endParaRPr>
          </a:p>
        </p:txBody>
      </p:sp>
      <p:grpSp>
        <p:nvGrpSpPr>
          <p:cNvPr id="193542" name="Group 13">
            <a:extLst>
              <a:ext uri="{FF2B5EF4-FFF2-40B4-BE49-F238E27FC236}">
                <a16:creationId xmlns:a16="http://schemas.microsoft.com/office/drawing/2014/main" id="{5B495983-4489-7740-96B1-2ABDC9696A5B}"/>
              </a:ext>
            </a:extLst>
          </p:cNvPr>
          <p:cNvGrpSpPr>
            <a:grpSpLocks/>
          </p:cNvGrpSpPr>
          <p:nvPr/>
        </p:nvGrpSpPr>
        <p:grpSpPr bwMode="auto">
          <a:xfrm>
            <a:off x="1778000" y="2678113"/>
            <a:ext cx="3759200" cy="3460750"/>
            <a:chOff x="2524259" y="2678806"/>
            <a:chExt cx="3760631" cy="3459527"/>
          </a:xfrm>
        </p:grpSpPr>
        <p:graphicFrame>
          <p:nvGraphicFramePr>
            <p:cNvPr id="10" name="Diagram 9">
              <a:extLst>
                <a:ext uri="{FF2B5EF4-FFF2-40B4-BE49-F238E27FC236}">
                  <a16:creationId xmlns:a16="http://schemas.microsoft.com/office/drawing/2014/main" id="{D7565CC4-DA61-2C47-A864-FF607D7BD193}"/>
                </a:ext>
              </a:extLst>
            </p:cNvPr>
            <p:cNvGraphicFramePr/>
            <p:nvPr/>
          </p:nvGraphicFramePr>
          <p:xfrm>
            <a:off x="2524259" y="2678806"/>
            <a:ext cx="3760631" cy="34595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Up Arrow 10">
              <a:extLst>
                <a:ext uri="{FF2B5EF4-FFF2-40B4-BE49-F238E27FC236}">
                  <a16:creationId xmlns:a16="http://schemas.microsoft.com/office/drawing/2014/main" id="{CE0727BA-A0A2-F442-A9C3-0EA4D614C05D}"/>
                </a:ext>
              </a:extLst>
            </p:cNvPr>
            <p:cNvSpPr/>
            <p:nvPr/>
          </p:nvSpPr>
          <p:spPr>
            <a:xfrm>
              <a:off x="5241506" y="4275267"/>
              <a:ext cx="296975" cy="54114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grpSp>
      <p:grpSp>
        <p:nvGrpSpPr>
          <p:cNvPr id="193543" name="Group 14">
            <a:extLst>
              <a:ext uri="{FF2B5EF4-FFF2-40B4-BE49-F238E27FC236}">
                <a16:creationId xmlns:a16="http://schemas.microsoft.com/office/drawing/2014/main" id="{B4B16F55-D577-FF48-8A2D-2B0FBA3B4FFC}"/>
              </a:ext>
            </a:extLst>
          </p:cNvPr>
          <p:cNvGrpSpPr>
            <a:grpSpLocks/>
          </p:cNvGrpSpPr>
          <p:nvPr/>
        </p:nvGrpSpPr>
        <p:grpSpPr bwMode="auto">
          <a:xfrm>
            <a:off x="6578600" y="2676525"/>
            <a:ext cx="3760788" cy="3459163"/>
            <a:chOff x="6578956" y="2689538"/>
            <a:chExt cx="3760631" cy="3459527"/>
          </a:xfrm>
        </p:grpSpPr>
        <p:graphicFrame>
          <p:nvGraphicFramePr>
            <p:cNvPr id="12" name="Diagram 11">
              <a:extLst>
                <a:ext uri="{FF2B5EF4-FFF2-40B4-BE49-F238E27FC236}">
                  <a16:creationId xmlns:a16="http://schemas.microsoft.com/office/drawing/2014/main" id="{455A9C3F-40CF-2A42-B38A-18C7F2615418}"/>
                </a:ext>
              </a:extLst>
            </p:cNvPr>
            <p:cNvGraphicFramePr/>
            <p:nvPr/>
          </p:nvGraphicFramePr>
          <p:xfrm>
            <a:off x="6578956" y="2689538"/>
            <a:ext cx="3760631" cy="345952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3" name="Up Arrow 12">
              <a:extLst>
                <a:ext uri="{FF2B5EF4-FFF2-40B4-BE49-F238E27FC236}">
                  <a16:creationId xmlns:a16="http://schemas.microsoft.com/office/drawing/2014/main" id="{1841D549-0C4A-7C4A-9C2C-E6EF216C47DB}"/>
                </a:ext>
              </a:extLst>
            </p:cNvPr>
            <p:cNvSpPr/>
            <p:nvPr/>
          </p:nvSpPr>
          <p:spPr>
            <a:xfrm>
              <a:off x="9374427" y="4275618"/>
              <a:ext cx="295263" cy="54139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grpSp>
      <p:cxnSp>
        <p:nvCxnSpPr>
          <p:cNvPr id="16" name="Straight Connector 15">
            <a:extLst>
              <a:ext uri="{FF2B5EF4-FFF2-40B4-BE49-F238E27FC236}">
                <a16:creationId xmlns:a16="http://schemas.microsoft.com/office/drawing/2014/main" id="{58269098-9912-1F4B-8897-B0F89C9F12B0}"/>
              </a:ext>
            </a:extLst>
          </p:cNvPr>
          <p:cNvCxnSpPr/>
          <p:nvPr/>
        </p:nvCxnSpPr>
        <p:spPr>
          <a:xfrm>
            <a:off x="2119313" y="61913"/>
            <a:ext cx="0" cy="1057275"/>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93545" name="Slide Number Placeholder 1">
            <a:extLst>
              <a:ext uri="{FF2B5EF4-FFF2-40B4-BE49-F238E27FC236}">
                <a16:creationId xmlns:a16="http://schemas.microsoft.com/office/drawing/2014/main" id="{3050752F-C6AF-074B-9435-2E1361742B22}"/>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77BE7EA2-5458-9645-8DEE-FA6B10EEBE61}" type="slidenum">
              <a:rPr lang="en-US" altLang="vi-VN" smtClean="0">
                <a:solidFill>
                  <a:srgbClr val="1F5281"/>
                </a:solidFill>
                <a:latin typeface="Arial" panose="020B0604020202020204" pitchFamily="34" charset="0"/>
              </a:rPr>
              <a:pPr algn="ctr"/>
              <a:t>73</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5760631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Footer Placeholder 2">
            <a:extLst>
              <a:ext uri="{FF2B5EF4-FFF2-40B4-BE49-F238E27FC236}">
                <a16:creationId xmlns:a16="http://schemas.microsoft.com/office/drawing/2014/main" id="{97A61783-4C5F-1947-85BB-FA23E5A0DE3C}"/>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94562" name="Date Placeholder 3">
            <a:extLst>
              <a:ext uri="{FF2B5EF4-FFF2-40B4-BE49-F238E27FC236}">
                <a16:creationId xmlns:a16="http://schemas.microsoft.com/office/drawing/2014/main" id="{61997746-A4F3-9041-A5F8-DFBF75F071D5}"/>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7CC5C929-E742-004B-A371-0A15A691D9C2}"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94563" name="Rectangle 1">
            <a:extLst>
              <a:ext uri="{FF2B5EF4-FFF2-40B4-BE49-F238E27FC236}">
                <a16:creationId xmlns:a16="http://schemas.microsoft.com/office/drawing/2014/main" id="{D4A68747-D316-7643-B68B-8D47782432A6}"/>
              </a:ext>
            </a:extLst>
          </p:cNvPr>
          <p:cNvSpPr>
            <a:spLocks noChangeArrowheads="1"/>
          </p:cNvSpPr>
          <p:nvPr/>
        </p:nvSpPr>
        <p:spPr bwMode="auto">
          <a:xfrm>
            <a:off x="604838" y="1073150"/>
            <a:ext cx="7034212"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778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1778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1778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1778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1778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1778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1778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1778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1778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lnSpc>
                <a:spcPct val="90000"/>
              </a:lnSpc>
              <a:spcBef>
                <a:spcPct val="0"/>
              </a:spcBef>
              <a:spcAft>
                <a:spcPct val="35000"/>
              </a:spcAft>
              <a:buFontTx/>
              <a:buNone/>
            </a:pPr>
            <a:r>
              <a:rPr lang="en-US" altLang="vi-VN" b="1" i="1">
                <a:solidFill>
                  <a:srgbClr val="FF0000"/>
                </a:solidFill>
                <a:latin typeface="Times New Roman" panose="02020603050405020304" pitchFamily="18" charset="0"/>
                <a:ea typeface="Tahoma" panose="020B0604030504040204" pitchFamily="34" charset="0"/>
                <a:cs typeface="Times New Roman" panose="02020603050405020304" pitchFamily="18" charset="0"/>
              </a:rPr>
              <a:t>- Hai yếu tố nhận thức</a:t>
            </a:r>
            <a:endParaRPr lang="en-US" altLang="vi-VN" b="1" i="1">
              <a:solidFill>
                <a:srgbClr val="FF0000"/>
              </a:solidFill>
              <a:latin typeface="Arial" panose="020B0604020202020204" pitchFamily="34" charset="0"/>
              <a:ea typeface="Tahoma" panose="020B0604030504040204" pitchFamily="34" charset="0"/>
              <a:cs typeface="Times New Roman" panose="02020603050405020304" pitchFamily="18" charset="0"/>
            </a:endParaRPr>
          </a:p>
        </p:txBody>
      </p:sp>
      <p:sp>
        <p:nvSpPr>
          <p:cNvPr id="194564" name="Rectangle 5">
            <a:extLst>
              <a:ext uri="{FF2B5EF4-FFF2-40B4-BE49-F238E27FC236}">
                <a16:creationId xmlns:a16="http://schemas.microsoft.com/office/drawing/2014/main" id="{5DE5B2F4-1D4B-5646-B1EB-6E39A5BD52C2}"/>
              </a:ext>
            </a:extLst>
          </p:cNvPr>
          <p:cNvSpPr>
            <a:spLocks noChangeArrowheads="1"/>
          </p:cNvSpPr>
          <p:nvPr/>
        </p:nvSpPr>
        <p:spPr bwMode="auto">
          <a:xfrm>
            <a:off x="2127250" y="268288"/>
            <a:ext cx="7081838"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778000">
              <a:defRPr>
                <a:solidFill>
                  <a:schemeClr val="tx1"/>
                </a:solidFill>
                <a:latin typeface="VNI-Times" pitchFamily="2" charset="0"/>
                <a:cs typeface="Arial" panose="020B0604020202020204" pitchFamily="34" charset="0"/>
              </a:defRPr>
            </a:lvl1pPr>
            <a:lvl2pPr marL="742950" indent="-285750" defTabSz="1778000">
              <a:defRPr>
                <a:solidFill>
                  <a:schemeClr val="tx1"/>
                </a:solidFill>
                <a:latin typeface="VNI-Times" pitchFamily="2" charset="0"/>
                <a:cs typeface="Arial" panose="020B0604020202020204" pitchFamily="34" charset="0"/>
              </a:defRPr>
            </a:lvl2pPr>
            <a:lvl3pPr marL="1143000" indent="-228600" defTabSz="1778000">
              <a:defRPr>
                <a:solidFill>
                  <a:schemeClr val="tx1"/>
                </a:solidFill>
                <a:latin typeface="VNI-Times" pitchFamily="2" charset="0"/>
                <a:cs typeface="Arial" panose="020B0604020202020204" pitchFamily="34" charset="0"/>
              </a:defRPr>
            </a:lvl3pPr>
            <a:lvl4pPr marL="1600200" indent="-228600" defTabSz="1778000">
              <a:defRPr>
                <a:solidFill>
                  <a:schemeClr val="tx1"/>
                </a:solidFill>
                <a:latin typeface="VNI-Times" pitchFamily="2" charset="0"/>
                <a:cs typeface="Arial" panose="020B0604020202020204" pitchFamily="34" charset="0"/>
              </a:defRPr>
            </a:lvl4pPr>
            <a:lvl5pPr marL="2057400" indent="-228600" defTabSz="1778000">
              <a:defRPr>
                <a:solidFill>
                  <a:schemeClr val="tx1"/>
                </a:solidFill>
                <a:latin typeface="VNI-Times" pitchFamily="2" charset="0"/>
                <a:cs typeface="Arial" panose="020B0604020202020204" pitchFamily="34" charset="0"/>
              </a:defRPr>
            </a:lvl5pPr>
            <a:lvl6pPr marL="2514600" indent="-228600" defTabSz="17780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7780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7780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7780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nSpc>
                <a:spcPct val="90000"/>
              </a:lnSpc>
              <a:spcAft>
                <a:spcPct val="35000"/>
              </a:spcAft>
            </a:pPr>
            <a:r>
              <a:rPr lang="en-US" altLang="vi-VN" sz="3200" b="1">
                <a:solidFill>
                  <a:srgbClr val="000000"/>
                </a:solidFill>
                <a:latin typeface="Times New Roman" panose="02020603050405020304" pitchFamily="18" charset="0"/>
                <a:ea typeface="Tahoma" panose="020B0604030504040204" pitchFamily="34" charset="0"/>
                <a:cs typeface="Times New Roman" panose="02020603050405020304" pitchFamily="18" charset="0"/>
              </a:rPr>
              <a:t>1. Nguồn gốc, bản chất của nhận thức</a:t>
            </a:r>
            <a:endParaRPr lang="en-US" altLang="vi-VN" sz="3200" b="1">
              <a:solidFill>
                <a:srgbClr val="000000"/>
              </a:solidFill>
              <a:ea typeface="Tahoma" panose="020B0604030504040204" pitchFamily="34" charset="0"/>
              <a:cs typeface="Times New Roman" panose="02020603050405020304" pitchFamily="18" charset="0"/>
            </a:endParaRPr>
          </a:p>
        </p:txBody>
      </p:sp>
      <p:pic>
        <p:nvPicPr>
          <p:cNvPr id="194565" name="Picture 7" descr="Poster marking anniversary of Communist Party, Hanoi">
            <a:extLst>
              <a:ext uri="{FF2B5EF4-FFF2-40B4-BE49-F238E27FC236}">
                <a16:creationId xmlns:a16="http://schemas.microsoft.com/office/drawing/2014/main" id="{2358FEC1-8D37-BB4A-BA17-86E5E0C9AC3C}"/>
              </a:ext>
            </a:extLst>
          </p:cNvPr>
          <p:cNvPicPr>
            <a:picLocks noChangeAspect="1" noChangeArrowheads="1"/>
          </p:cNvPicPr>
          <p:nvPr/>
        </p:nvPicPr>
        <p:blipFill>
          <a:blip r:embed="rId2">
            <a:lum contrast="36000"/>
            <a:extLst>
              <a:ext uri="{28A0092B-C50C-407E-A947-70E740481C1C}">
                <a14:useLocalDpi xmlns:a14="http://schemas.microsoft.com/office/drawing/2010/main" val="0"/>
              </a:ext>
            </a:extLst>
          </a:blip>
          <a:srcRect/>
          <a:stretch>
            <a:fillRect/>
          </a:stretch>
        </p:blipFill>
        <p:spPr bwMode="auto">
          <a:xfrm>
            <a:off x="5416550" y="4489450"/>
            <a:ext cx="1938338" cy="18335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grpSp>
        <p:nvGrpSpPr>
          <p:cNvPr id="194566" name="Group 9">
            <a:extLst>
              <a:ext uri="{FF2B5EF4-FFF2-40B4-BE49-F238E27FC236}">
                <a16:creationId xmlns:a16="http://schemas.microsoft.com/office/drawing/2014/main" id="{D7D85039-5AB8-1341-AC9B-3C3F194EAD9C}"/>
              </a:ext>
            </a:extLst>
          </p:cNvPr>
          <p:cNvGrpSpPr>
            <a:grpSpLocks/>
          </p:cNvGrpSpPr>
          <p:nvPr/>
        </p:nvGrpSpPr>
        <p:grpSpPr bwMode="auto">
          <a:xfrm>
            <a:off x="10844213" y="809625"/>
            <a:ext cx="800100" cy="1909763"/>
            <a:chOff x="324" y="888"/>
            <a:chExt cx="590" cy="1203"/>
          </a:xfrm>
        </p:grpSpPr>
        <p:pic>
          <p:nvPicPr>
            <p:cNvPr id="194581" name="Picture 10" descr="DANG KY">
              <a:extLst>
                <a:ext uri="{FF2B5EF4-FFF2-40B4-BE49-F238E27FC236}">
                  <a16:creationId xmlns:a16="http://schemas.microsoft.com/office/drawing/2014/main" id="{55C83035-B71B-584D-8BAC-731630F58E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 y="1306"/>
              <a:ext cx="590"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82" name="Picture 11" descr="765-Vietnam_coa">
              <a:extLst>
                <a:ext uri="{FF2B5EF4-FFF2-40B4-BE49-F238E27FC236}">
                  <a16:creationId xmlns:a16="http://schemas.microsoft.com/office/drawing/2014/main" id="{198AD5EE-0A9F-ED4D-98DB-519003D02A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 y="1698"/>
              <a:ext cx="438" cy="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83" name="Picture 6" descr="co vietnam">
              <a:extLst>
                <a:ext uri="{FF2B5EF4-FFF2-40B4-BE49-F238E27FC236}">
                  <a16:creationId xmlns:a16="http://schemas.microsoft.com/office/drawing/2014/main" id="{030B61A6-DD3E-A045-9693-A915E8A378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 y="888"/>
              <a:ext cx="532"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4567" name="Picture 13" descr="khongcogiquyhonđoclaptuo.bmp">
            <a:extLst>
              <a:ext uri="{FF2B5EF4-FFF2-40B4-BE49-F238E27FC236}">
                <a16:creationId xmlns:a16="http://schemas.microsoft.com/office/drawing/2014/main" id="{70FA497D-2713-314A-98FC-B97FB390ED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53588" y="3403600"/>
            <a:ext cx="1990725" cy="291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68" name="Picture 14">
            <a:extLst>
              <a:ext uri="{FF2B5EF4-FFF2-40B4-BE49-F238E27FC236}">
                <a16:creationId xmlns:a16="http://schemas.microsoft.com/office/drawing/2014/main" id="{AABC364B-7929-E344-934D-797D92BE1D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05675" y="4427538"/>
            <a:ext cx="22256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69" name="Picture 15">
            <a:extLst>
              <a:ext uri="{FF2B5EF4-FFF2-40B4-BE49-F238E27FC236}">
                <a16:creationId xmlns:a16="http://schemas.microsoft.com/office/drawing/2014/main" id="{3EE95BC6-365A-A546-B880-1BCF7268063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89813" y="3403600"/>
            <a:ext cx="2224087"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70" name="Picture 7" descr="bandovanhoavnam">
            <a:extLst>
              <a:ext uri="{FF2B5EF4-FFF2-40B4-BE49-F238E27FC236}">
                <a16:creationId xmlns:a16="http://schemas.microsoft.com/office/drawing/2014/main" id="{3CD32C03-EEFA-8E43-8561-6EDB834117B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9563" y="3440113"/>
            <a:ext cx="1498600" cy="288766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194571" name="Picture 4" descr="Image result for phÃ¡t triá»n tÃ²a nha">
            <a:extLst>
              <a:ext uri="{FF2B5EF4-FFF2-40B4-BE49-F238E27FC236}">
                <a16:creationId xmlns:a16="http://schemas.microsoft.com/office/drawing/2014/main" id="{3EFD1BBE-6FF0-E24F-9421-5D8183B0CB4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82763" y="3440113"/>
            <a:ext cx="2876550"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572" name="Group 25">
            <a:extLst>
              <a:ext uri="{FF2B5EF4-FFF2-40B4-BE49-F238E27FC236}">
                <a16:creationId xmlns:a16="http://schemas.microsoft.com/office/drawing/2014/main" id="{2B52F8D2-BB75-B141-B863-42C9DD9A3C6F}"/>
              </a:ext>
            </a:extLst>
          </p:cNvPr>
          <p:cNvGrpSpPr>
            <a:grpSpLocks/>
          </p:cNvGrpSpPr>
          <p:nvPr/>
        </p:nvGrpSpPr>
        <p:grpSpPr bwMode="auto">
          <a:xfrm>
            <a:off x="1692275" y="1698625"/>
            <a:ext cx="8915400" cy="1603375"/>
            <a:chOff x="1752600" y="1885950"/>
            <a:chExt cx="8915400" cy="2057400"/>
          </a:xfrm>
        </p:grpSpPr>
        <p:sp>
          <p:nvSpPr>
            <p:cNvPr id="27" name="Oval 26">
              <a:extLst>
                <a:ext uri="{FF2B5EF4-FFF2-40B4-BE49-F238E27FC236}">
                  <a16:creationId xmlns:a16="http://schemas.microsoft.com/office/drawing/2014/main" id="{F73BFA0B-43A9-9E42-8880-41D77F251CBB}"/>
                </a:ext>
              </a:extLst>
            </p:cNvPr>
            <p:cNvSpPr/>
            <p:nvPr/>
          </p:nvSpPr>
          <p:spPr bwMode="auto">
            <a:xfrm>
              <a:off x="4787900" y="1885950"/>
              <a:ext cx="5880100" cy="2057400"/>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a:solidFill>
                  <a:prstClr val="white"/>
                </a:solidFill>
              </a:endParaRPr>
            </a:p>
          </p:txBody>
        </p:sp>
        <p:sp>
          <p:nvSpPr>
            <p:cNvPr id="28" name="Oval 27">
              <a:extLst>
                <a:ext uri="{FF2B5EF4-FFF2-40B4-BE49-F238E27FC236}">
                  <a16:creationId xmlns:a16="http://schemas.microsoft.com/office/drawing/2014/main" id="{C58A67E3-12D1-F44A-A0A9-9AB98285CA5E}"/>
                </a:ext>
              </a:extLst>
            </p:cNvPr>
            <p:cNvSpPr/>
            <p:nvPr/>
          </p:nvSpPr>
          <p:spPr bwMode="auto">
            <a:xfrm>
              <a:off x="1752600" y="1885950"/>
              <a:ext cx="5880100" cy="2057400"/>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a:solidFill>
                  <a:prstClr val="white"/>
                </a:solidFill>
              </a:endParaRPr>
            </a:p>
          </p:txBody>
        </p:sp>
        <p:sp>
          <p:nvSpPr>
            <p:cNvPr id="194578" name="TextBox 10">
              <a:extLst>
                <a:ext uri="{FF2B5EF4-FFF2-40B4-BE49-F238E27FC236}">
                  <a16:creationId xmlns:a16="http://schemas.microsoft.com/office/drawing/2014/main" id="{01E27BC3-A321-6946-8065-9054FE1ABA0E}"/>
                </a:ext>
              </a:extLst>
            </p:cNvPr>
            <p:cNvSpPr txBox="1">
              <a:spLocks noChangeArrowheads="1"/>
            </p:cNvSpPr>
            <p:nvPr/>
          </p:nvSpPr>
          <p:spPr bwMode="auto">
            <a:xfrm>
              <a:off x="4977319" y="2286489"/>
              <a:ext cx="2465962" cy="138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NHẬN THỨC</a:t>
              </a:r>
            </a:p>
          </p:txBody>
        </p:sp>
        <p:sp>
          <p:nvSpPr>
            <p:cNvPr id="194579" name="TextBox 11">
              <a:extLst>
                <a:ext uri="{FF2B5EF4-FFF2-40B4-BE49-F238E27FC236}">
                  <a16:creationId xmlns:a16="http://schemas.microsoft.com/office/drawing/2014/main" id="{FC2A2EAF-1DB5-C74C-8C57-C488D8AF08B1}"/>
                </a:ext>
              </a:extLst>
            </p:cNvPr>
            <p:cNvSpPr txBox="1">
              <a:spLocks noChangeArrowheads="1"/>
            </p:cNvSpPr>
            <p:nvPr/>
          </p:nvSpPr>
          <p:spPr bwMode="auto">
            <a:xfrm>
              <a:off x="1847445" y="2663998"/>
              <a:ext cx="2940184" cy="750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KHÁCH THỂ</a:t>
              </a:r>
            </a:p>
          </p:txBody>
        </p:sp>
        <p:sp>
          <p:nvSpPr>
            <p:cNvPr id="194580" name="TextBox 12">
              <a:extLst>
                <a:ext uri="{FF2B5EF4-FFF2-40B4-BE49-F238E27FC236}">
                  <a16:creationId xmlns:a16="http://schemas.microsoft.com/office/drawing/2014/main" id="{65D6AEF9-1C12-5149-8B97-DD3A49DE219F}"/>
                </a:ext>
              </a:extLst>
            </p:cNvPr>
            <p:cNvSpPr txBox="1">
              <a:spLocks noChangeArrowheads="1"/>
            </p:cNvSpPr>
            <p:nvPr/>
          </p:nvSpPr>
          <p:spPr bwMode="auto">
            <a:xfrm>
              <a:off x="7632970" y="2663998"/>
              <a:ext cx="2940184" cy="750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CHỦ THỂ</a:t>
              </a:r>
            </a:p>
          </p:txBody>
        </p:sp>
      </p:grpSp>
      <p:pic>
        <p:nvPicPr>
          <p:cNvPr id="194573" name="Picture 2" descr="Image result for o nhiá»m rac thai">
            <a:extLst>
              <a:ext uri="{FF2B5EF4-FFF2-40B4-BE49-F238E27FC236}">
                <a16:creationId xmlns:a16="http://schemas.microsoft.com/office/drawing/2014/main" id="{2EB30489-482B-4C42-A677-F37662E526E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01813" y="5013325"/>
            <a:ext cx="2857500" cy="130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4" name="Straight Connector 23">
            <a:extLst>
              <a:ext uri="{FF2B5EF4-FFF2-40B4-BE49-F238E27FC236}">
                <a16:creationId xmlns:a16="http://schemas.microsoft.com/office/drawing/2014/main" id="{52FFA1A4-D623-3C48-84B7-725C3C9F5115}"/>
              </a:ext>
            </a:extLst>
          </p:cNvPr>
          <p:cNvCxnSpPr/>
          <p:nvPr/>
        </p:nvCxnSpPr>
        <p:spPr>
          <a:xfrm>
            <a:off x="2119313" y="61913"/>
            <a:ext cx="0" cy="1057275"/>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94575" name="Slide Number Placeholder 1">
            <a:extLst>
              <a:ext uri="{FF2B5EF4-FFF2-40B4-BE49-F238E27FC236}">
                <a16:creationId xmlns:a16="http://schemas.microsoft.com/office/drawing/2014/main" id="{67E6D961-1D4F-0449-B8A7-E2DEF02B3381}"/>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84E9A445-8F8C-4E43-A7F5-6C8983811EB6}" type="slidenum">
              <a:rPr lang="en-US" altLang="vi-VN" smtClean="0">
                <a:solidFill>
                  <a:srgbClr val="1F5281"/>
                </a:solidFill>
                <a:latin typeface="Arial" panose="020B0604020202020204" pitchFamily="34" charset="0"/>
              </a:rPr>
              <a:pPr algn="ctr"/>
              <a:t>74</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3469010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Title 1">
            <a:extLst>
              <a:ext uri="{FF2B5EF4-FFF2-40B4-BE49-F238E27FC236}">
                <a16:creationId xmlns:a16="http://schemas.microsoft.com/office/drawing/2014/main" id="{9BDE4310-C8C2-DC49-8B4B-FBF617E459D0}"/>
              </a:ext>
            </a:extLst>
          </p:cNvPr>
          <p:cNvSpPr>
            <a:spLocks noGrp="1"/>
          </p:cNvSpPr>
          <p:nvPr>
            <p:ph type="title"/>
          </p:nvPr>
        </p:nvSpPr>
        <p:spPr>
          <a:xfrm>
            <a:off x="1981200" y="260350"/>
            <a:ext cx="8435975" cy="563563"/>
          </a:xfrm>
        </p:spPr>
        <p:txBody>
          <a:bodyPr/>
          <a:lstStyle/>
          <a:p>
            <a:r>
              <a:rPr lang="en-US" altLang="en-US">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2. Thực tiễn và vai trò của thực tiễn đối với nhận thức</a:t>
            </a:r>
          </a:p>
        </p:txBody>
      </p:sp>
      <p:graphicFrame>
        <p:nvGraphicFramePr>
          <p:cNvPr id="2" name="Diagram 1">
            <a:extLst>
              <a:ext uri="{FF2B5EF4-FFF2-40B4-BE49-F238E27FC236}">
                <a16:creationId xmlns:a16="http://schemas.microsoft.com/office/drawing/2014/main" id="{23FEF853-A740-144D-A946-7E52CF917BD4}"/>
              </a:ext>
            </a:extLst>
          </p:cNvPr>
          <p:cNvGraphicFramePr/>
          <p:nvPr/>
        </p:nvGraphicFramePr>
        <p:xfrm>
          <a:off x="1775520" y="1556792"/>
          <a:ext cx="9016976" cy="4392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4" name="Straight Connector 3">
            <a:extLst>
              <a:ext uri="{FF2B5EF4-FFF2-40B4-BE49-F238E27FC236}">
                <a16:creationId xmlns:a16="http://schemas.microsoft.com/office/drawing/2014/main" id="{AE4AA23A-E7E6-B34B-9245-9418320262D5}"/>
              </a:ext>
            </a:extLst>
          </p:cNvPr>
          <p:cNvCxnSpPr/>
          <p:nvPr/>
        </p:nvCxnSpPr>
        <p:spPr>
          <a:xfrm>
            <a:off x="2119313" y="61913"/>
            <a:ext cx="0" cy="1057275"/>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95588" name="Footer Placeholder 10">
            <a:extLst>
              <a:ext uri="{FF2B5EF4-FFF2-40B4-BE49-F238E27FC236}">
                <a16:creationId xmlns:a16="http://schemas.microsoft.com/office/drawing/2014/main" id="{BFB146BA-DD18-F341-96C2-EA4320718FDC}"/>
              </a:ext>
            </a:extLst>
          </p:cNvPr>
          <p:cNvSpPr txBox="1">
            <a:spLocks noChangeArrowheads="1"/>
          </p:cNvSpPr>
          <p:nvPr/>
        </p:nvSpPr>
        <p:spPr bwMode="auto">
          <a:xfrm>
            <a:off x="4549775" y="6573838"/>
            <a:ext cx="3733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306102</a:t>
            </a:r>
            <a:r>
              <a:rPr lang="vi-VN" altLang="vi-VN" sz="2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Chương </a:t>
            </a:r>
            <a:r>
              <a:rPr lang="en-US" altLang="vi-VN" sz="2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2</a:t>
            </a:r>
          </a:p>
        </p:txBody>
      </p:sp>
      <p:sp>
        <p:nvSpPr>
          <p:cNvPr id="195589" name="Date Placeholder 2">
            <a:extLst>
              <a:ext uri="{FF2B5EF4-FFF2-40B4-BE49-F238E27FC236}">
                <a16:creationId xmlns:a16="http://schemas.microsoft.com/office/drawing/2014/main" id="{7242B4D6-27AB-2047-A73E-A2B9C8B96E7E}"/>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6393EFC0-5F04-444E-BC37-D17499551DAA}"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95590" name="Footer Placeholder 6">
            <a:extLst>
              <a:ext uri="{FF2B5EF4-FFF2-40B4-BE49-F238E27FC236}">
                <a16:creationId xmlns:a16="http://schemas.microsoft.com/office/drawing/2014/main" id="{DD387661-329F-C74F-A603-F511F2ABFDB5}"/>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95591" name="Slide Number Placeholder 7">
            <a:extLst>
              <a:ext uri="{FF2B5EF4-FFF2-40B4-BE49-F238E27FC236}">
                <a16:creationId xmlns:a16="http://schemas.microsoft.com/office/drawing/2014/main" id="{35B35F69-F827-A64C-A875-094461FFB4DA}"/>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3D2DB3FD-8957-664D-9B68-2360ECFC41D3}" type="slidenum">
              <a:rPr lang="en-US" altLang="vi-VN" smtClean="0">
                <a:solidFill>
                  <a:srgbClr val="1F5281"/>
                </a:solidFill>
                <a:latin typeface="Arial" panose="020B0604020202020204" pitchFamily="34" charset="0"/>
              </a:rPr>
              <a:pPr algn="ctr"/>
              <a:t>75</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7108120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Footer Placeholder 2">
            <a:extLst>
              <a:ext uri="{FF2B5EF4-FFF2-40B4-BE49-F238E27FC236}">
                <a16:creationId xmlns:a16="http://schemas.microsoft.com/office/drawing/2014/main" id="{CA514163-8A86-EC43-9C65-FB6A32D298E4}"/>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96610" name="Date Placeholder 3">
            <a:extLst>
              <a:ext uri="{FF2B5EF4-FFF2-40B4-BE49-F238E27FC236}">
                <a16:creationId xmlns:a16="http://schemas.microsoft.com/office/drawing/2014/main" id="{108FC965-29BB-5E4E-854C-3BE19E3BDCB7}"/>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F4600616-4CA4-5241-AC20-73A1133854A2}"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96611" name="Title 1">
            <a:extLst>
              <a:ext uri="{FF2B5EF4-FFF2-40B4-BE49-F238E27FC236}">
                <a16:creationId xmlns:a16="http://schemas.microsoft.com/office/drawing/2014/main" id="{B12D05DE-C305-734F-A715-D71282743666}"/>
              </a:ext>
            </a:extLst>
          </p:cNvPr>
          <p:cNvSpPr>
            <a:spLocks noGrp="1"/>
          </p:cNvSpPr>
          <p:nvPr>
            <p:ph type="title"/>
          </p:nvPr>
        </p:nvSpPr>
        <p:spPr>
          <a:xfrm>
            <a:off x="1981200" y="260350"/>
            <a:ext cx="8435975" cy="563563"/>
          </a:xfrm>
        </p:spPr>
        <p:txBody>
          <a:bodyPr/>
          <a:lstStyle/>
          <a:p>
            <a:r>
              <a:rPr lang="en-US" altLang="en-US">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2. Thực tiễn và vai trò của thực tiễn đối với nhận thức</a:t>
            </a:r>
          </a:p>
        </p:txBody>
      </p:sp>
      <p:sp>
        <p:nvSpPr>
          <p:cNvPr id="196612" name="Title 1">
            <a:extLst>
              <a:ext uri="{FF2B5EF4-FFF2-40B4-BE49-F238E27FC236}">
                <a16:creationId xmlns:a16="http://schemas.microsoft.com/office/drawing/2014/main" id="{DD53AAF6-F30F-654D-9CDC-562B23B3189F}"/>
              </a:ext>
            </a:extLst>
          </p:cNvPr>
          <p:cNvSpPr txBox="1">
            <a:spLocks noChangeArrowheads="1"/>
          </p:cNvSpPr>
          <p:nvPr/>
        </p:nvSpPr>
        <p:spPr bwMode="black">
          <a:xfrm>
            <a:off x="508000" y="1035050"/>
            <a:ext cx="3703638"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8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a. Phạm trù thực tiễn</a:t>
            </a:r>
          </a:p>
        </p:txBody>
      </p:sp>
      <p:sp>
        <p:nvSpPr>
          <p:cNvPr id="196613" name="Rectangle 1">
            <a:extLst>
              <a:ext uri="{FF2B5EF4-FFF2-40B4-BE49-F238E27FC236}">
                <a16:creationId xmlns:a16="http://schemas.microsoft.com/office/drawing/2014/main" id="{CAAB59D2-EB63-324E-B134-8CFB8B23300E}"/>
              </a:ext>
            </a:extLst>
          </p:cNvPr>
          <p:cNvSpPr>
            <a:spLocks noChangeArrowheads="1"/>
          </p:cNvSpPr>
          <p:nvPr/>
        </p:nvSpPr>
        <p:spPr bwMode="auto">
          <a:xfrm>
            <a:off x="508000" y="1654175"/>
            <a:ext cx="11276013"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778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1778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1778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1778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1778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1778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1778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1778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1778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lnSpc>
                <a:spcPct val="90000"/>
              </a:lnSpc>
              <a:spcBef>
                <a:spcPct val="0"/>
              </a:spcBef>
              <a:spcAft>
                <a:spcPct val="35000"/>
              </a:spcAft>
              <a:buFontTx/>
              <a:buNone/>
            </a:pPr>
            <a:r>
              <a:rPr lang="en-US" altLang="vi-VN" b="1">
                <a:solidFill>
                  <a:srgbClr val="000000"/>
                </a:solidFill>
                <a:latin typeface="Times New Roman" panose="02020603050405020304" pitchFamily="18" charset="0"/>
                <a:ea typeface="Tahoma" panose="020B0604030504040204" pitchFamily="34" charset="0"/>
                <a:cs typeface="Times New Roman" panose="02020603050405020304" pitchFamily="18" charset="0"/>
              </a:rPr>
              <a:t>* Theo tiếng Hy Lạp: TT là hoạt động tích cực – “ Practica”</a:t>
            </a:r>
            <a:endParaRPr lang="en-US" altLang="vi-VN" b="1">
              <a:solidFill>
                <a:srgbClr val="000000"/>
              </a:solidFill>
              <a:latin typeface="Arial" panose="020B0604020202020204" pitchFamily="34" charset="0"/>
              <a:ea typeface="Tahoma" panose="020B0604030504040204" pitchFamily="34" charset="0"/>
              <a:cs typeface="Times New Roman" panose="02020603050405020304" pitchFamily="18" charset="0"/>
            </a:endParaRPr>
          </a:p>
        </p:txBody>
      </p:sp>
      <p:graphicFrame>
        <p:nvGraphicFramePr>
          <p:cNvPr id="14" name="Diagram 13">
            <a:extLst>
              <a:ext uri="{FF2B5EF4-FFF2-40B4-BE49-F238E27FC236}">
                <a16:creationId xmlns:a16="http://schemas.microsoft.com/office/drawing/2014/main" id="{34570201-373B-D741-9D2F-D29F8FB8DA28}"/>
              </a:ext>
            </a:extLst>
          </p:cNvPr>
          <p:cNvGraphicFramePr/>
          <p:nvPr/>
        </p:nvGraphicFramePr>
        <p:xfrm>
          <a:off x="695459" y="2568122"/>
          <a:ext cx="10689465" cy="37477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6615" name="TextBox 14">
            <a:extLst>
              <a:ext uri="{FF2B5EF4-FFF2-40B4-BE49-F238E27FC236}">
                <a16:creationId xmlns:a16="http://schemas.microsoft.com/office/drawing/2014/main" id="{BF63E971-2F4D-0940-85A1-FF3902780231}"/>
              </a:ext>
            </a:extLst>
          </p:cNvPr>
          <p:cNvSpPr txBox="1">
            <a:spLocks noChangeArrowheads="1"/>
          </p:cNvSpPr>
          <p:nvPr/>
        </p:nvSpPr>
        <p:spPr bwMode="auto">
          <a:xfrm>
            <a:off x="892175" y="2452688"/>
            <a:ext cx="23701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en-US" altLang="vi-VN" sz="3200" b="1">
                <a:solidFill>
                  <a:srgbClr val="FF0000"/>
                </a:solidFill>
                <a:latin typeface="Times New Roman" panose="02020603050405020304" pitchFamily="18" charset="0"/>
              </a:rPr>
              <a:t>CN duy tâm</a:t>
            </a:r>
          </a:p>
        </p:txBody>
      </p:sp>
      <p:sp>
        <p:nvSpPr>
          <p:cNvPr id="196616" name="TextBox 15">
            <a:extLst>
              <a:ext uri="{FF2B5EF4-FFF2-40B4-BE49-F238E27FC236}">
                <a16:creationId xmlns:a16="http://schemas.microsoft.com/office/drawing/2014/main" id="{6AD934DA-7081-F741-A3DE-E3205A4345DD}"/>
              </a:ext>
            </a:extLst>
          </p:cNvPr>
          <p:cNvSpPr txBox="1">
            <a:spLocks noChangeArrowheads="1"/>
          </p:cNvSpPr>
          <p:nvPr/>
        </p:nvSpPr>
        <p:spPr bwMode="auto">
          <a:xfrm>
            <a:off x="4700588" y="2452688"/>
            <a:ext cx="24860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en-US" altLang="vi-VN" sz="3200" b="1">
                <a:solidFill>
                  <a:srgbClr val="FF0000"/>
                </a:solidFill>
                <a:latin typeface="Times New Roman" panose="02020603050405020304" pitchFamily="18" charset="0"/>
              </a:rPr>
              <a:t>TH tôn giáo</a:t>
            </a:r>
          </a:p>
        </p:txBody>
      </p:sp>
      <p:sp>
        <p:nvSpPr>
          <p:cNvPr id="196617" name="TextBox 16">
            <a:extLst>
              <a:ext uri="{FF2B5EF4-FFF2-40B4-BE49-F238E27FC236}">
                <a16:creationId xmlns:a16="http://schemas.microsoft.com/office/drawing/2014/main" id="{670BB255-438D-9A40-A475-D5ACD582CB79}"/>
              </a:ext>
            </a:extLst>
          </p:cNvPr>
          <p:cNvSpPr txBox="1">
            <a:spLocks noChangeArrowheads="1"/>
          </p:cNvSpPr>
          <p:nvPr/>
        </p:nvSpPr>
        <p:spPr bwMode="auto">
          <a:xfrm>
            <a:off x="8655050" y="2325688"/>
            <a:ext cx="229235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r>
              <a:rPr lang="en-US" altLang="vi-VN" sz="2800" b="1">
                <a:solidFill>
                  <a:srgbClr val="FF0000"/>
                </a:solidFill>
                <a:latin typeface="Times New Roman" panose="02020603050405020304" pitchFamily="18" charset="0"/>
              </a:rPr>
              <a:t>TH DV trước C.Mác</a:t>
            </a:r>
          </a:p>
        </p:txBody>
      </p:sp>
      <p:cxnSp>
        <p:nvCxnSpPr>
          <p:cNvPr id="11" name="Straight Connector 10">
            <a:extLst>
              <a:ext uri="{FF2B5EF4-FFF2-40B4-BE49-F238E27FC236}">
                <a16:creationId xmlns:a16="http://schemas.microsoft.com/office/drawing/2014/main" id="{58710CBA-83D5-6148-BEEF-D2CE1FAF8D70}"/>
              </a:ext>
            </a:extLst>
          </p:cNvPr>
          <p:cNvCxnSpPr/>
          <p:nvPr/>
        </p:nvCxnSpPr>
        <p:spPr>
          <a:xfrm>
            <a:off x="2119313" y="61913"/>
            <a:ext cx="0" cy="1057275"/>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96619" name="Footer Placeholder 10">
            <a:extLst>
              <a:ext uri="{FF2B5EF4-FFF2-40B4-BE49-F238E27FC236}">
                <a16:creationId xmlns:a16="http://schemas.microsoft.com/office/drawing/2014/main" id="{7645A9FC-040C-654F-8AC2-8380FC6C2A2D}"/>
              </a:ext>
            </a:extLst>
          </p:cNvPr>
          <p:cNvSpPr txBox="1">
            <a:spLocks noChangeArrowheads="1"/>
          </p:cNvSpPr>
          <p:nvPr/>
        </p:nvSpPr>
        <p:spPr bwMode="auto">
          <a:xfrm>
            <a:off x="4549775" y="6573838"/>
            <a:ext cx="3733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306102</a:t>
            </a:r>
            <a:r>
              <a:rPr lang="vi-VN" altLang="vi-VN" sz="2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Chương </a:t>
            </a:r>
            <a:r>
              <a:rPr lang="en-US" altLang="vi-VN" sz="2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2</a:t>
            </a:r>
          </a:p>
        </p:txBody>
      </p:sp>
      <p:sp>
        <p:nvSpPr>
          <p:cNvPr id="196620" name="Slide Number Placeholder 1">
            <a:extLst>
              <a:ext uri="{FF2B5EF4-FFF2-40B4-BE49-F238E27FC236}">
                <a16:creationId xmlns:a16="http://schemas.microsoft.com/office/drawing/2014/main" id="{C51084F5-99C7-BB4F-A951-2961F1BA651C}"/>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C2A1C703-5F30-6041-BC08-2379FD698446}" type="slidenum">
              <a:rPr lang="en-US" altLang="vi-VN" smtClean="0">
                <a:solidFill>
                  <a:srgbClr val="1F5281"/>
                </a:solidFill>
                <a:latin typeface="Arial" panose="020B0604020202020204" pitchFamily="34" charset="0"/>
              </a:rPr>
              <a:pPr algn="ctr"/>
              <a:t>76</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1079199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7633" name="Group 56">
            <a:extLst>
              <a:ext uri="{FF2B5EF4-FFF2-40B4-BE49-F238E27FC236}">
                <a16:creationId xmlns:a16="http://schemas.microsoft.com/office/drawing/2014/main" id="{E59F0031-1D54-844F-A0E8-8C9B1CA10B63}"/>
              </a:ext>
            </a:extLst>
          </p:cNvPr>
          <p:cNvGrpSpPr>
            <a:grpSpLocks/>
          </p:cNvGrpSpPr>
          <p:nvPr/>
        </p:nvGrpSpPr>
        <p:grpSpPr bwMode="auto">
          <a:xfrm>
            <a:off x="425450" y="1506538"/>
            <a:ext cx="11223625" cy="4806950"/>
            <a:chOff x="1824364" y="1412776"/>
            <a:chExt cx="9925652" cy="4655602"/>
          </a:xfrm>
        </p:grpSpPr>
        <p:sp>
          <p:nvSpPr>
            <p:cNvPr id="58" name="Freeform: Shape 8">
              <a:extLst>
                <a:ext uri="{FF2B5EF4-FFF2-40B4-BE49-F238E27FC236}">
                  <a16:creationId xmlns:a16="http://schemas.microsoft.com/office/drawing/2014/main" id="{B8F3EBA4-1DE8-9844-A08E-910B7AD52923}"/>
                </a:ext>
              </a:extLst>
            </p:cNvPr>
            <p:cNvSpPr/>
            <p:nvPr/>
          </p:nvSpPr>
          <p:spPr>
            <a:xfrm>
              <a:off x="1824364" y="1958680"/>
              <a:ext cx="3716588" cy="3596835"/>
            </a:xfrm>
            <a:custGeom>
              <a:avLst/>
              <a:gdLst>
                <a:gd name="connsiteX0" fmla="*/ 0 w 2215567"/>
                <a:gd name="connsiteY0" fmla="*/ 1107801 h 2215601"/>
                <a:gd name="connsiteX1" fmla="*/ 1107784 w 2215567"/>
                <a:gd name="connsiteY1" fmla="*/ 0 h 2215601"/>
                <a:gd name="connsiteX2" fmla="*/ 2215568 w 2215567"/>
                <a:gd name="connsiteY2" fmla="*/ 1107801 h 2215601"/>
                <a:gd name="connsiteX3" fmla="*/ 1107784 w 2215567"/>
                <a:gd name="connsiteY3" fmla="*/ 2215602 h 2215601"/>
                <a:gd name="connsiteX4" fmla="*/ 0 w 2215567"/>
                <a:gd name="connsiteY4" fmla="*/ 1107801 h 2215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5567" h="2215601">
                  <a:moveTo>
                    <a:pt x="0" y="1107801"/>
                  </a:moveTo>
                  <a:cubicBezTo>
                    <a:pt x="0" y="495979"/>
                    <a:pt x="495972" y="0"/>
                    <a:pt x="1107784" y="0"/>
                  </a:cubicBezTo>
                  <a:cubicBezTo>
                    <a:pt x="1719596" y="0"/>
                    <a:pt x="2215568" y="495979"/>
                    <a:pt x="2215568" y="1107801"/>
                  </a:cubicBezTo>
                  <a:cubicBezTo>
                    <a:pt x="2215568" y="1719623"/>
                    <a:pt x="1719596" y="2215602"/>
                    <a:pt x="1107784" y="2215602"/>
                  </a:cubicBezTo>
                  <a:cubicBezTo>
                    <a:pt x="495972" y="2215602"/>
                    <a:pt x="0" y="1719623"/>
                    <a:pt x="0" y="1107801"/>
                  </a:cubicBezTo>
                  <a:close/>
                </a:path>
              </a:pathLst>
            </a:custGeom>
            <a:solidFill>
              <a:srgbClr val="FFC000"/>
            </a:solidFill>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txBody>
            <a:bodyPr lIns="379072" tIns="379077" rIns="379072" bIns="379077" anchor="ctr"/>
            <a:lstStyle>
              <a:lvl1pPr defTabSz="1911350">
                <a:defRPr>
                  <a:solidFill>
                    <a:schemeClr val="tx1"/>
                  </a:solidFill>
                  <a:latin typeface="VNI-Times" pitchFamily="2" charset="0"/>
                  <a:cs typeface="Arial" panose="020B0604020202020204" pitchFamily="34" charset="0"/>
                </a:defRPr>
              </a:lvl1pPr>
              <a:lvl2pPr marL="742950" indent="-285750" defTabSz="1911350">
                <a:defRPr>
                  <a:solidFill>
                    <a:schemeClr val="tx1"/>
                  </a:solidFill>
                  <a:latin typeface="VNI-Times" pitchFamily="2" charset="0"/>
                  <a:cs typeface="Arial" panose="020B0604020202020204" pitchFamily="34" charset="0"/>
                </a:defRPr>
              </a:lvl2pPr>
              <a:lvl3pPr marL="1143000" indent="-228600" defTabSz="1911350">
                <a:defRPr>
                  <a:solidFill>
                    <a:schemeClr val="tx1"/>
                  </a:solidFill>
                  <a:latin typeface="VNI-Times" pitchFamily="2" charset="0"/>
                  <a:cs typeface="Arial" panose="020B0604020202020204" pitchFamily="34" charset="0"/>
                </a:defRPr>
              </a:lvl3pPr>
              <a:lvl4pPr marL="1600200" indent="-228600" defTabSz="1911350">
                <a:defRPr>
                  <a:solidFill>
                    <a:schemeClr val="tx1"/>
                  </a:solidFill>
                  <a:latin typeface="VNI-Times" pitchFamily="2" charset="0"/>
                  <a:cs typeface="Arial" panose="020B0604020202020204" pitchFamily="34" charset="0"/>
                </a:defRPr>
              </a:lvl4pPr>
              <a:lvl5pPr marL="2057400" indent="-228600" defTabSz="1911350">
                <a:defRPr>
                  <a:solidFill>
                    <a:schemeClr val="tx1"/>
                  </a:solidFill>
                  <a:latin typeface="VNI-Times" pitchFamily="2" charset="0"/>
                  <a:cs typeface="Arial" panose="020B0604020202020204" pitchFamily="34" charset="0"/>
                </a:defRPr>
              </a:lvl5pPr>
              <a:lvl6pPr marL="2514600" indent="-228600" defTabSz="19113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9113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9113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9113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defRPr/>
              </a:pPr>
              <a:r>
                <a:rPr lang="en-US" altLang="vi-VN" sz="2800" b="1">
                  <a:solidFill>
                    <a:srgbClr val="000000"/>
                  </a:solidFill>
                  <a:latin typeface="Times New Roman" panose="02020603050405020304" pitchFamily="18" charset="0"/>
                </a:rPr>
                <a:t>Là toàn bộ những hoạt động vật chất – cảm tính, có tính lịch sử - XH của con người nhằm cải tạo TN và XH phục vụ nhân loại tiến bộ.</a:t>
              </a:r>
              <a:endParaRPr lang="en-US" altLang="vi-VN" sz="2800">
                <a:solidFill>
                  <a:srgbClr val="000000"/>
                </a:solidFill>
                <a:latin typeface="Calibri" panose="020F0502020204030204" pitchFamily="34" charset="0"/>
              </a:endParaRPr>
            </a:p>
          </p:txBody>
        </p:sp>
        <p:sp>
          <p:nvSpPr>
            <p:cNvPr id="59" name="Block Arc 58">
              <a:extLst>
                <a:ext uri="{FF2B5EF4-FFF2-40B4-BE49-F238E27FC236}">
                  <a16:creationId xmlns:a16="http://schemas.microsoft.com/office/drawing/2014/main" id="{B75D1140-4DE5-4B4B-9DC3-A44C3C7D1B46}"/>
                </a:ext>
              </a:extLst>
            </p:cNvPr>
            <p:cNvSpPr/>
            <p:nvPr/>
          </p:nvSpPr>
          <p:spPr>
            <a:xfrm>
              <a:off x="2211007" y="1412776"/>
              <a:ext cx="4465852" cy="4655602"/>
            </a:xfrm>
            <a:prstGeom prst="blockArc">
              <a:avLst>
                <a:gd name="adj1" fmla="val 17586957"/>
                <a:gd name="adj2" fmla="val 3699632"/>
                <a:gd name="adj3" fmla="val 5567"/>
              </a:avLst>
            </a:prstGeom>
          </p:spPr>
          <p:style>
            <a:lnRef idx="0">
              <a:schemeClr val="lt1">
                <a:hueOff val="0"/>
                <a:satOff val="0"/>
                <a:lumOff val="0"/>
                <a:alphaOff val="0"/>
              </a:schemeClr>
            </a:lnRef>
            <a:fillRef idx="3">
              <a:schemeClr val="accent4">
                <a:hueOff val="20223292"/>
                <a:satOff val="-38463"/>
                <a:lumOff val="-18430"/>
                <a:alphaOff val="0"/>
              </a:schemeClr>
            </a:fillRef>
            <a:effectRef idx="3">
              <a:schemeClr val="accent4">
                <a:hueOff val="20223292"/>
                <a:satOff val="-38463"/>
                <a:lumOff val="-18430"/>
                <a:alphaOff val="0"/>
              </a:schemeClr>
            </a:effectRef>
            <a:fontRef idx="minor">
              <a:schemeClr val="lt1"/>
            </a:fontRef>
          </p:style>
        </p:sp>
        <p:sp>
          <p:nvSpPr>
            <p:cNvPr id="61" name="Freeform: Shape 12">
              <a:extLst>
                <a:ext uri="{FF2B5EF4-FFF2-40B4-BE49-F238E27FC236}">
                  <a16:creationId xmlns:a16="http://schemas.microsoft.com/office/drawing/2014/main" id="{D9EF0E2C-27F4-EF4D-A6C5-902A78E9D5BB}"/>
                </a:ext>
              </a:extLst>
            </p:cNvPr>
            <p:cNvSpPr/>
            <p:nvPr/>
          </p:nvSpPr>
          <p:spPr>
            <a:xfrm>
              <a:off x="7298214" y="1471202"/>
              <a:ext cx="4451802" cy="1148525"/>
            </a:xfrm>
            <a:custGeom>
              <a:avLst/>
              <a:gdLst>
                <a:gd name="connsiteX0" fmla="*/ 0 w 1588701"/>
                <a:gd name="connsiteY0" fmla="*/ 0 h 1149002"/>
                <a:gd name="connsiteX1" fmla="*/ 1588701 w 1588701"/>
                <a:gd name="connsiteY1" fmla="*/ 0 h 1149002"/>
                <a:gd name="connsiteX2" fmla="*/ 1588701 w 1588701"/>
                <a:gd name="connsiteY2" fmla="*/ 1149002 h 1149002"/>
                <a:gd name="connsiteX3" fmla="*/ 0 w 1588701"/>
                <a:gd name="connsiteY3" fmla="*/ 1149002 h 1149002"/>
                <a:gd name="connsiteX4" fmla="*/ 0 w 1588701"/>
                <a:gd name="connsiteY4" fmla="*/ 0 h 1149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701" h="1149002">
                  <a:moveTo>
                    <a:pt x="0" y="0"/>
                  </a:moveTo>
                  <a:lnTo>
                    <a:pt x="1588701" y="0"/>
                  </a:lnTo>
                  <a:lnTo>
                    <a:pt x="1588701" y="1149002"/>
                  </a:lnTo>
                  <a:lnTo>
                    <a:pt x="0" y="114900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25400" tIns="25400" rIns="25400" bIns="25400" anchor="ctr"/>
            <a:lstStyle>
              <a:lvl1pPr defTabSz="889000">
                <a:defRPr>
                  <a:solidFill>
                    <a:schemeClr val="tx1"/>
                  </a:solidFill>
                  <a:latin typeface="VNI-Times" pitchFamily="2" charset="0"/>
                  <a:cs typeface="Arial" panose="020B0604020202020204" pitchFamily="34" charset="0"/>
                </a:defRPr>
              </a:lvl1pPr>
              <a:lvl2pPr marL="742950" indent="-285750" defTabSz="889000">
                <a:defRPr>
                  <a:solidFill>
                    <a:schemeClr val="tx1"/>
                  </a:solidFill>
                  <a:latin typeface="VNI-Times" pitchFamily="2" charset="0"/>
                  <a:cs typeface="Arial" panose="020B0604020202020204" pitchFamily="34" charset="0"/>
                </a:defRPr>
              </a:lvl2pPr>
              <a:lvl3pPr marL="1143000" indent="-228600" defTabSz="889000">
                <a:defRPr>
                  <a:solidFill>
                    <a:schemeClr val="tx1"/>
                  </a:solidFill>
                  <a:latin typeface="VNI-Times" pitchFamily="2" charset="0"/>
                  <a:cs typeface="Arial" panose="020B0604020202020204" pitchFamily="34" charset="0"/>
                </a:defRPr>
              </a:lvl3pPr>
              <a:lvl4pPr marL="1600200" indent="-228600" defTabSz="889000">
                <a:defRPr>
                  <a:solidFill>
                    <a:schemeClr val="tx1"/>
                  </a:solidFill>
                  <a:latin typeface="VNI-Times" pitchFamily="2" charset="0"/>
                  <a:cs typeface="Arial" panose="020B0604020202020204" pitchFamily="34" charset="0"/>
                </a:defRPr>
              </a:lvl4pPr>
              <a:lvl5pPr marL="2057400" indent="-228600" defTabSz="889000">
                <a:defRPr>
                  <a:solidFill>
                    <a:schemeClr val="tx1"/>
                  </a:solidFill>
                  <a:latin typeface="VNI-Times" pitchFamily="2" charset="0"/>
                  <a:cs typeface="Arial" panose="020B0604020202020204" pitchFamily="34" charset="0"/>
                </a:defRPr>
              </a:lvl5pPr>
              <a:lvl6pPr marL="2514600" indent="-228600" defTabSz="8890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8890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8890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8890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lnSpc>
                  <a:spcPct val="90000"/>
                </a:lnSpc>
                <a:spcAft>
                  <a:spcPct val="10000"/>
                </a:spcAft>
                <a:defRPr/>
              </a:pPr>
              <a:r>
                <a:rPr lang="en-US" altLang="vi-VN" sz="2800" i="1">
                  <a:solidFill>
                    <a:srgbClr val="000000"/>
                  </a:solidFill>
                  <a:latin typeface="Times New Roman" panose="02020603050405020304" pitchFamily="18" charset="0"/>
                </a:rPr>
                <a:t>1. Là những hoạt động vật chất cảm tính của con người làm biến đổi TGKQ phục vụ cho mình</a:t>
              </a:r>
              <a:endParaRPr lang="en-US" altLang="vi-VN" sz="2800" i="1">
                <a:solidFill>
                  <a:srgbClr val="000000"/>
                </a:solidFill>
                <a:latin typeface="Calibri" panose="020F0502020204030204" pitchFamily="34" charset="0"/>
              </a:endParaRPr>
            </a:p>
          </p:txBody>
        </p:sp>
        <p:sp>
          <p:nvSpPr>
            <p:cNvPr id="63" name="Freeform: Shape 14">
              <a:extLst>
                <a:ext uri="{FF2B5EF4-FFF2-40B4-BE49-F238E27FC236}">
                  <a16:creationId xmlns:a16="http://schemas.microsoft.com/office/drawing/2014/main" id="{783C7ADD-E185-2345-8AC8-03FAF04F9BC6}"/>
                </a:ext>
              </a:extLst>
            </p:cNvPr>
            <p:cNvSpPr/>
            <p:nvPr/>
          </p:nvSpPr>
          <p:spPr>
            <a:xfrm>
              <a:off x="7476510" y="4606199"/>
              <a:ext cx="4267890" cy="1150063"/>
            </a:xfrm>
            <a:custGeom>
              <a:avLst/>
              <a:gdLst>
                <a:gd name="connsiteX0" fmla="*/ 0 w 1588701"/>
                <a:gd name="connsiteY0" fmla="*/ 0 h 1149002"/>
                <a:gd name="connsiteX1" fmla="*/ 1588701 w 1588701"/>
                <a:gd name="connsiteY1" fmla="*/ 0 h 1149002"/>
                <a:gd name="connsiteX2" fmla="*/ 1588701 w 1588701"/>
                <a:gd name="connsiteY2" fmla="*/ 1149002 h 1149002"/>
                <a:gd name="connsiteX3" fmla="*/ 0 w 1588701"/>
                <a:gd name="connsiteY3" fmla="*/ 1149002 h 1149002"/>
                <a:gd name="connsiteX4" fmla="*/ 0 w 1588701"/>
                <a:gd name="connsiteY4" fmla="*/ 0 h 1149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701" h="1149002">
                  <a:moveTo>
                    <a:pt x="0" y="0"/>
                  </a:moveTo>
                  <a:lnTo>
                    <a:pt x="1588701" y="0"/>
                  </a:lnTo>
                  <a:lnTo>
                    <a:pt x="1588701" y="1149002"/>
                  </a:lnTo>
                  <a:lnTo>
                    <a:pt x="0" y="114900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25400" tIns="25400" rIns="25400" bIns="25400" anchor="ctr"/>
            <a:lstStyle>
              <a:lvl1pPr defTabSz="889000">
                <a:defRPr>
                  <a:solidFill>
                    <a:schemeClr val="tx1"/>
                  </a:solidFill>
                  <a:latin typeface="VNI-Times" pitchFamily="2" charset="0"/>
                  <a:cs typeface="Arial" panose="020B0604020202020204" pitchFamily="34" charset="0"/>
                </a:defRPr>
              </a:lvl1pPr>
              <a:lvl2pPr marL="742950" indent="-285750" defTabSz="889000">
                <a:defRPr>
                  <a:solidFill>
                    <a:schemeClr val="tx1"/>
                  </a:solidFill>
                  <a:latin typeface="VNI-Times" pitchFamily="2" charset="0"/>
                  <a:cs typeface="Arial" panose="020B0604020202020204" pitchFamily="34" charset="0"/>
                </a:defRPr>
              </a:lvl2pPr>
              <a:lvl3pPr marL="1143000" indent="-228600" defTabSz="889000">
                <a:defRPr>
                  <a:solidFill>
                    <a:schemeClr val="tx1"/>
                  </a:solidFill>
                  <a:latin typeface="VNI-Times" pitchFamily="2" charset="0"/>
                  <a:cs typeface="Arial" panose="020B0604020202020204" pitchFamily="34" charset="0"/>
                </a:defRPr>
              </a:lvl3pPr>
              <a:lvl4pPr marL="1600200" indent="-228600" defTabSz="889000">
                <a:defRPr>
                  <a:solidFill>
                    <a:schemeClr val="tx1"/>
                  </a:solidFill>
                  <a:latin typeface="VNI-Times" pitchFamily="2" charset="0"/>
                  <a:cs typeface="Arial" panose="020B0604020202020204" pitchFamily="34" charset="0"/>
                </a:defRPr>
              </a:lvl4pPr>
              <a:lvl5pPr marL="2057400" indent="-228600" defTabSz="889000">
                <a:defRPr>
                  <a:solidFill>
                    <a:schemeClr val="tx1"/>
                  </a:solidFill>
                  <a:latin typeface="VNI-Times" pitchFamily="2" charset="0"/>
                  <a:cs typeface="Arial" panose="020B0604020202020204" pitchFamily="34" charset="0"/>
                </a:defRPr>
              </a:lvl5pPr>
              <a:lvl6pPr marL="2514600" indent="-228600" defTabSz="8890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8890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8890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8890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lnSpc>
                  <a:spcPct val="90000"/>
                </a:lnSpc>
                <a:spcAft>
                  <a:spcPct val="10000"/>
                </a:spcAft>
                <a:defRPr/>
              </a:pPr>
              <a:r>
                <a:rPr lang="en-US" altLang="vi-VN" sz="2800" i="1">
                  <a:solidFill>
                    <a:srgbClr val="000000"/>
                  </a:solidFill>
                  <a:latin typeface="Times New Roman" panose="02020603050405020304" pitchFamily="18" charset="0"/>
                </a:rPr>
                <a:t>3. Là hoạt động có tính mục đích, con người chủ động tác động cải tạo TN, XH phục vụ cho mình  </a:t>
              </a:r>
              <a:endParaRPr lang="en-US" altLang="vi-VN" sz="2800" i="1">
                <a:solidFill>
                  <a:srgbClr val="000000"/>
                </a:solidFill>
                <a:latin typeface="Calibri" panose="020F0502020204030204" pitchFamily="34" charset="0"/>
              </a:endParaRPr>
            </a:p>
          </p:txBody>
        </p:sp>
      </p:grpSp>
      <p:pic>
        <p:nvPicPr>
          <p:cNvPr id="64" name="Picture 63">
            <a:extLst>
              <a:ext uri="{FF2B5EF4-FFF2-40B4-BE49-F238E27FC236}">
                <a16:creationId xmlns:a16="http://schemas.microsoft.com/office/drawing/2014/main" id="{6B6FE3B8-AA94-A04D-AA0C-B163D611D575}"/>
              </a:ext>
            </a:extLst>
          </p:cNvPr>
          <p:cNvPicPr>
            <a:picLocks noChangeAspect="1"/>
          </p:cNvPicPr>
          <p:nvPr/>
        </p:nvPicPr>
        <p:blipFill>
          <a:blip r:embed="rId2"/>
          <a:stretch>
            <a:fillRect/>
          </a:stretch>
        </p:blipFill>
        <p:spPr>
          <a:xfrm>
            <a:off x="4843150" y="4049436"/>
            <a:ext cx="1827973" cy="1546837"/>
          </a:xfrm>
          <a:prstGeom prst="ellipse">
            <a:avLst/>
          </a:prstGeom>
          <a:ln w="63500" cap="rnd">
            <a:solidFill>
              <a:srgbClr val="333333"/>
            </a:solidFill>
          </a:ln>
          <a:effectLst>
            <a:outerShdw blurRad="381000" dist="292100" dir="5400000" sx="-80000" sy="-18000" rotWithShape="0">
              <a:srgbClr val="000000">
                <a:alpha val="22000"/>
              </a:srgbClr>
            </a:outerShdw>
          </a:effectLst>
        </p:spPr>
      </p:pic>
      <p:pic>
        <p:nvPicPr>
          <p:cNvPr id="67" name="Picture 66">
            <a:extLst>
              <a:ext uri="{FF2B5EF4-FFF2-40B4-BE49-F238E27FC236}">
                <a16:creationId xmlns:a16="http://schemas.microsoft.com/office/drawing/2014/main" id="{B2CDEDA3-2F04-F446-B3A1-35FF3F60C10C}"/>
              </a:ext>
            </a:extLst>
          </p:cNvPr>
          <p:cNvPicPr>
            <a:picLocks noChangeAspect="1"/>
          </p:cNvPicPr>
          <p:nvPr/>
        </p:nvPicPr>
        <p:blipFill>
          <a:blip r:embed="rId3"/>
          <a:stretch>
            <a:fillRect/>
          </a:stretch>
        </p:blipFill>
        <p:spPr>
          <a:xfrm>
            <a:off x="4707734" y="1757329"/>
            <a:ext cx="1827468" cy="1546764"/>
          </a:xfrm>
          <a:prstGeom prst="ellipse">
            <a:avLst/>
          </a:prstGeom>
          <a:ln w="63500" cap="rnd">
            <a:solidFill>
              <a:srgbClr val="333333"/>
            </a:solidFill>
          </a:ln>
          <a:effectLst>
            <a:outerShdw blurRad="381000" dist="292100" dir="5400000" sx="-80000" sy="-18000" rotWithShape="0">
              <a:srgbClr val="000000">
                <a:alpha val="22000"/>
              </a:srgbClr>
            </a:outerShdw>
          </a:effectLst>
        </p:spPr>
      </p:pic>
      <p:sp>
        <p:nvSpPr>
          <p:cNvPr id="71" name="Freeform: Shape 12">
            <a:extLst>
              <a:ext uri="{FF2B5EF4-FFF2-40B4-BE49-F238E27FC236}">
                <a16:creationId xmlns:a16="http://schemas.microsoft.com/office/drawing/2014/main" id="{38EB5F47-6844-1041-8F63-A1D696BC7292}"/>
              </a:ext>
            </a:extLst>
          </p:cNvPr>
          <p:cNvSpPr/>
          <p:nvPr/>
        </p:nvSpPr>
        <p:spPr bwMode="auto">
          <a:xfrm>
            <a:off x="6713538" y="3067050"/>
            <a:ext cx="5033962" cy="1273175"/>
          </a:xfrm>
          <a:custGeom>
            <a:avLst/>
            <a:gdLst>
              <a:gd name="connsiteX0" fmla="*/ 0 w 1588701"/>
              <a:gd name="connsiteY0" fmla="*/ 0 h 1149002"/>
              <a:gd name="connsiteX1" fmla="*/ 1588701 w 1588701"/>
              <a:gd name="connsiteY1" fmla="*/ 0 h 1149002"/>
              <a:gd name="connsiteX2" fmla="*/ 1588701 w 1588701"/>
              <a:gd name="connsiteY2" fmla="*/ 1149002 h 1149002"/>
              <a:gd name="connsiteX3" fmla="*/ 0 w 1588701"/>
              <a:gd name="connsiteY3" fmla="*/ 1149002 h 1149002"/>
              <a:gd name="connsiteX4" fmla="*/ 0 w 1588701"/>
              <a:gd name="connsiteY4" fmla="*/ 0 h 1149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701" h="1149002">
                <a:moveTo>
                  <a:pt x="0" y="0"/>
                </a:moveTo>
                <a:lnTo>
                  <a:pt x="1588701" y="0"/>
                </a:lnTo>
                <a:lnTo>
                  <a:pt x="1588701" y="1149002"/>
                </a:lnTo>
                <a:lnTo>
                  <a:pt x="0" y="114900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25400" tIns="25400" rIns="25400" bIns="25400" anchor="ctr"/>
          <a:lstStyle>
            <a:lvl1pPr defTabSz="889000">
              <a:defRPr>
                <a:solidFill>
                  <a:schemeClr val="tx1"/>
                </a:solidFill>
                <a:latin typeface="VNI-Times" pitchFamily="2" charset="0"/>
                <a:cs typeface="Arial" panose="020B0604020202020204" pitchFamily="34" charset="0"/>
              </a:defRPr>
            </a:lvl1pPr>
            <a:lvl2pPr marL="742950" indent="-285750" defTabSz="889000">
              <a:defRPr>
                <a:solidFill>
                  <a:schemeClr val="tx1"/>
                </a:solidFill>
                <a:latin typeface="VNI-Times" pitchFamily="2" charset="0"/>
                <a:cs typeface="Arial" panose="020B0604020202020204" pitchFamily="34" charset="0"/>
              </a:defRPr>
            </a:lvl2pPr>
            <a:lvl3pPr marL="1143000" indent="-228600" defTabSz="889000">
              <a:defRPr>
                <a:solidFill>
                  <a:schemeClr val="tx1"/>
                </a:solidFill>
                <a:latin typeface="VNI-Times" pitchFamily="2" charset="0"/>
                <a:cs typeface="Arial" panose="020B0604020202020204" pitchFamily="34" charset="0"/>
              </a:defRPr>
            </a:lvl3pPr>
            <a:lvl4pPr marL="1600200" indent="-228600" defTabSz="889000">
              <a:defRPr>
                <a:solidFill>
                  <a:schemeClr val="tx1"/>
                </a:solidFill>
                <a:latin typeface="VNI-Times" pitchFamily="2" charset="0"/>
                <a:cs typeface="Arial" panose="020B0604020202020204" pitchFamily="34" charset="0"/>
              </a:defRPr>
            </a:lvl4pPr>
            <a:lvl5pPr marL="2057400" indent="-228600" defTabSz="889000">
              <a:defRPr>
                <a:solidFill>
                  <a:schemeClr val="tx1"/>
                </a:solidFill>
                <a:latin typeface="VNI-Times" pitchFamily="2" charset="0"/>
                <a:cs typeface="Arial" panose="020B0604020202020204" pitchFamily="34" charset="0"/>
              </a:defRPr>
            </a:lvl5pPr>
            <a:lvl6pPr marL="2514600" indent="-228600" defTabSz="8890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8890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8890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8890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lnSpc>
                <a:spcPct val="90000"/>
              </a:lnSpc>
              <a:spcAft>
                <a:spcPct val="10000"/>
              </a:spcAft>
              <a:defRPr/>
            </a:pPr>
            <a:r>
              <a:rPr lang="en-US" altLang="vi-VN" sz="2800" i="1">
                <a:solidFill>
                  <a:srgbClr val="000000"/>
                </a:solidFill>
                <a:latin typeface="Times New Roman" panose="02020603050405020304" pitchFamily="18" charset="0"/>
              </a:rPr>
              <a:t>2. Là những hoạt động mang tính lịch sử - xã hội của con người nên chiu sự quy định của điều kiện lịch sử - XH cụ thể </a:t>
            </a:r>
            <a:endParaRPr lang="en-US" altLang="vi-VN" sz="2800" i="1">
              <a:solidFill>
                <a:srgbClr val="000000"/>
              </a:solidFill>
              <a:latin typeface="Calibri" panose="020F0502020204030204" pitchFamily="34" charset="0"/>
            </a:endParaRPr>
          </a:p>
        </p:txBody>
      </p:sp>
      <p:sp>
        <p:nvSpPr>
          <p:cNvPr id="197637" name="Title 1">
            <a:extLst>
              <a:ext uri="{FF2B5EF4-FFF2-40B4-BE49-F238E27FC236}">
                <a16:creationId xmlns:a16="http://schemas.microsoft.com/office/drawing/2014/main" id="{89FBEF40-B628-1446-BE6B-3AE97EB8A621}"/>
              </a:ext>
            </a:extLst>
          </p:cNvPr>
          <p:cNvSpPr txBox="1">
            <a:spLocks noChangeArrowheads="1"/>
          </p:cNvSpPr>
          <p:nvPr/>
        </p:nvSpPr>
        <p:spPr bwMode="black">
          <a:xfrm>
            <a:off x="3495675" y="152400"/>
            <a:ext cx="3703638"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8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a. Phạm trù thực tiễn</a:t>
            </a:r>
          </a:p>
        </p:txBody>
      </p:sp>
      <p:sp>
        <p:nvSpPr>
          <p:cNvPr id="197638" name="Title 1">
            <a:extLst>
              <a:ext uri="{FF2B5EF4-FFF2-40B4-BE49-F238E27FC236}">
                <a16:creationId xmlns:a16="http://schemas.microsoft.com/office/drawing/2014/main" id="{DC16DF06-8E21-1242-824C-243D005C8D65}"/>
              </a:ext>
            </a:extLst>
          </p:cNvPr>
          <p:cNvSpPr txBox="1">
            <a:spLocks noChangeArrowheads="1"/>
          </p:cNvSpPr>
          <p:nvPr/>
        </p:nvSpPr>
        <p:spPr bwMode="black">
          <a:xfrm>
            <a:off x="414338" y="1179513"/>
            <a:ext cx="8718550"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8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Quan điểm của TH Mác - Lênin về phạm trù thực tiễn</a:t>
            </a:r>
          </a:p>
          <a:p>
            <a:pPr>
              <a:spcBef>
                <a:spcPct val="0"/>
              </a:spcBef>
              <a:buFontTx/>
              <a:buChar char="-"/>
            </a:pPr>
            <a:endParaRPr lang="en-US" altLang="en-US" sz="28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cxnSp>
        <p:nvCxnSpPr>
          <p:cNvPr id="12" name="Straight Connector 11">
            <a:extLst>
              <a:ext uri="{FF2B5EF4-FFF2-40B4-BE49-F238E27FC236}">
                <a16:creationId xmlns:a16="http://schemas.microsoft.com/office/drawing/2014/main" id="{DCFB7F56-CA70-D042-9B62-30396C3F4AB1}"/>
              </a:ext>
            </a:extLst>
          </p:cNvPr>
          <p:cNvCxnSpPr/>
          <p:nvPr/>
        </p:nvCxnSpPr>
        <p:spPr>
          <a:xfrm>
            <a:off x="2119313" y="61913"/>
            <a:ext cx="0" cy="1057275"/>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97640" name="Footer Placeholder 10">
            <a:extLst>
              <a:ext uri="{FF2B5EF4-FFF2-40B4-BE49-F238E27FC236}">
                <a16:creationId xmlns:a16="http://schemas.microsoft.com/office/drawing/2014/main" id="{0A09A388-4CDE-CC48-A6DB-BBA2E2FBF0F0}"/>
              </a:ext>
            </a:extLst>
          </p:cNvPr>
          <p:cNvSpPr txBox="1">
            <a:spLocks noChangeArrowheads="1"/>
          </p:cNvSpPr>
          <p:nvPr/>
        </p:nvSpPr>
        <p:spPr bwMode="auto">
          <a:xfrm>
            <a:off x="4549775" y="6573838"/>
            <a:ext cx="3733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306102</a:t>
            </a:r>
            <a:r>
              <a:rPr lang="vi-VN" altLang="vi-VN" sz="2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Chương </a:t>
            </a:r>
            <a:r>
              <a:rPr lang="en-US" altLang="vi-VN" sz="2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2</a:t>
            </a:r>
          </a:p>
        </p:txBody>
      </p:sp>
      <p:sp>
        <p:nvSpPr>
          <p:cNvPr id="197641" name="Date Placeholder 1">
            <a:extLst>
              <a:ext uri="{FF2B5EF4-FFF2-40B4-BE49-F238E27FC236}">
                <a16:creationId xmlns:a16="http://schemas.microsoft.com/office/drawing/2014/main" id="{CC9A946B-728A-5A48-8488-3AB5C6E545D7}"/>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78C0B695-8B13-B44C-9529-98635B175F69}"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97642" name="Footer Placeholder 2">
            <a:extLst>
              <a:ext uri="{FF2B5EF4-FFF2-40B4-BE49-F238E27FC236}">
                <a16:creationId xmlns:a16="http://schemas.microsoft.com/office/drawing/2014/main" id="{2E76974E-DB4F-5743-9DAE-90AFB3065C78}"/>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97643" name="Slide Number Placeholder 3">
            <a:extLst>
              <a:ext uri="{FF2B5EF4-FFF2-40B4-BE49-F238E27FC236}">
                <a16:creationId xmlns:a16="http://schemas.microsoft.com/office/drawing/2014/main" id="{1A23E2EE-2BAE-E84B-96EA-803DF5D6A940}"/>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0B153B7B-9848-524F-880C-EC3FA0389F67}" type="slidenum">
              <a:rPr lang="en-US" altLang="vi-VN" smtClean="0">
                <a:solidFill>
                  <a:srgbClr val="1F5281"/>
                </a:solidFill>
                <a:latin typeface="Arial" panose="020B0604020202020204" pitchFamily="34" charset="0"/>
              </a:rPr>
              <a:pPr algn="ctr"/>
              <a:t>77</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9680443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Footer Placeholder 2">
            <a:extLst>
              <a:ext uri="{FF2B5EF4-FFF2-40B4-BE49-F238E27FC236}">
                <a16:creationId xmlns:a16="http://schemas.microsoft.com/office/drawing/2014/main" id="{86F46096-A3CA-CD44-BA79-216413F5EA5F}"/>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98658" name="Date Placeholder 3">
            <a:extLst>
              <a:ext uri="{FF2B5EF4-FFF2-40B4-BE49-F238E27FC236}">
                <a16:creationId xmlns:a16="http://schemas.microsoft.com/office/drawing/2014/main" id="{E4E3B97C-DFD9-E24B-A236-129AF51ED901}"/>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67F49E6F-F509-524F-BA4E-A15EC45FEAA7}"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pic>
        <p:nvPicPr>
          <p:cNvPr id="5" name="Picture 7" descr="1">
            <a:extLst>
              <a:ext uri="{FF2B5EF4-FFF2-40B4-BE49-F238E27FC236}">
                <a16:creationId xmlns:a16="http://schemas.microsoft.com/office/drawing/2014/main" id="{82505224-DF82-834F-9280-A7022537BD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4325" y="4216400"/>
            <a:ext cx="2770188" cy="1654175"/>
          </a:xfrm>
          <a:prstGeom prst="rect">
            <a:avLst/>
          </a:prstGeom>
          <a:ln w="190500" cap="sq">
            <a:solidFill>
              <a:srgbClr val="C8C6BD"/>
            </a:solidFill>
            <a:prstDash val="solid"/>
            <a:miter lim="800000"/>
          </a:ln>
          <a:effectLst>
            <a:outerShdw blurRad="254000" algn="b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6" name="Picture 12" descr="khoa hoc phat trien o trinh do cao">
            <a:extLst>
              <a:ext uri="{FF2B5EF4-FFF2-40B4-BE49-F238E27FC236}">
                <a16:creationId xmlns:a16="http://schemas.microsoft.com/office/drawing/2014/main" id="{C31A9397-48C5-7A4B-82F0-8C5A5C24CE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8068" y="1689586"/>
            <a:ext cx="1439862" cy="137673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extLst/>
        </p:spPr>
      </p:pic>
      <p:pic>
        <p:nvPicPr>
          <p:cNvPr id="7" name="Picture 13" descr="ASEAN1">
            <a:extLst>
              <a:ext uri="{FF2B5EF4-FFF2-40B4-BE49-F238E27FC236}">
                <a16:creationId xmlns:a16="http://schemas.microsoft.com/office/drawing/2014/main" id="{091BDB06-3900-1042-A110-3BCE304526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3569" y="1689586"/>
            <a:ext cx="1366837" cy="137673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extLst/>
        </p:spPr>
      </p:pic>
      <p:pic>
        <p:nvPicPr>
          <p:cNvPr id="8" name="Picture 14" descr="15-CM Phap">
            <a:extLst>
              <a:ext uri="{FF2B5EF4-FFF2-40B4-BE49-F238E27FC236}">
                <a16:creationId xmlns:a16="http://schemas.microsoft.com/office/drawing/2014/main" id="{0B2FDECC-2172-7245-8525-793ACF10D8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9444" y="1689586"/>
            <a:ext cx="1254125" cy="137673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extLst/>
        </p:spPr>
      </p:pic>
      <p:pic>
        <p:nvPicPr>
          <p:cNvPr id="9" name="Picture 18" descr="249859">
            <a:extLst>
              <a:ext uri="{FF2B5EF4-FFF2-40B4-BE49-F238E27FC236}">
                <a16:creationId xmlns:a16="http://schemas.microsoft.com/office/drawing/2014/main" id="{A2CC9DF3-8530-E64B-A049-7749ADC1B1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7793" y="1689586"/>
            <a:ext cx="1225550" cy="137673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extLst/>
        </p:spPr>
      </p:pic>
      <p:sp>
        <p:nvSpPr>
          <p:cNvPr id="198664" name="Arc 20">
            <a:extLst>
              <a:ext uri="{FF2B5EF4-FFF2-40B4-BE49-F238E27FC236}">
                <a16:creationId xmlns:a16="http://schemas.microsoft.com/office/drawing/2014/main" id="{D08DDC29-1523-6046-BCD6-F9F87AB70D6A}"/>
              </a:ext>
            </a:extLst>
          </p:cNvPr>
          <p:cNvSpPr>
            <a:spLocks/>
          </p:cNvSpPr>
          <p:nvPr/>
        </p:nvSpPr>
        <p:spPr bwMode="auto">
          <a:xfrm>
            <a:off x="4556125" y="2490788"/>
            <a:ext cx="2447925" cy="2303462"/>
          </a:xfrm>
          <a:custGeom>
            <a:avLst/>
            <a:gdLst>
              <a:gd name="T0" fmla="*/ 2147483646 w 43200"/>
              <a:gd name="T1" fmla="*/ 0 h 43200"/>
              <a:gd name="T2" fmla="*/ 2147483646 w 43200"/>
              <a:gd name="T3" fmla="*/ 2147483646 h 43200"/>
              <a:gd name="T4" fmla="*/ 2147483646 w 43200"/>
              <a:gd name="T5" fmla="*/ 2147483646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9969"/>
                  <a:pt x="9208" y="427"/>
                  <a:pt x="20831" y="13"/>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9969"/>
                  <a:pt x="9208" y="427"/>
                  <a:pt x="20831" y="13"/>
                </a:cubicBezTo>
                <a:lnTo>
                  <a:pt x="21600" y="21600"/>
                </a:lnTo>
                <a:lnTo>
                  <a:pt x="21599" y="0"/>
                </a:lnTo>
                <a:close/>
              </a:path>
            </a:pathLst>
          </a:custGeom>
          <a:noFill/>
          <a:ln w="38100">
            <a:solidFill>
              <a:srgbClr val="009900"/>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vi-VN"/>
          </a:p>
        </p:txBody>
      </p:sp>
      <p:sp>
        <p:nvSpPr>
          <p:cNvPr id="11" name="TextBox 10">
            <a:extLst>
              <a:ext uri="{FF2B5EF4-FFF2-40B4-BE49-F238E27FC236}">
                <a16:creationId xmlns:a16="http://schemas.microsoft.com/office/drawing/2014/main" id="{5656A94C-F79A-2C49-8DD2-B009D2A191BA}"/>
              </a:ext>
            </a:extLst>
          </p:cNvPr>
          <p:cNvSpPr txBox="1"/>
          <p:nvPr/>
        </p:nvSpPr>
        <p:spPr>
          <a:xfrm>
            <a:off x="4699000" y="3013075"/>
            <a:ext cx="2305050" cy="1323975"/>
          </a:xfrm>
          <a:prstGeom prst="rect">
            <a:avLst/>
          </a:prstGeom>
          <a:noFill/>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4000" b="1">
                <a:solidFill>
                  <a:srgbClr val="000000"/>
                </a:solidFill>
                <a:effectLst>
                  <a:outerShdw blurRad="38100" dist="38100" dir="2700000" algn="tl">
                    <a:srgbClr val="C0C0C0"/>
                  </a:outerShdw>
                </a:effectLst>
                <a:latin typeface="Times New Roman" panose="02020603050405020304" pitchFamily="18" charset="0"/>
              </a:rPr>
              <a:t>THỰC TIỄN</a:t>
            </a:r>
          </a:p>
        </p:txBody>
      </p:sp>
      <p:sp>
        <p:nvSpPr>
          <p:cNvPr id="12" name="TextBox 11">
            <a:extLst>
              <a:ext uri="{FF2B5EF4-FFF2-40B4-BE49-F238E27FC236}">
                <a16:creationId xmlns:a16="http://schemas.microsoft.com/office/drawing/2014/main" id="{F6D51781-81BE-9B40-AC44-901833BDECBB}"/>
              </a:ext>
            </a:extLst>
          </p:cNvPr>
          <p:cNvSpPr txBox="1"/>
          <p:nvPr/>
        </p:nvSpPr>
        <p:spPr>
          <a:xfrm>
            <a:off x="2395538" y="5918200"/>
            <a:ext cx="6264275" cy="646113"/>
          </a:xfrm>
          <a:prstGeom prst="rect">
            <a:avLst/>
          </a:prstGeom>
          <a:noFill/>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3600" b="1">
                <a:solidFill>
                  <a:srgbClr val="FF0000"/>
                </a:solidFill>
                <a:effectLst>
                  <a:outerShdw blurRad="38100" dist="38100" dir="2700000" algn="tl">
                    <a:srgbClr val="C0C0C0"/>
                  </a:outerShdw>
                </a:effectLst>
                <a:latin typeface="Times New Roman" panose="02020603050405020304" pitchFamily="18" charset="0"/>
              </a:rPr>
              <a:t>SẢN XUẤT VẬT CHẤT</a:t>
            </a:r>
          </a:p>
        </p:txBody>
      </p:sp>
      <p:sp>
        <p:nvSpPr>
          <p:cNvPr id="13" name="TextBox 12">
            <a:extLst>
              <a:ext uri="{FF2B5EF4-FFF2-40B4-BE49-F238E27FC236}">
                <a16:creationId xmlns:a16="http://schemas.microsoft.com/office/drawing/2014/main" id="{8D3E63CD-A651-EA4D-BCAA-8F22E49E47B3}"/>
              </a:ext>
            </a:extLst>
          </p:cNvPr>
          <p:cNvSpPr txBox="1"/>
          <p:nvPr/>
        </p:nvSpPr>
        <p:spPr>
          <a:xfrm>
            <a:off x="1228725" y="3067050"/>
            <a:ext cx="3406775" cy="1076325"/>
          </a:xfrm>
          <a:prstGeom prst="rect">
            <a:avLst/>
          </a:prstGeom>
          <a:noFill/>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3200" b="1">
                <a:solidFill>
                  <a:srgbClr val="FF0000"/>
                </a:solidFill>
                <a:effectLst>
                  <a:outerShdw blurRad="38100" dist="38100" dir="2700000" algn="tl">
                    <a:srgbClr val="C0C0C0"/>
                  </a:outerShdw>
                </a:effectLst>
                <a:latin typeface="Times New Roman" panose="02020603050405020304" pitchFamily="18" charset="0"/>
              </a:rPr>
              <a:t>THỰC NGHIỆM </a:t>
            </a:r>
          </a:p>
          <a:p>
            <a:pPr algn="ctr">
              <a:defRPr/>
            </a:pPr>
            <a:r>
              <a:rPr lang="en-US" altLang="vi-VN" sz="3200" b="1">
                <a:solidFill>
                  <a:srgbClr val="FF0000"/>
                </a:solidFill>
                <a:effectLst>
                  <a:outerShdw blurRad="38100" dist="38100" dir="2700000" algn="tl">
                    <a:srgbClr val="C0C0C0"/>
                  </a:outerShdw>
                </a:effectLst>
                <a:latin typeface="Times New Roman" panose="02020603050405020304" pitchFamily="18" charset="0"/>
              </a:rPr>
              <a:t>KHOA HỌC</a:t>
            </a:r>
          </a:p>
        </p:txBody>
      </p:sp>
      <p:sp>
        <p:nvSpPr>
          <p:cNvPr id="14" name="TextBox 13">
            <a:extLst>
              <a:ext uri="{FF2B5EF4-FFF2-40B4-BE49-F238E27FC236}">
                <a16:creationId xmlns:a16="http://schemas.microsoft.com/office/drawing/2014/main" id="{E48A2E3E-21F0-2F45-B058-37CDA49C32A4}"/>
              </a:ext>
            </a:extLst>
          </p:cNvPr>
          <p:cNvSpPr txBox="1"/>
          <p:nvPr/>
        </p:nvSpPr>
        <p:spPr>
          <a:xfrm>
            <a:off x="7069138" y="3109913"/>
            <a:ext cx="3951287" cy="1076325"/>
          </a:xfrm>
          <a:prstGeom prst="rect">
            <a:avLst/>
          </a:prstGeom>
          <a:noFill/>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3200" b="1">
                <a:solidFill>
                  <a:srgbClr val="FF0000"/>
                </a:solidFill>
                <a:effectLst>
                  <a:outerShdw blurRad="38100" dist="38100" dir="2700000" algn="tl">
                    <a:srgbClr val="C0C0C0"/>
                  </a:outerShdw>
                </a:effectLst>
                <a:latin typeface="Times New Roman" panose="02020603050405020304" pitchFamily="18" charset="0"/>
              </a:rPr>
              <a:t>HOẠT ĐỘNG, </a:t>
            </a:r>
          </a:p>
          <a:p>
            <a:pPr algn="ctr">
              <a:defRPr/>
            </a:pPr>
            <a:r>
              <a:rPr lang="en-US" altLang="vi-VN" sz="3200" b="1">
                <a:solidFill>
                  <a:srgbClr val="FF0000"/>
                </a:solidFill>
                <a:effectLst>
                  <a:outerShdw blurRad="38100" dist="38100" dir="2700000" algn="tl">
                    <a:srgbClr val="C0C0C0"/>
                  </a:outerShdw>
                </a:effectLst>
                <a:latin typeface="Times New Roman" panose="02020603050405020304" pitchFamily="18" charset="0"/>
              </a:rPr>
              <a:t>CHÍNH TRỊ - XH</a:t>
            </a:r>
          </a:p>
        </p:txBody>
      </p:sp>
      <p:pic>
        <p:nvPicPr>
          <p:cNvPr id="15" name="Picture 14">
            <a:extLst>
              <a:ext uri="{FF2B5EF4-FFF2-40B4-BE49-F238E27FC236}">
                <a16:creationId xmlns:a16="http://schemas.microsoft.com/office/drawing/2014/main" id="{9AEE81F9-BEB5-C94C-99B2-C2A6F9B45A09}"/>
              </a:ext>
            </a:extLst>
          </p:cNvPr>
          <p:cNvPicPr>
            <a:picLocks noChangeAspect="1"/>
          </p:cNvPicPr>
          <p:nvPr/>
        </p:nvPicPr>
        <p:blipFill>
          <a:blip r:embed="rId7"/>
          <a:stretch>
            <a:fillRect/>
          </a:stretch>
        </p:blipFill>
        <p:spPr>
          <a:xfrm>
            <a:off x="8687397" y="1689586"/>
            <a:ext cx="2064676" cy="137673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p:spPr>
      </p:pic>
      <p:pic>
        <p:nvPicPr>
          <p:cNvPr id="16" name="Picture 2" descr="Image result for THá»¤C NGHIÃM khoa há»c nÃ´ng nghiep nho">
            <a:extLst>
              <a:ext uri="{FF2B5EF4-FFF2-40B4-BE49-F238E27FC236}">
                <a16:creationId xmlns:a16="http://schemas.microsoft.com/office/drawing/2014/main" id="{67072DEB-9527-5941-8617-136FB67911A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87475" y="4367213"/>
            <a:ext cx="2736850" cy="1354137"/>
          </a:xfrm>
          <a:prstGeom prst="rect">
            <a:avLst/>
          </a:prstGeom>
          <a:ln w="190500" cap="sq">
            <a:solidFill>
              <a:srgbClr val="C8C6BD"/>
            </a:solidFill>
            <a:prstDash val="solid"/>
            <a:miter lim="800000"/>
          </a:ln>
          <a:effectLst>
            <a:outerShdw blurRad="254000" algn="b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7" name="Picture 4" descr="Image result for cong nghe rau">
            <a:extLst>
              <a:ext uri="{FF2B5EF4-FFF2-40B4-BE49-F238E27FC236}">
                <a16:creationId xmlns:a16="http://schemas.microsoft.com/office/drawing/2014/main" id="{65F53C08-92E3-8249-BA0C-5274705D37E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27930" y="1687995"/>
            <a:ext cx="1439863" cy="140411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extLst/>
        </p:spPr>
      </p:pic>
      <p:pic>
        <p:nvPicPr>
          <p:cNvPr id="18" name="Picture 6" descr="Image result for cong nghe may moc">
            <a:extLst>
              <a:ext uri="{FF2B5EF4-FFF2-40B4-BE49-F238E27FC236}">
                <a16:creationId xmlns:a16="http://schemas.microsoft.com/office/drawing/2014/main" id="{C4B8448C-56C9-1441-A95D-734252AF489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65913" y="4364038"/>
            <a:ext cx="2020887" cy="1382712"/>
          </a:xfrm>
          <a:prstGeom prst="rect">
            <a:avLst/>
          </a:prstGeom>
          <a:ln w="190500" cap="sq">
            <a:solidFill>
              <a:srgbClr val="C8C6BD"/>
            </a:solidFill>
            <a:prstDash val="solid"/>
            <a:miter lim="800000"/>
          </a:ln>
          <a:effectLst>
            <a:outerShdw blurRad="254000" algn="b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F9890CA4-AED8-2846-B037-B376931332B5}"/>
              </a:ext>
            </a:extLst>
          </p:cNvPr>
          <p:cNvPicPr>
            <a:picLocks noChangeAspect="1"/>
          </p:cNvPicPr>
          <p:nvPr/>
        </p:nvPicPr>
        <p:blipFill>
          <a:blip r:embed="rId11"/>
          <a:stretch>
            <a:fillRect/>
          </a:stretch>
        </p:blipFill>
        <p:spPr>
          <a:xfrm>
            <a:off x="8818563" y="4352925"/>
            <a:ext cx="1917700" cy="1393825"/>
          </a:xfrm>
          <a:prstGeom prst="rect">
            <a:avLst/>
          </a:prstGeom>
          <a:ln w="190500" cap="sq">
            <a:solidFill>
              <a:srgbClr val="C8C6BD"/>
            </a:solidFill>
            <a:prstDash val="solid"/>
            <a:miter lim="800000"/>
          </a:ln>
          <a:effectLst>
            <a:outerShdw blurRad="254000" algn="bl" rotWithShape="0">
              <a:srgbClr val="000000">
                <a:alpha val="43000"/>
              </a:srgbClr>
            </a:outerShdw>
          </a:effectLst>
        </p:spPr>
      </p:pic>
      <p:sp>
        <p:nvSpPr>
          <p:cNvPr id="198674" name="Title 1">
            <a:extLst>
              <a:ext uri="{FF2B5EF4-FFF2-40B4-BE49-F238E27FC236}">
                <a16:creationId xmlns:a16="http://schemas.microsoft.com/office/drawing/2014/main" id="{305FC41D-CC8A-164E-AC36-F99E71CBBAFB}"/>
              </a:ext>
            </a:extLst>
          </p:cNvPr>
          <p:cNvSpPr>
            <a:spLocks noGrp="1"/>
          </p:cNvSpPr>
          <p:nvPr>
            <p:ph type="title"/>
          </p:nvPr>
        </p:nvSpPr>
        <p:spPr>
          <a:xfrm>
            <a:off x="-314325" y="936625"/>
            <a:ext cx="8435975" cy="563563"/>
          </a:xfrm>
        </p:spPr>
        <p:txBody>
          <a:bodyPr/>
          <a:lstStyle/>
          <a:p>
            <a:r>
              <a:rPr lang="en-US" altLang="en-US">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Các hình thức cơ bản của thực tiễn</a:t>
            </a:r>
          </a:p>
        </p:txBody>
      </p:sp>
      <p:sp>
        <p:nvSpPr>
          <p:cNvPr id="198675" name="Title 1">
            <a:extLst>
              <a:ext uri="{FF2B5EF4-FFF2-40B4-BE49-F238E27FC236}">
                <a16:creationId xmlns:a16="http://schemas.microsoft.com/office/drawing/2014/main" id="{FA8F3BA8-D639-444C-9AA8-2E73EEB82F47}"/>
              </a:ext>
            </a:extLst>
          </p:cNvPr>
          <p:cNvSpPr txBox="1">
            <a:spLocks noChangeArrowheads="1"/>
          </p:cNvSpPr>
          <p:nvPr/>
        </p:nvSpPr>
        <p:spPr bwMode="black">
          <a:xfrm>
            <a:off x="2755900" y="227013"/>
            <a:ext cx="8435975"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8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a. Phạm trù thực tiễn</a:t>
            </a:r>
          </a:p>
        </p:txBody>
      </p:sp>
      <p:cxnSp>
        <p:nvCxnSpPr>
          <p:cNvPr id="22" name="Straight Connector 21">
            <a:extLst>
              <a:ext uri="{FF2B5EF4-FFF2-40B4-BE49-F238E27FC236}">
                <a16:creationId xmlns:a16="http://schemas.microsoft.com/office/drawing/2014/main" id="{3C931701-1082-3345-B6C7-E59ABC519F8A}"/>
              </a:ext>
            </a:extLst>
          </p:cNvPr>
          <p:cNvCxnSpPr/>
          <p:nvPr/>
        </p:nvCxnSpPr>
        <p:spPr>
          <a:xfrm>
            <a:off x="2119313" y="61913"/>
            <a:ext cx="0" cy="1057275"/>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98677" name="Slide Number Placeholder 1">
            <a:extLst>
              <a:ext uri="{FF2B5EF4-FFF2-40B4-BE49-F238E27FC236}">
                <a16:creationId xmlns:a16="http://schemas.microsoft.com/office/drawing/2014/main" id="{8CAA9DB2-72C4-5448-8F16-EEE078B1E230}"/>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097DA576-11CE-0244-B2C0-46A0E5BCD269}" type="slidenum">
              <a:rPr lang="en-US" altLang="vi-VN" smtClean="0">
                <a:solidFill>
                  <a:srgbClr val="1F5281"/>
                </a:solidFill>
                <a:latin typeface="Arial" panose="020B0604020202020204" pitchFamily="34" charset="0"/>
              </a:rPr>
              <a:pPr algn="ctr"/>
              <a:t>78</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58210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Footer Placeholder 2">
            <a:extLst>
              <a:ext uri="{FF2B5EF4-FFF2-40B4-BE49-F238E27FC236}">
                <a16:creationId xmlns:a16="http://schemas.microsoft.com/office/drawing/2014/main" id="{C9F7DA0F-7998-204D-BDEB-E7293231A671}"/>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99682" name="Date Placeholder 3">
            <a:extLst>
              <a:ext uri="{FF2B5EF4-FFF2-40B4-BE49-F238E27FC236}">
                <a16:creationId xmlns:a16="http://schemas.microsoft.com/office/drawing/2014/main" id="{D709ABD2-AB34-904D-A92D-7579962AE749}"/>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B143AFD9-6C62-5849-A8BB-7E9CF67F5626}"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99683" name="Title 1">
            <a:extLst>
              <a:ext uri="{FF2B5EF4-FFF2-40B4-BE49-F238E27FC236}">
                <a16:creationId xmlns:a16="http://schemas.microsoft.com/office/drawing/2014/main" id="{000EE748-B31E-A24A-8299-49B1ABBCC943}"/>
              </a:ext>
            </a:extLst>
          </p:cNvPr>
          <p:cNvSpPr>
            <a:spLocks noGrp="1"/>
          </p:cNvSpPr>
          <p:nvPr>
            <p:ph type="title"/>
          </p:nvPr>
        </p:nvSpPr>
        <p:spPr>
          <a:xfrm>
            <a:off x="1512888" y="260350"/>
            <a:ext cx="9728200" cy="563563"/>
          </a:xfrm>
        </p:spPr>
        <p:txBody>
          <a:bodyPr/>
          <a:lstStyle/>
          <a:p>
            <a:r>
              <a:rPr lang="en-US" altLang="en-US" sz="320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2. Thực tiễn và vai trò của thực tiễn đối với nhận thức</a:t>
            </a:r>
          </a:p>
        </p:txBody>
      </p:sp>
      <p:graphicFrame>
        <p:nvGraphicFramePr>
          <p:cNvPr id="8" name="Diagram 7">
            <a:extLst>
              <a:ext uri="{FF2B5EF4-FFF2-40B4-BE49-F238E27FC236}">
                <a16:creationId xmlns:a16="http://schemas.microsoft.com/office/drawing/2014/main" id="{00E14AED-A335-4141-B73C-422665FAE2D8}"/>
              </a:ext>
            </a:extLst>
          </p:cNvPr>
          <p:cNvGraphicFramePr/>
          <p:nvPr/>
        </p:nvGraphicFramePr>
        <p:xfrm>
          <a:off x="1513490" y="1087820"/>
          <a:ext cx="8418786" cy="41778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a:extLst>
              <a:ext uri="{FF2B5EF4-FFF2-40B4-BE49-F238E27FC236}">
                <a16:creationId xmlns:a16="http://schemas.microsoft.com/office/drawing/2014/main" id="{D6783760-A437-3B41-82D2-ACC594638C55}"/>
              </a:ext>
            </a:extLst>
          </p:cNvPr>
          <p:cNvSpPr/>
          <p:nvPr/>
        </p:nvSpPr>
        <p:spPr>
          <a:xfrm>
            <a:off x="901700" y="5426075"/>
            <a:ext cx="10464800" cy="954088"/>
          </a:xfrm>
          <a:prstGeom prst="rect">
            <a:avLst/>
          </a:prstGeom>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800" b="1" i="1">
                <a:solidFill>
                  <a:srgbClr val="0D2336"/>
                </a:solidFill>
                <a:latin typeface="Times New Roman" panose="02020603050405020304" pitchFamily="18" charset="0"/>
              </a:rPr>
              <a:t>TT là thước đo giá trị những tri thức đạt được. Vì vậy, vai trò của TT đối với nhận thức đòi hỏi chúng ta phải </a:t>
            </a:r>
            <a:r>
              <a:rPr lang="en-US" altLang="vi-VN" sz="2800" b="1" i="1" u="sng">
                <a:solidFill>
                  <a:srgbClr val="0D2336"/>
                </a:solidFill>
                <a:effectLst>
                  <a:outerShdw blurRad="38100" dist="38100" dir="2700000" algn="tl">
                    <a:srgbClr val="C0C0C0"/>
                  </a:outerShdw>
                </a:effectLst>
                <a:latin typeface="Times New Roman" panose="02020603050405020304" pitchFamily="18" charset="0"/>
              </a:rPr>
              <a:t>quán triệt quan điểm TT.</a:t>
            </a:r>
          </a:p>
        </p:txBody>
      </p:sp>
      <p:cxnSp>
        <p:nvCxnSpPr>
          <p:cNvPr id="7" name="Straight Connector 6">
            <a:extLst>
              <a:ext uri="{FF2B5EF4-FFF2-40B4-BE49-F238E27FC236}">
                <a16:creationId xmlns:a16="http://schemas.microsoft.com/office/drawing/2014/main" id="{CE61F8AD-C048-8840-95DF-B474374801D6}"/>
              </a:ext>
            </a:extLst>
          </p:cNvPr>
          <p:cNvCxnSpPr/>
          <p:nvPr/>
        </p:nvCxnSpPr>
        <p:spPr>
          <a:xfrm>
            <a:off x="2119313" y="61913"/>
            <a:ext cx="0" cy="1057275"/>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99687" name="Slide Number Placeholder 1">
            <a:extLst>
              <a:ext uri="{FF2B5EF4-FFF2-40B4-BE49-F238E27FC236}">
                <a16:creationId xmlns:a16="http://schemas.microsoft.com/office/drawing/2014/main" id="{4E30F408-CF4C-9944-9087-EABBD5C69782}"/>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F0DA6FD2-128F-0740-8F09-63AE216C031A}" type="slidenum">
              <a:rPr lang="en-US" altLang="vi-VN" smtClean="0">
                <a:solidFill>
                  <a:srgbClr val="1F5281"/>
                </a:solidFill>
                <a:latin typeface="Arial" panose="020B0604020202020204" pitchFamily="34" charset="0"/>
              </a:rPr>
              <a:pPr algn="ctr"/>
              <a:t>79</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705181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Footer Placeholder 2">
            <a:extLst>
              <a:ext uri="{FF2B5EF4-FFF2-40B4-BE49-F238E27FC236}">
                <a16:creationId xmlns:a16="http://schemas.microsoft.com/office/drawing/2014/main" id="{C0624D2F-096D-3448-A824-48A74DFB4977}"/>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26978" name="Date Placeholder 3">
            <a:extLst>
              <a:ext uri="{FF2B5EF4-FFF2-40B4-BE49-F238E27FC236}">
                <a16:creationId xmlns:a16="http://schemas.microsoft.com/office/drawing/2014/main" id="{70E0D8CA-F78A-FA44-AF2C-A0F81A603BFC}"/>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7AAA7B91-4E19-7645-867F-6362FF4CFA43}"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5" name="Rectangle 1">
            <a:extLst>
              <a:ext uri="{FF2B5EF4-FFF2-40B4-BE49-F238E27FC236}">
                <a16:creationId xmlns:a16="http://schemas.microsoft.com/office/drawing/2014/main" id="{2B1F72E1-E44F-2F4D-B080-9F16DF2BD2F4}"/>
              </a:ext>
            </a:extLst>
          </p:cNvPr>
          <p:cNvSpPr>
            <a:spLocks noChangeArrowheads="1"/>
          </p:cNvSpPr>
          <p:nvPr/>
        </p:nvSpPr>
        <p:spPr bwMode="auto">
          <a:xfrm>
            <a:off x="2559050" y="369888"/>
            <a:ext cx="94567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algn="just">
              <a:buFont typeface="Wingdings" panose="05000000000000000000" pitchFamily="2" charset="2"/>
              <a:buChar char="q"/>
              <a:defRPr/>
            </a:pPr>
            <a:r>
              <a:rPr lang="en-US" sz="2800" b="1" i="1" kern="0" dirty="0" err="1">
                <a:solidFill>
                  <a:sysClr val="windowText" lastClr="000000"/>
                </a:solidFill>
                <a:latin typeface="Times New Roman" panose="02020603050405020304" pitchFamily="18" charset="0"/>
              </a:rPr>
              <a:t>Nguyên</a:t>
            </a:r>
            <a:r>
              <a:rPr lang="en-US" sz="2800" b="1" i="1" kern="0" dirty="0">
                <a:solidFill>
                  <a:sysClr val="windowText" lastClr="000000"/>
                </a:solidFill>
                <a:latin typeface="Times New Roman" panose="02020603050405020304" pitchFamily="18" charset="0"/>
              </a:rPr>
              <a:t> </a:t>
            </a:r>
            <a:r>
              <a:rPr lang="en-US" sz="2800" b="1" i="1" kern="0" dirty="0" err="1">
                <a:solidFill>
                  <a:sysClr val="windowText" lastClr="000000"/>
                </a:solidFill>
                <a:latin typeface="Times New Roman" panose="02020603050405020304" pitchFamily="18" charset="0"/>
              </a:rPr>
              <a:t>lý</a:t>
            </a:r>
            <a:r>
              <a:rPr lang="en-US" sz="2800" b="1" i="1" kern="0" dirty="0">
                <a:solidFill>
                  <a:sysClr val="windowText" lastClr="000000"/>
                </a:solidFill>
                <a:latin typeface="Times New Roman" panose="02020603050405020304" pitchFamily="18" charset="0"/>
              </a:rPr>
              <a:t> </a:t>
            </a:r>
            <a:r>
              <a:rPr lang="en-US" sz="2800" b="1" i="1" kern="0" dirty="0" err="1">
                <a:solidFill>
                  <a:sysClr val="windowText" lastClr="000000"/>
                </a:solidFill>
                <a:latin typeface="Times New Roman" panose="02020603050405020304" pitchFamily="18" charset="0"/>
              </a:rPr>
              <a:t>về</a:t>
            </a:r>
            <a:r>
              <a:rPr lang="en-US" sz="2800" b="1" i="1" kern="0" dirty="0">
                <a:solidFill>
                  <a:sysClr val="windowText" lastClr="000000"/>
                </a:solidFill>
                <a:latin typeface="Times New Roman" panose="02020603050405020304" pitchFamily="18" charset="0"/>
              </a:rPr>
              <a:t> </a:t>
            </a:r>
            <a:r>
              <a:rPr lang="en-US" sz="2800" b="1" i="1" kern="0" dirty="0" err="1">
                <a:solidFill>
                  <a:sysClr val="windowText" lastClr="000000"/>
                </a:solidFill>
                <a:latin typeface="Times New Roman" panose="02020603050405020304" pitchFamily="18" charset="0"/>
              </a:rPr>
              <a:t>mối</a:t>
            </a:r>
            <a:r>
              <a:rPr lang="en-US" sz="2800" b="1" i="1" kern="0" dirty="0">
                <a:solidFill>
                  <a:sysClr val="windowText" lastClr="000000"/>
                </a:solidFill>
                <a:latin typeface="Times New Roman" panose="02020603050405020304" pitchFamily="18" charset="0"/>
              </a:rPr>
              <a:t> </a:t>
            </a:r>
            <a:r>
              <a:rPr lang="en-US" sz="2800" b="1" i="1" kern="0" dirty="0" err="1">
                <a:solidFill>
                  <a:sysClr val="windowText" lastClr="000000"/>
                </a:solidFill>
                <a:latin typeface="Times New Roman" panose="02020603050405020304" pitchFamily="18" charset="0"/>
              </a:rPr>
              <a:t>liên</a:t>
            </a:r>
            <a:r>
              <a:rPr lang="en-US" sz="2800" b="1" i="1" kern="0" dirty="0">
                <a:solidFill>
                  <a:sysClr val="windowText" lastClr="000000"/>
                </a:solidFill>
                <a:latin typeface="Times New Roman" panose="02020603050405020304" pitchFamily="18" charset="0"/>
              </a:rPr>
              <a:t> </a:t>
            </a:r>
            <a:r>
              <a:rPr lang="en-US" sz="2800" b="1" i="1" kern="0" dirty="0" err="1">
                <a:solidFill>
                  <a:sysClr val="windowText" lastClr="000000"/>
                </a:solidFill>
                <a:latin typeface="Times New Roman" panose="02020603050405020304" pitchFamily="18" charset="0"/>
              </a:rPr>
              <a:t>hệ</a:t>
            </a:r>
            <a:r>
              <a:rPr lang="en-US" sz="2800" b="1" i="1" kern="0" dirty="0">
                <a:solidFill>
                  <a:sysClr val="windowText" lastClr="000000"/>
                </a:solidFill>
                <a:latin typeface="Times New Roman" panose="02020603050405020304" pitchFamily="18" charset="0"/>
              </a:rPr>
              <a:t> </a:t>
            </a:r>
            <a:r>
              <a:rPr lang="en-US" sz="2800" b="1" i="1" kern="0" dirty="0" err="1">
                <a:solidFill>
                  <a:sysClr val="windowText" lastClr="000000"/>
                </a:solidFill>
                <a:latin typeface="Times New Roman" panose="02020603050405020304" pitchFamily="18" charset="0"/>
              </a:rPr>
              <a:t>phổ</a:t>
            </a:r>
            <a:r>
              <a:rPr lang="en-US" sz="2800" b="1" i="1" kern="0" dirty="0">
                <a:solidFill>
                  <a:sysClr val="windowText" lastClr="000000"/>
                </a:solidFill>
                <a:latin typeface="Times New Roman" panose="02020603050405020304" pitchFamily="18" charset="0"/>
              </a:rPr>
              <a:t> </a:t>
            </a:r>
            <a:r>
              <a:rPr lang="en-US" sz="2800" b="1" i="1" kern="0" dirty="0" err="1">
                <a:solidFill>
                  <a:sysClr val="windowText" lastClr="000000"/>
                </a:solidFill>
                <a:latin typeface="Times New Roman" panose="02020603050405020304" pitchFamily="18" charset="0"/>
              </a:rPr>
              <a:t>biến</a:t>
            </a:r>
            <a:endParaRPr lang="en-US" sz="2800" b="1" i="1" kern="0" dirty="0">
              <a:solidFill>
                <a:sysClr val="windowText" lastClr="000000"/>
              </a:solidFill>
              <a:latin typeface="Times New Roman" panose="02020603050405020304" pitchFamily="18" charset="0"/>
            </a:endParaRPr>
          </a:p>
        </p:txBody>
      </p:sp>
      <p:sp>
        <p:nvSpPr>
          <p:cNvPr id="126980" name="Text Box 2">
            <a:extLst>
              <a:ext uri="{FF2B5EF4-FFF2-40B4-BE49-F238E27FC236}">
                <a16:creationId xmlns:a16="http://schemas.microsoft.com/office/drawing/2014/main" id="{2AE26D85-58F2-234E-96AF-CC361073949F}"/>
              </a:ext>
            </a:extLst>
          </p:cNvPr>
          <p:cNvSpPr txBox="1">
            <a:spLocks noChangeArrowheads="1"/>
          </p:cNvSpPr>
          <p:nvPr/>
        </p:nvSpPr>
        <p:spPr bwMode="auto">
          <a:xfrm>
            <a:off x="749300" y="1112838"/>
            <a:ext cx="503713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vi-VN" sz="28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 Khái niệm liên hệ và cô lập</a:t>
            </a:r>
          </a:p>
        </p:txBody>
      </p:sp>
      <p:grpSp>
        <p:nvGrpSpPr>
          <p:cNvPr id="126981" name="Group 6">
            <a:extLst>
              <a:ext uri="{FF2B5EF4-FFF2-40B4-BE49-F238E27FC236}">
                <a16:creationId xmlns:a16="http://schemas.microsoft.com/office/drawing/2014/main" id="{02EFD0E0-87CC-B940-B29C-B8994864FDF1}"/>
              </a:ext>
            </a:extLst>
          </p:cNvPr>
          <p:cNvGrpSpPr>
            <a:grpSpLocks/>
          </p:cNvGrpSpPr>
          <p:nvPr/>
        </p:nvGrpSpPr>
        <p:grpSpPr bwMode="auto">
          <a:xfrm>
            <a:off x="1571625" y="1754188"/>
            <a:ext cx="8915400" cy="1470025"/>
            <a:chOff x="1752600" y="1885950"/>
            <a:chExt cx="8915400" cy="2057400"/>
          </a:xfrm>
        </p:grpSpPr>
        <p:sp>
          <p:nvSpPr>
            <p:cNvPr id="8" name="Oval 7">
              <a:extLst>
                <a:ext uri="{FF2B5EF4-FFF2-40B4-BE49-F238E27FC236}">
                  <a16:creationId xmlns:a16="http://schemas.microsoft.com/office/drawing/2014/main" id="{ADF4918A-640D-3043-A506-022233557CE3}"/>
                </a:ext>
              </a:extLst>
            </p:cNvPr>
            <p:cNvSpPr/>
            <p:nvPr/>
          </p:nvSpPr>
          <p:spPr bwMode="auto">
            <a:xfrm>
              <a:off x="4787900" y="1885950"/>
              <a:ext cx="5880100" cy="2057400"/>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a:solidFill>
                  <a:prstClr val="white"/>
                </a:solidFill>
              </a:endParaRPr>
            </a:p>
          </p:txBody>
        </p:sp>
        <p:sp>
          <p:nvSpPr>
            <p:cNvPr id="9" name="Oval 8">
              <a:extLst>
                <a:ext uri="{FF2B5EF4-FFF2-40B4-BE49-F238E27FC236}">
                  <a16:creationId xmlns:a16="http://schemas.microsoft.com/office/drawing/2014/main" id="{EE437BC7-9FAB-0A44-84DC-FCD36C3560ED}"/>
                </a:ext>
              </a:extLst>
            </p:cNvPr>
            <p:cNvSpPr/>
            <p:nvPr/>
          </p:nvSpPr>
          <p:spPr bwMode="auto">
            <a:xfrm>
              <a:off x="1752600" y="1885950"/>
              <a:ext cx="5880100" cy="2057400"/>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a:solidFill>
                  <a:prstClr val="white"/>
                </a:solidFill>
              </a:endParaRPr>
            </a:p>
          </p:txBody>
        </p:sp>
        <p:sp>
          <p:nvSpPr>
            <p:cNvPr id="126990" name="TextBox 10">
              <a:extLst>
                <a:ext uri="{FF2B5EF4-FFF2-40B4-BE49-F238E27FC236}">
                  <a16:creationId xmlns:a16="http://schemas.microsoft.com/office/drawing/2014/main" id="{0C1ABE12-FD99-1042-92FE-D376BEABBC45}"/>
                </a:ext>
              </a:extLst>
            </p:cNvPr>
            <p:cNvSpPr txBox="1">
              <a:spLocks noChangeArrowheads="1"/>
            </p:cNvSpPr>
            <p:nvPr/>
          </p:nvSpPr>
          <p:spPr bwMode="auto">
            <a:xfrm>
              <a:off x="4977319" y="2630293"/>
              <a:ext cx="24659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Thống nhất</a:t>
              </a:r>
            </a:p>
          </p:txBody>
        </p:sp>
        <p:sp>
          <p:nvSpPr>
            <p:cNvPr id="126991" name="TextBox 11">
              <a:extLst>
                <a:ext uri="{FF2B5EF4-FFF2-40B4-BE49-F238E27FC236}">
                  <a16:creationId xmlns:a16="http://schemas.microsoft.com/office/drawing/2014/main" id="{607DDCE0-296B-EF4D-8073-03D7D93C64C3}"/>
                </a:ext>
              </a:extLst>
            </p:cNvPr>
            <p:cNvSpPr txBox="1">
              <a:spLocks noChangeArrowheads="1"/>
            </p:cNvSpPr>
            <p:nvPr/>
          </p:nvSpPr>
          <p:spPr bwMode="auto">
            <a:xfrm>
              <a:off x="1847445" y="2663997"/>
              <a:ext cx="29401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Liên hệ</a:t>
              </a:r>
            </a:p>
          </p:txBody>
        </p:sp>
        <p:sp>
          <p:nvSpPr>
            <p:cNvPr id="126992" name="TextBox 12">
              <a:extLst>
                <a:ext uri="{FF2B5EF4-FFF2-40B4-BE49-F238E27FC236}">
                  <a16:creationId xmlns:a16="http://schemas.microsoft.com/office/drawing/2014/main" id="{555C3A4C-34B5-F84F-9592-55CF9BCD5673}"/>
                </a:ext>
              </a:extLst>
            </p:cNvPr>
            <p:cNvSpPr txBox="1">
              <a:spLocks noChangeArrowheads="1"/>
            </p:cNvSpPr>
            <p:nvPr/>
          </p:nvSpPr>
          <p:spPr bwMode="auto">
            <a:xfrm>
              <a:off x="7632970" y="2663996"/>
              <a:ext cx="2940184" cy="817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Cô lập</a:t>
              </a:r>
            </a:p>
          </p:txBody>
        </p:sp>
      </p:grpSp>
      <p:sp>
        <p:nvSpPr>
          <p:cNvPr id="13" name="Freeform: Shape 13">
            <a:extLst>
              <a:ext uri="{FF2B5EF4-FFF2-40B4-BE49-F238E27FC236}">
                <a16:creationId xmlns:a16="http://schemas.microsoft.com/office/drawing/2014/main" id="{71154153-3F0D-AA4B-98B4-77C2384274D3}"/>
              </a:ext>
            </a:extLst>
          </p:cNvPr>
          <p:cNvSpPr/>
          <p:nvPr/>
        </p:nvSpPr>
        <p:spPr>
          <a:xfrm>
            <a:off x="6088063" y="3451225"/>
            <a:ext cx="1155700" cy="2244725"/>
          </a:xfrm>
          <a:custGeom>
            <a:avLst/>
            <a:gdLst>
              <a:gd name="connsiteX0" fmla="*/ 0 w 3057787"/>
              <a:gd name="connsiteY0" fmla="*/ 152889 h 1528893"/>
              <a:gd name="connsiteX1" fmla="*/ 152889 w 3057787"/>
              <a:gd name="connsiteY1" fmla="*/ 0 h 1528893"/>
              <a:gd name="connsiteX2" fmla="*/ 2904898 w 3057787"/>
              <a:gd name="connsiteY2" fmla="*/ 0 h 1528893"/>
              <a:gd name="connsiteX3" fmla="*/ 3057787 w 3057787"/>
              <a:gd name="connsiteY3" fmla="*/ 152889 h 1528893"/>
              <a:gd name="connsiteX4" fmla="*/ 3057787 w 3057787"/>
              <a:gd name="connsiteY4" fmla="*/ 1376004 h 1528893"/>
              <a:gd name="connsiteX5" fmla="*/ 2904898 w 3057787"/>
              <a:gd name="connsiteY5" fmla="*/ 1528893 h 1528893"/>
              <a:gd name="connsiteX6" fmla="*/ 152889 w 3057787"/>
              <a:gd name="connsiteY6" fmla="*/ 1528893 h 1528893"/>
              <a:gd name="connsiteX7" fmla="*/ 0 w 3057787"/>
              <a:gd name="connsiteY7" fmla="*/ 1376004 h 1528893"/>
              <a:gd name="connsiteX8" fmla="*/ 0 w 3057787"/>
              <a:gd name="connsiteY8" fmla="*/ 152889 h 152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7787" h="1528893">
                <a:moveTo>
                  <a:pt x="0" y="152889"/>
                </a:moveTo>
                <a:cubicBezTo>
                  <a:pt x="0" y="68451"/>
                  <a:pt x="68451" y="0"/>
                  <a:pt x="152889" y="0"/>
                </a:cubicBezTo>
                <a:lnTo>
                  <a:pt x="2904898" y="0"/>
                </a:lnTo>
                <a:cubicBezTo>
                  <a:pt x="2989336" y="0"/>
                  <a:pt x="3057787" y="68451"/>
                  <a:pt x="3057787" y="152889"/>
                </a:cubicBezTo>
                <a:lnTo>
                  <a:pt x="3057787" y="1376004"/>
                </a:lnTo>
                <a:cubicBezTo>
                  <a:pt x="3057787" y="1460442"/>
                  <a:pt x="2989336" y="1528893"/>
                  <a:pt x="2904898" y="1528893"/>
                </a:cubicBezTo>
                <a:lnTo>
                  <a:pt x="152889" y="1528893"/>
                </a:lnTo>
                <a:cubicBezTo>
                  <a:pt x="68451" y="1528893"/>
                  <a:pt x="0" y="1460442"/>
                  <a:pt x="0" y="1376004"/>
                </a:cubicBezTo>
                <a:lnTo>
                  <a:pt x="0" y="152889"/>
                </a:lnTo>
                <a:close/>
              </a:path>
            </a:pathLst>
          </a:cu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lIns="62560" tIns="62560" rIns="62560" bIns="62560" anchor="ctr"/>
          <a:lstStyle>
            <a:lvl1pPr defTabSz="1244600">
              <a:defRPr>
                <a:solidFill>
                  <a:schemeClr val="tx1"/>
                </a:solidFill>
                <a:latin typeface="VNI-Times" pitchFamily="2" charset="0"/>
                <a:cs typeface="Arial" panose="020B0604020202020204" pitchFamily="34" charset="0"/>
              </a:defRPr>
            </a:lvl1pPr>
            <a:lvl2pPr marL="742950" indent="-285750" defTabSz="1244600">
              <a:defRPr>
                <a:solidFill>
                  <a:schemeClr val="tx1"/>
                </a:solidFill>
                <a:latin typeface="VNI-Times" pitchFamily="2" charset="0"/>
                <a:cs typeface="Arial" panose="020B0604020202020204" pitchFamily="34" charset="0"/>
              </a:defRPr>
            </a:lvl2pPr>
            <a:lvl3pPr marL="1143000" indent="-228600" defTabSz="1244600">
              <a:defRPr>
                <a:solidFill>
                  <a:schemeClr val="tx1"/>
                </a:solidFill>
                <a:latin typeface="VNI-Times" pitchFamily="2" charset="0"/>
                <a:cs typeface="Arial" panose="020B0604020202020204" pitchFamily="34" charset="0"/>
              </a:defRPr>
            </a:lvl3pPr>
            <a:lvl4pPr marL="1600200" indent="-228600" defTabSz="1244600">
              <a:defRPr>
                <a:solidFill>
                  <a:schemeClr val="tx1"/>
                </a:solidFill>
                <a:latin typeface="VNI-Times" pitchFamily="2" charset="0"/>
                <a:cs typeface="Arial" panose="020B0604020202020204" pitchFamily="34" charset="0"/>
              </a:defRPr>
            </a:lvl4pPr>
            <a:lvl5pPr marL="2057400" indent="-228600" defTabSz="1244600">
              <a:defRPr>
                <a:solidFill>
                  <a:schemeClr val="tx1"/>
                </a:solidFill>
                <a:latin typeface="VNI-Times" pitchFamily="2" charset="0"/>
                <a:cs typeface="Arial" panose="020B0604020202020204" pitchFamily="34" charset="0"/>
              </a:defRPr>
            </a:lvl5pPr>
            <a:lvl6pPr marL="25146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defRPr/>
            </a:pPr>
            <a:r>
              <a:rPr lang="en-US" altLang="vi-VN" sz="2800">
                <a:solidFill>
                  <a:srgbClr val="000000"/>
                </a:solidFill>
                <a:latin typeface="Times New Roman" panose="02020603050405020304" pitchFamily="18" charset="0"/>
              </a:rPr>
              <a:t>Cô lập (tách rời)</a:t>
            </a:r>
          </a:p>
        </p:txBody>
      </p:sp>
      <p:sp>
        <p:nvSpPr>
          <p:cNvPr id="14" name="Freeform: Shape 10">
            <a:extLst>
              <a:ext uri="{FF2B5EF4-FFF2-40B4-BE49-F238E27FC236}">
                <a16:creationId xmlns:a16="http://schemas.microsoft.com/office/drawing/2014/main" id="{666D846D-090F-8147-A43E-ACA9AC615373}"/>
              </a:ext>
            </a:extLst>
          </p:cNvPr>
          <p:cNvSpPr/>
          <p:nvPr/>
        </p:nvSpPr>
        <p:spPr>
          <a:xfrm>
            <a:off x="508000" y="3459163"/>
            <a:ext cx="4224338" cy="2243137"/>
          </a:xfrm>
          <a:custGeom>
            <a:avLst/>
            <a:gdLst>
              <a:gd name="connsiteX0" fmla="*/ 0 w 3057787"/>
              <a:gd name="connsiteY0" fmla="*/ 152889 h 1528893"/>
              <a:gd name="connsiteX1" fmla="*/ 152889 w 3057787"/>
              <a:gd name="connsiteY1" fmla="*/ 0 h 1528893"/>
              <a:gd name="connsiteX2" fmla="*/ 2904898 w 3057787"/>
              <a:gd name="connsiteY2" fmla="*/ 0 h 1528893"/>
              <a:gd name="connsiteX3" fmla="*/ 3057787 w 3057787"/>
              <a:gd name="connsiteY3" fmla="*/ 152889 h 1528893"/>
              <a:gd name="connsiteX4" fmla="*/ 3057787 w 3057787"/>
              <a:gd name="connsiteY4" fmla="*/ 1376004 h 1528893"/>
              <a:gd name="connsiteX5" fmla="*/ 2904898 w 3057787"/>
              <a:gd name="connsiteY5" fmla="*/ 1528893 h 1528893"/>
              <a:gd name="connsiteX6" fmla="*/ 152889 w 3057787"/>
              <a:gd name="connsiteY6" fmla="*/ 1528893 h 1528893"/>
              <a:gd name="connsiteX7" fmla="*/ 0 w 3057787"/>
              <a:gd name="connsiteY7" fmla="*/ 1376004 h 1528893"/>
              <a:gd name="connsiteX8" fmla="*/ 0 w 3057787"/>
              <a:gd name="connsiteY8" fmla="*/ 152889 h 152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7787" h="1528893">
                <a:moveTo>
                  <a:pt x="0" y="152889"/>
                </a:moveTo>
                <a:cubicBezTo>
                  <a:pt x="0" y="68451"/>
                  <a:pt x="68451" y="0"/>
                  <a:pt x="152889" y="0"/>
                </a:cubicBezTo>
                <a:lnTo>
                  <a:pt x="2904898" y="0"/>
                </a:lnTo>
                <a:cubicBezTo>
                  <a:pt x="2989336" y="0"/>
                  <a:pt x="3057787" y="68451"/>
                  <a:pt x="3057787" y="152889"/>
                </a:cubicBezTo>
                <a:lnTo>
                  <a:pt x="3057787" y="1376004"/>
                </a:lnTo>
                <a:cubicBezTo>
                  <a:pt x="3057787" y="1460442"/>
                  <a:pt x="2989336" y="1528893"/>
                  <a:pt x="2904898" y="1528893"/>
                </a:cubicBezTo>
                <a:lnTo>
                  <a:pt x="152889" y="1528893"/>
                </a:lnTo>
                <a:cubicBezTo>
                  <a:pt x="68451" y="1528893"/>
                  <a:pt x="0" y="1460442"/>
                  <a:pt x="0" y="1376004"/>
                </a:cubicBezTo>
                <a:lnTo>
                  <a:pt x="0" y="152889"/>
                </a:lnTo>
                <a:close/>
              </a:path>
            </a:pathLst>
          </a:custGeom>
        </p:spPr>
        <p:style>
          <a:lnRef idx="2">
            <a:schemeClr val="accent2"/>
          </a:lnRef>
          <a:fillRef idx="1">
            <a:schemeClr val="lt1"/>
          </a:fillRef>
          <a:effectRef idx="0">
            <a:schemeClr val="accent2"/>
          </a:effectRef>
          <a:fontRef idx="minor">
            <a:schemeClr val="dk1"/>
          </a:fontRef>
        </p:style>
        <p:txBody>
          <a:bodyPr lIns="62560" tIns="62560" rIns="62560" bIns="62560" anchor="ctr"/>
          <a:lstStyle>
            <a:lvl1pPr defTabSz="1244600">
              <a:defRPr>
                <a:solidFill>
                  <a:schemeClr val="tx1"/>
                </a:solidFill>
                <a:latin typeface="VNI-Times" pitchFamily="2" charset="0"/>
                <a:cs typeface="Arial" panose="020B0604020202020204" pitchFamily="34" charset="0"/>
              </a:defRPr>
            </a:lvl1pPr>
            <a:lvl2pPr marL="742950" indent="-285750" defTabSz="1244600">
              <a:defRPr>
                <a:solidFill>
                  <a:schemeClr val="tx1"/>
                </a:solidFill>
                <a:latin typeface="VNI-Times" pitchFamily="2" charset="0"/>
                <a:cs typeface="Arial" panose="020B0604020202020204" pitchFamily="34" charset="0"/>
              </a:defRPr>
            </a:lvl2pPr>
            <a:lvl3pPr marL="1143000" indent="-228600" defTabSz="1244600">
              <a:defRPr>
                <a:solidFill>
                  <a:schemeClr val="tx1"/>
                </a:solidFill>
                <a:latin typeface="VNI-Times" pitchFamily="2" charset="0"/>
                <a:cs typeface="Arial" panose="020B0604020202020204" pitchFamily="34" charset="0"/>
              </a:defRPr>
            </a:lvl3pPr>
            <a:lvl4pPr marL="1600200" indent="-228600" defTabSz="1244600">
              <a:defRPr>
                <a:solidFill>
                  <a:schemeClr val="tx1"/>
                </a:solidFill>
                <a:latin typeface="VNI-Times" pitchFamily="2" charset="0"/>
                <a:cs typeface="Arial" panose="020B0604020202020204" pitchFamily="34" charset="0"/>
              </a:defRPr>
            </a:lvl4pPr>
            <a:lvl5pPr marL="2057400" indent="-228600" defTabSz="1244600">
              <a:defRPr>
                <a:solidFill>
                  <a:schemeClr val="tx1"/>
                </a:solidFill>
                <a:latin typeface="VNI-Times" pitchFamily="2" charset="0"/>
                <a:cs typeface="Arial" panose="020B0604020202020204" pitchFamily="34" charset="0"/>
              </a:defRPr>
            </a:lvl5pPr>
            <a:lvl6pPr marL="25146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lnSpc>
                <a:spcPct val="90000"/>
              </a:lnSpc>
              <a:spcAft>
                <a:spcPct val="35000"/>
              </a:spcAft>
              <a:defRPr/>
            </a:pPr>
            <a:r>
              <a:rPr lang="en-US" altLang="vi-VN" sz="2800">
                <a:solidFill>
                  <a:srgbClr val="000000"/>
                </a:solidFill>
                <a:latin typeface="Times New Roman" panose="02020603050405020304" pitchFamily="18" charset="0"/>
              </a:rPr>
              <a:t>Là quan hệ giữa hai đối tượng, nếu có sự thay đổi của một trong hai, nhất định sẽ làm đối tượng kia thay đổi.</a:t>
            </a:r>
            <a:endParaRPr lang="en-US" altLang="vi-VN" sz="2800" baseline="-25000">
              <a:solidFill>
                <a:srgbClr val="000000"/>
              </a:solidFill>
              <a:latin typeface="Times New Roman" panose="02020603050405020304" pitchFamily="18" charset="0"/>
            </a:endParaRPr>
          </a:p>
        </p:txBody>
      </p:sp>
      <p:sp>
        <p:nvSpPr>
          <p:cNvPr id="15" name="Freeform: Shape 13">
            <a:extLst>
              <a:ext uri="{FF2B5EF4-FFF2-40B4-BE49-F238E27FC236}">
                <a16:creationId xmlns:a16="http://schemas.microsoft.com/office/drawing/2014/main" id="{AD11FED9-135A-1049-BF5E-241F1AD95C5D}"/>
              </a:ext>
            </a:extLst>
          </p:cNvPr>
          <p:cNvSpPr/>
          <p:nvPr/>
        </p:nvSpPr>
        <p:spPr>
          <a:xfrm>
            <a:off x="7294563" y="3451225"/>
            <a:ext cx="4270375" cy="2244725"/>
          </a:xfrm>
          <a:custGeom>
            <a:avLst/>
            <a:gdLst>
              <a:gd name="connsiteX0" fmla="*/ 0 w 3057787"/>
              <a:gd name="connsiteY0" fmla="*/ 152889 h 1528893"/>
              <a:gd name="connsiteX1" fmla="*/ 152889 w 3057787"/>
              <a:gd name="connsiteY1" fmla="*/ 0 h 1528893"/>
              <a:gd name="connsiteX2" fmla="*/ 2904898 w 3057787"/>
              <a:gd name="connsiteY2" fmla="*/ 0 h 1528893"/>
              <a:gd name="connsiteX3" fmla="*/ 3057787 w 3057787"/>
              <a:gd name="connsiteY3" fmla="*/ 152889 h 1528893"/>
              <a:gd name="connsiteX4" fmla="*/ 3057787 w 3057787"/>
              <a:gd name="connsiteY4" fmla="*/ 1376004 h 1528893"/>
              <a:gd name="connsiteX5" fmla="*/ 2904898 w 3057787"/>
              <a:gd name="connsiteY5" fmla="*/ 1528893 h 1528893"/>
              <a:gd name="connsiteX6" fmla="*/ 152889 w 3057787"/>
              <a:gd name="connsiteY6" fmla="*/ 1528893 h 1528893"/>
              <a:gd name="connsiteX7" fmla="*/ 0 w 3057787"/>
              <a:gd name="connsiteY7" fmla="*/ 1376004 h 1528893"/>
              <a:gd name="connsiteX8" fmla="*/ 0 w 3057787"/>
              <a:gd name="connsiteY8" fmla="*/ 152889 h 152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7787" h="1528893">
                <a:moveTo>
                  <a:pt x="0" y="152889"/>
                </a:moveTo>
                <a:cubicBezTo>
                  <a:pt x="0" y="68451"/>
                  <a:pt x="68451" y="0"/>
                  <a:pt x="152889" y="0"/>
                </a:cubicBezTo>
                <a:lnTo>
                  <a:pt x="2904898" y="0"/>
                </a:lnTo>
                <a:cubicBezTo>
                  <a:pt x="2989336" y="0"/>
                  <a:pt x="3057787" y="68451"/>
                  <a:pt x="3057787" y="152889"/>
                </a:cubicBezTo>
                <a:lnTo>
                  <a:pt x="3057787" y="1376004"/>
                </a:lnTo>
                <a:cubicBezTo>
                  <a:pt x="3057787" y="1460442"/>
                  <a:pt x="2989336" y="1528893"/>
                  <a:pt x="2904898" y="1528893"/>
                </a:cubicBezTo>
                <a:lnTo>
                  <a:pt x="152889" y="1528893"/>
                </a:lnTo>
                <a:cubicBezTo>
                  <a:pt x="68451" y="1528893"/>
                  <a:pt x="0" y="1460442"/>
                  <a:pt x="0" y="1376004"/>
                </a:cubicBezTo>
                <a:lnTo>
                  <a:pt x="0" y="152889"/>
                </a:lnTo>
                <a:close/>
              </a:path>
            </a:pathLst>
          </a:custGeom>
        </p:spPr>
        <p:style>
          <a:lnRef idx="2">
            <a:schemeClr val="accent2"/>
          </a:lnRef>
          <a:fillRef idx="1">
            <a:schemeClr val="lt1"/>
          </a:fillRef>
          <a:effectRef idx="0">
            <a:schemeClr val="accent2"/>
          </a:effectRef>
          <a:fontRef idx="minor">
            <a:schemeClr val="dk1"/>
          </a:fontRef>
        </p:style>
        <p:txBody>
          <a:bodyPr lIns="62560" tIns="62560" rIns="62560" bIns="62560" spcCol="1270" anchor="ctr"/>
          <a:lstStyle/>
          <a:p>
            <a:pPr algn="just">
              <a:defRPr/>
            </a:pPr>
            <a:r>
              <a:rPr lang="en-US" sz="2600" dirty="0" err="1">
                <a:solidFill>
                  <a:sysClr val="windowText" lastClr="000000"/>
                </a:solidFill>
                <a:latin typeface="Times New Roman" pitchFamily="18" charset="0"/>
                <a:ea typeface="Tahoma" pitchFamily="34" charset="0"/>
                <a:cs typeface="Times New Roman" pitchFamily="18" charset="0"/>
              </a:rPr>
              <a:t>Là</a:t>
            </a:r>
            <a:r>
              <a:rPr lang="en-US" sz="2600" dirty="0">
                <a:solidFill>
                  <a:sysClr val="windowText" lastClr="000000"/>
                </a:solidFill>
                <a:latin typeface="Times New Roman" pitchFamily="18" charset="0"/>
                <a:ea typeface="Tahoma" pitchFamily="34" charset="0"/>
                <a:cs typeface="Times New Roman" pitchFamily="18" charset="0"/>
              </a:rPr>
              <a:t> </a:t>
            </a:r>
            <a:r>
              <a:rPr lang="en-US" sz="2600" dirty="0" err="1">
                <a:solidFill>
                  <a:sysClr val="windowText" lastClr="000000"/>
                </a:solidFill>
                <a:latin typeface="Times New Roman" pitchFamily="18" charset="0"/>
                <a:ea typeface="Tahoma" pitchFamily="34" charset="0"/>
                <a:cs typeface="Times New Roman" pitchFamily="18" charset="0"/>
              </a:rPr>
              <a:t>trạng</a:t>
            </a:r>
            <a:r>
              <a:rPr lang="en-US" sz="2600" dirty="0">
                <a:solidFill>
                  <a:sysClr val="windowText" lastClr="000000"/>
                </a:solidFill>
                <a:latin typeface="Times New Roman" pitchFamily="18" charset="0"/>
                <a:ea typeface="Tahoma" pitchFamily="34" charset="0"/>
                <a:cs typeface="Times New Roman" pitchFamily="18" charset="0"/>
              </a:rPr>
              <a:t> </a:t>
            </a:r>
            <a:r>
              <a:rPr lang="en-US" sz="2600" dirty="0" err="1">
                <a:solidFill>
                  <a:sysClr val="windowText" lastClr="000000"/>
                </a:solidFill>
                <a:latin typeface="Times New Roman" pitchFamily="18" charset="0"/>
                <a:ea typeface="Tahoma" pitchFamily="34" charset="0"/>
                <a:cs typeface="Times New Roman" pitchFamily="18" charset="0"/>
              </a:rPr>
              <a:t>thái</a:t>
            </a:r>
            <a:r>
              <a:rPr lang="en-US" sz="2600" dirty="0">
                <a:solidFill>
                  <a:sysClr val="windowText" lastClr="000000"/>
                </a:solidFill>
                <a:latin typeface="Times New Roman" pitchFamily="18" charset="0"/>
                <a:ea typeface="Tahoma" pitchFamily="34" charset="0"/>
                <a:cs typeface="Times New Roman" pitchFamily="18" charset="0"/>
              </a:rPr>
              <a:t> </a:t>
            </a:r>
            <a:r>
              <a:rPr lang="en-US" sz="2600" dirty="0" err="1">
                <a:solidFill>
                  <a:sysClr val="windowText" lastClr="000000"/>
                </a:solidFill>
                <a:latin typeface="Times New Roman" pitchFamily="18" charset="0"/>
                <a:ea typeface="Tahoma" pitchFamily="34" charset="0"/>
                <a:cs typeface="Times New Roman" pitchFamily="18" charset="0"/>
              </a:rPr>
              <a:t>của</a:t>
            </a:r>
            <a:r>
              <a:rPr lang="en-US" sz="2600" dirty="0">
                <a:solidFill>
                  <a:sysClr val="windowText" lastClr="000000"/>
                </a:solidFill>
                <a:latin typeface="Times New Roman" pitchFamily="18" charset="0"/>
                <a:ea typeface="Tahoma" pitchFamily="34" charset="0"/>
                <a:cs typeface="Times New Roman" pitchFamily="18" charset="0"/>
              </a:rPr>
              <a:t> </a:t>
            </a:r>
            <a:r>
              <a:rPr lang="en-US" sz="2600" dirty="0" err="1">
                <a:solidFill>
                  <a:sysClr val="windowText" lastClr="000000"/>
                </a:solidFill>
                <a:latin typeface="Times New Roman" pitchFamily="18" charset="0"/>
                <a:ea typeface="Tahoma" pitchFamily="34" charset="0"/>
                <a:cs typeface="Times New Roman" pitchFamily="18" charset="0"/>
              </a:rPr>
              <a:t>các</a:t>
            </a:r>
            <a:r>
              <a:rPr lang="en-US" sz="2600" dirty="0">
                <a:solidFill>
                  <a:sysClr val="windowText" lastClr="000000"/>
                </a:solidFill>
                <a:latin typeface="Times New Roman" pitchFamily="18" charset="0"/>
                <a:ea typeface="Tahoma" pitchFamily="34" charset="0"/>
                <a:cs typeface="Times New Roman" pitchFamily="18" charset="0"/>
              </a:rPr>
              <a:t> </a:t>
            </a:r>
            <a:r>
              <a:rPr lang="en-US" sz="2600" dirty="0" err="1">
                <a:solidFill>
                  <a:sysClr val="windowText" lastClr="000000"/>
                </a:solidFill>
                <a:latin typeface="Times New Roman" pitchFamily="18" charset="0"/>
                <a:ea typeface="Tahoma" pitchFamily="34" charset="0"/>
                <a:cs typeface="Times New Roman" pitchFamily="18" charset="0"/>
              </a:rPr>
              <a:t>đối</a:t>
            </a:r>
            <a:r>
              <a:rPr lang="en-US" sz="2600" dirty="0">
                <a:solidFill>
                  <a:sysClr val="windowText" lastClr="000000"/>
                </a:solidFill>
                <a:latin typeface="Times New Roman" pitchFamily="18" charset="0"/>
                <a:ea typeface="Tahoma" pitchFamily="34" charset="0"/>
                <a:cs typeface="Times New Roman" pitchFamily="18" charset="0"/>
              </a:rPr>
              <a:t> </a:t>
            </a:r>
            <a:r>
              <a:rPr lang="en-US" sz="2600" dirty="0" err="1">
                <a:solidFill>
                  <a:sysClr val="windowText" lastClr="000000"/>
                </a:solidFill>
                <a:latin typeface="Times New Roman" pitchFamily="18" charset="0"/>
                <a:ea typeface="Tahoma" pitchFamily="34" charset="0"/>
                <a:cs typeface="Times New Roman" pitchFamily="18" charset="0"/>
              </a:rPr>
              <a:t>tượng</a:t>
            </a:r>
            <a:r>
              <a:rPr lang="en-US" sz="2600" dirty="0">
                <a:solidFill>
                  <a:sysClr val="windowText" lastClr="000000"/>
                </a:solidFill>
                <a:latin typeface="Times New Roman" pitchFamily="18" charset="0"/>
                <a:ea typeface="Tahoma" pitchFamily="34" charset="0"/>
                <a:cs typeface="Times New Roman" pitchFamily="18" charset="0"/>
              </a:rPr>
              <a:t>, </a:t>
            </a:r>
            <a:r>
              <a:rPr lang="en-US" sz="2600" dirty="0" err="1">
                <a:solidFill>
                  <a:sysClr val="windowText" lastClr="000000"/>
                </a:solidFill>
                <a:latin typeface="Times New Roman" pitchFamily="18" charset="0"/>
                <a:ea typeface="Tahoma" pitchFamily="34" charset="0"/>
                <a:cs typeface="Times New Roman" pitchFamily="18" charset="0"/>
              </a:rPr>
              <a:t>khi</a:t>
            </a:r>
            <a:r>
              <a:rPr lang="en-US" sz="2600" dirty="0">
                <a:solidFill>
                  <a:sysClr val="windowText" lastClr="000000"/>
                </a:solidFill>
                <a:latin typeface="Times New Roman" pitchFamily="18" charset="0"/>
                <a:ea typeface="Tahoma" pitchFamily="34" charset="0"/>
                <a:cs typeface="Times New Roman" pitchFamily="18" charset="0"/>
              </a:rPr>
              <a:t> </a:t>
            </a:r>
            <a:r>
              <a:rPr lang="en-US" sz="2600" dirty="0" err="1">
                <a:solidFill>
                  <a:sysClr val="windowText" lastClr="000000"/>
                </a:solidFill>
                <a:latin typeface="Times New Roman" pitchFamily="18" charset="0"/>
                <a:ea typeface="Tahoma" pitchFamily="34" charset="0"/>
                <a:cs typeface="Times New Roman" pitchFamily="18" charset="0"/>
              </a:rPr>
              <a:t>sự</a:t>
            </a:r>
            <a:r>
              <a:rPr lang="en-US" sz="2600" dirty="0">
                <a:solidFill>
                  <a:sysClr val="windowText" lastClr="000000"/>
                </a:solidFill>
                <a:latin typeface="Times New Roman" pitchFamily="18" charset="0"/>
                <a:ea typeface="Tahoma" pitchFamily="34" charset="0"/>
                <a:cs typeface="Times New Roman" pitchFamily="18" charset="0"/>
              </a:rPr>
              <a:t> </a:t>
            </a:r>
            <a:r>
              <a:rPr lang="en-US" sz="2600" dirty="0" err="1">
                <a:solidFill>
                  <a:sysClr val="windowText" lastClr="000000"/>
                </a:solidFill>
                <a:latin typeface="Times New Roman" pitchFamily="18" charset="0"/>
                <a:ea typeface="Tahoma" pitchFamily="34" charset="0"/>
                <a:cs typeface="Times New Roman" pitchFamily="18" charset="0"/>
              </a:rPr>
              <a:t>thay</a:t>
            </a:r>
            <a:r>
              <a:rPr lang="en-US" sz="2600" dirty="0">
                <a:solidFill>
                  <a:sysClr val="windowText" lastClr="000000"/>
                </a:solidFill>
                <a:latin typeface="Times New Roman" pitchFamily="18" charset="0"/>
                <a:ea typeface="Tahoma" pitchFamily="34" charset="0"/>
                <a:cs typeface="Times New Roman" pitchFamily="18" charset="0"/>
              </a:rPr>
              <a:t> </a:t>
            </a:r>
            <a:r>
              <a:rPr lang="en-US" sz="2600" dirty="0" err="1">
                <a:solidFill>
                  <a:sysClr val="windowText" lastClr="000000"/>
                </a:solidFill>
                <a:latin typeface="Times New Roman" pitchFamily="18" charset="0"/>
                <a:ea typeface="Tahoma" pitchFamily="34" charset="0"/>
                <a:cs typeface="Times New Roman" pitchFamily="18" charset="0"/>
              </a:rPr>
              <a:t>đổi</a:t>
            </a:r>
            <a:r>
              <a:rPr lang="en-US" sz="2600" dirty="0">
                <a:solidFill>
                  <a:sysClr val="windowText" lastClr="000000"/>
                </a:solidFill>
                <a:latin typeface="Times New Roman" pitchFamily="18" charset="0"/>
                <a:ea typeface="Tahoma" pitchFamily="34" charset="0"/>
                <a:cs typeface="Times New Roman" pitchFamily="18" charset="0"/>
              </a:rPr>
              <a:t> </a:t>
            </a:r>
            <a:r>
              <a:rPr lang="en-US" sz="2600" dirty="0" err="1">
                <a:solidFill>
                  <a:sysClr val="windowText" lastClr="000000"/>
                </a:solidFill>
                <a:latin typeface="Times New Roman" pitchFamily="18" charset="0"/>
                <a:ea typeface="Tahoma" pitchFamily="34" charset="0"/>
                <a:cs typeface="Times New Roman" pitchFamily="18" charset="0"/>
              </a:rPr>
              <a:t>của</a:t>
            </a:r>
            <a:r>
              <a:rPr lang="en-US" sz="2600" dirty="0">
                <a:solidFill>
                  <a:sysClr val="windowText" lastClr="000000"/>
                </a:solidFill>
                <a:latin typeface="Times New Roman" pitchFamily="18" charset="0"/>
                <a:ea typeface="Tahoma" pitchFamily="34" charset="0"/>
                <a:cs typeface="Times New Roman" pitchFamily="18" charset="0"/>
              </a:rPr>
              <a:t> </a:t>
            </a:r>
            <a:r>
              <a:rPr lang="en-US" sz="2600" dirty="0" err="1">
                <a:solidFill>
                  <a:sysClr val="windowText" lastClr="000000"/>
                </a:solidFill>
                <a:latin typeface="Times New Roman" pitchFamily="18" charset="0"/>
                <a:ea typeface="Tahoma" pitchFamily="34" charset="0"/>
                <a:cs typeface="Times New Roman" pitchFamily="18" charset="0"/>
              </a:rPr>
              <a:t>đối</a:t>
            </a:r>
            <a:r>
              <a:rPr lang="en-US" sz="2600" dirty="0">
                <a:solidFill>
                  <a:sysClr val="windowText" lastClr="000000"/>
                </a:solidFill>
                <a:latin typeface="Times New Roman" pitchFamily="18" charset="0"/>
                <a:ea typeface="Tahoma" pitchFamily="34" charset="0"/>
                <a:cs typeface="Times New Roman" pitchFamily="18" charset="0"/>
              </a:rPr>
              <a:t> </a:t>
            </a:r>
            <a:r>
              <a:rPr lang="en-US" sz="2600" dirty="0" err="1">
                <a:solidFill>
                  <a:sysClr val="windowText" lastClr="000000"/>
                </a:solidFill>
                <a:latin typeface="Times New Roman" pitchFamily="18" charset="0"/>
                <a:ea typeface="Tahoma" pitchFamily="34" charset="0"/>
                <a:cs typeface="Times New Roman" pitchFamily="18" charset="0"/>
              </a:rPr>
              <a:t>tượng</a:t>
            </a:r>
            <a:r>
              <a:rPr lang="en-US" sz="2600" dirty="0">
                <a:solidFill>
                  <a:sysClr val="windowText" lastClr="000000"/>
                </a:solidFill>
                <a:latin typeface="Times New Roman" pitchFamily="18" charset="0"/>
                <a:ea typeface="Tahoma" pitchFamily="34" charset="0"/>
                <a:cs typeface="Times New Roman" pitchFamily="18" charset="0"/>
              </a:rPr>
              <a:t> </a:t>
            </a:r>
            <a:r>
              <a:rPr lang="en-US" sz="2600" dirty="0" err="1">
                <a:solidFill>
                  <a:sysClr val="windowText" lastClr="000000"/>
                </a:solidFill>
                <a:latin typeface="Times New Roman" pitchFamily="18" charset="0"/>
                <a:ea typeface="Tahoma" pitchFamily="34" charset="0"/>
                <a:cs typeface="Times New Roman" pitchFamily="18" charset="0"/>
              </a:rPr>
              <a:t>này</a:t>
            </a:r>
            <a:r>
              <a:rPr lang="en-US" sz="2600" dirty="0">
                <a:solidFill>
                  <a:sysClr val="windowText" lastClr="000000"/>
                </a:solidFill>
                <a:latin typeface="Times New Roman" pitchFamily="18" charset="0"/>
                <a:ea typeface="Tahoma" pitchFamily="34" charset="0"/>
                <a:cs typeface="Times New Roman" pitchFamily="18" charset="0"/>
              </a:rPr>
              <a:t> </a:t>
            </a:r>
            <a:r>
              <a:rPr lang="en-US" sz="2600" dirty="0" err="1">
                <a:solidFill>
                  <a:sysClr val="windowText" lastClr="000000"/>
                </a:solidFill>
                <a:latin typeface="Times New Roman" pitchFamily="18" charset="0"/>
                <a:ea typeface="Tahoma" pitchFamily="34" charset="0"/>
                <a:cs typeface="Times New Roman" pitchFamily="18" charset="0"/>
              </a:rPr>
              <a:t>không</a:t>
            </a:r>
            <a:r>
              <a:rPr lang="en-US" sz="2600" dirty="0">
                <a:solidFill>
                  <a:sysClr val="windowText" lastClr="000000"/>
                </a:solidFill>
                <a:latin typeface="Times New Roman" pitchFamily="18" charset="0"/>
                <a:ea typeface="Tahoma" pitchFamily="34" charset="0"/>
                <a:cs typeface="Times New Roman" pitchFamily="18" charset="0"/>
              </a:rPr>
              <a:t> </a:t>
            </a:r>
            <a:r>
              <a:rPr lang="en-US" sz="2600" dirty="0" err="1">
                <a:solidFill>
                  <a:sysClr val="windowText" lastClr="000000"/>
                </a:solidFill>
                <a:latin typeface="Times New Roman" pitchFamily="18" charset="0"/>
                <a:ea typeface="Tahoma" pitchFamily="34" charset="0"/>
                <a:cs typeface="Times New Roman" pitchFamily="18" charset="0"/>
              </a:rPr>
              <a:t>ảnh</a:t>
            </a:r>
            <a:r>
              <a:rPr lang="en-US" sz="2600" dirty="0">
                <a:solidFill>
                  <a:sysClr val="windowText" lastClr="000000"/>
                </a:solidFill>
                <a:latin typeface="Times New Roman" pitchFamily="18" charset="0"/>
                <a:ea typeface="Tahoma" pitchFamily="34" charset="0"/>
                <a:cs typeface="Times New Roman" pitchFamily="18" charset="0"/>
              </a:rPr>
              <a:t> </a:t>
            </a:r>
            <a:r>
              <a:rPr lang="en-US" sz="2600" dirty="0" err="1">
                <a:solidFill>
                  <a:sysClr val="windowText" lastClr="000000"/>
                </a:solidFill>
                <a:latin typeface="Times New Roman" pitchFamily="18" charset="0"/>
                <a:ea typeface="Tahoma" pitchFamily="34" charset="0"/>
                <a:cs typeface="Times New Roman" pitchFamily="18" charset="0"/>
              </a:rPr>
              <a:t>hưởng</a:t>
            </a:r>
            <a:r>
              <a:rPr lang="en-US" sz="2600" dirty="0">
                <a:solidFill>
                  <a:sysClr val="windowText" lastClr="000000"/>
                </a:solidFill>
                <a:latin typeface="Times New Roman" pitchFamily="18" charset="0"/>
                <a:ea typeface="Tahoma" pitchFamily="34" charset="0"/>
                <a:cs typeface="Times New Roman" pitchFamily="18" charset="0"/>
              </a:rPr>
              <a:t> </a:t>
            </a:r>
            <a:r>
              <a:rPr lang="en-US" sz="2600" dirty="0" err="1">
                <a:solidFill>
                  <a:sysClr val="windowText" lastClr="000000"/>
                </a:solidFill>
                <a:latin typeface="Times New Roman" pitchFamily="18" charset="0"/>
                <a:ea typeface="Tahoma" pitchFamily="34" charset="0"/>
                <a:cs typeface="Times New Roman" pitchFamily="18" charset="0"/>
              </a:rPr>
              <a:t>đến</a:t>
            </a:r>
            <a:r>
              <a:rPr lang="en-US" sz="2600" dirty="0">
                <a:solidFill>
                  <a:sysClr val="windowText" lastClr="000000"/>
                </a:solidFill>
                <a:latin typeface="Times New Roman" pitchFamily="18" charset="0"/>
                <a:ea typeface="Tahoma" pitchFamily="34" charset="0"/>
                <a:cs typeface="Times New Roman" pitchFamily="18" charset="0"/>
              </a:rPr>
              <a:t> </a:t>
            </a:r>
            <a:r>
              <a:rPr lang="en-US" sz="2600" dirty="0" err="1">
                <a:solidFill>
                  <a:sysClr val="windowText" lastClr="000000"/>
                </a:solidFill>
                <a:latin typeface="Times New Roman" pitchFamily="18" charset="0"/>
                <a:ea typeface="Tahoma" pitchFamily="34" charset="0"/>
                <a:cs typeface="Times New Roman" pitchFamily="18" charset="0"/>
              </a:rPr>
              <a:t>đối</a:t>
            </a:r>
            <a:r>
              <a:rPr lang="en-US" sz="2600" dirty="0">
                <a:solidFill>
                  <a:sysClr val="windowText" lastClr="000000"/>
                </a:solidFill>
                <a:latin typeface="Times New Roman" pitchFamily="18" charset="0"/>
                <a:ea typeface="Tahoma" pitchFamily="34" charset="0"/>
                <a:cs typeface="Times New Roman" pitchFamily="18" charset="0"/>
              </a:rPr>
              <a:t> </a:t>
            </a:r>
            <a:r>
              <a:rPr lang="en-US" sz="2600" dirty="0" err="1">
                <a:solidFill>
                  <a:sysClr val="windowText" lastClr="000000"/>
                </a:solidFill>
                <a:latin typeface="Times New Roman" pitchFamily="18" charset="0"/>
                <a:ea typeface="Tahoma" pitchFamily="34" charset="0"/>
                <a:cs typeface="Times New Roman" pitchFamily="18" charset="0"/>
              </a:rPr>
              <a:t>tượng</a:t>
            </a:r>
            <a:r>
              <a:rPr lang="en-US" sz="2600" dirty="0">
                <a:solidFill>
                  <a:sysClr val="windowText" lastClr="000000"/>
                </a:solidFill>
                <a:latin typeface="Times New Roman" pitchFamily="18" charset="0"/>
                <a:ea typeface="Tahoma" pitchFamily="34" charset="0"/>
                <a:cs typeface="Times New Roman" pitchFamily="18" charset="0"/>
              </a:rPr>
              <a:t> </a:t>
            </a:r>
            <a:r>
              <a:rPr lang="en-US" sz="2600" dirty="0" err="1">
                <a:solidFill>
                  <a:sysClr val="windowText" lastClr="000000"/>
                </a:solidFill>
                <a:latin typeface="Times New Roman" pitchFamily="18" charset="0"/>
                <a:ea typeface="Tahoma" pitchFamily="34" charset="0"/>
                <a:cs typeface="Times New Roman" pitchFamily="18" charset="0"/>
              </a:rPr>
              <a:t>khác</a:t>
            </a:r>
            <a:r>
              <a:rPr lang="en-US" sz="2600" dirty="0">
                <a:solidFill>
                  <a:sysClr val="windowText" lastClr="000000"/>
                </a:solidFill>
                <a:latin typeface="Times New Roman" pitchFamily="18" charset="0"/>
                <a:ea typeface="Tahoma" pitchFamily="34" charset="0"/>
                <a:cs typeface="Times New Roman" pitchFamily="18" charset="0"/>
              </a:rPr>
              <a:t>, </a:t>
            </a:r>
            <a:r>
              <a:rPr lang="en-US" sz="2600" dirty="0" err="1">
                <a:solidFill>
                  <a:sysClr val="windowText" lastClr="000000"/>
                </a:solidFill>
                <a:latin typeface="Times New Roman" pitchFamily="18" charset="0"/>
                <a:ea typeface="Tahoma" pitchFamily="34" charset="0"/>
                <a:cs typeface="Times New Roman" pitchFamily="18" charset="0"/>
              </a:rPr>
              <a:t>không</a:t>
            </a:r>
            <a:r>
              <a:rPr lang="en-US" sz="2600" dirty="0">
                <a:solidFill>
                  <a:sysClr val="windowText" lastClr="000000"/>
                </a:solidFill>
                <a:latin typeface="Times New Roman" pitchFamily="18" charset="0"/>
                <a:ea typeface="Tahoma" pitchFamily="34" charset="0"/>
                <a:cs typeface="Times New Roman" pitchFamily="18" charset="0"/>
              </a:rPr>
              <a:t> </a:t>
            </a:r>
            <a:r>
              <a:rPr lang="en-US" sz="2600" dirty="0" err="1">
                <a:solidFill>
                  <a:sysClr val="windowText" lastClr="000000"/>
                </a:solidFill>
                <a:latin typeface="Times New Roman" pitchFamily="18" charset="0"/>
                <a:ea typeface="Tahoma" pitchFamily="34" charset="0"/>
                <a:cs typeface="Times New Roman" pitchFamily="18" charset="0"/>
              </a:rPr>
              <a:t>làm</a:t>
            </a:r>
            <a:r>
              <a:rPr lang="en-US" sz="2600" dirty="0">
                <a:solidFill>
                  <a:sysClr val="windowText" lastClr="000000"/>
                </a:solidFill>
                <a:latin typeface="Times New Roman" pitchFamily="18" charset="0"/>
                <a:ea typeface="Tahoma" pitchFamily="34" charset="0"/>
                <a:cs typeface="Times New Roman" pitchFamily="18" charset="0"/>
              </a:rPr>
              <a:t> </a:t>
            </a:r>
            <a:r>
              <a:rPr lang="en-US" sz="2600" dirty="0" err="1">
                <a:solidFill>
                  <a:sysClr val="windowText" lastClr="000000"/>
                </a:solidFill>
                <a:latin typeface="Times New Roman" pitchFamily="18" charset="0"/>
                <a:ea typeface="Tahoma" pitchFamily="34" charset="0"/>
                <a:cs typeface="Times New Roman" pitchFamily="18" charset="0"/>
              </a:rPr>
              <a:t>chúng</a:t>
            </a:r>
            <a:r>
              <a:rPr lang="en-US" sz="2600" dirty="0">
                <a:solidFill>
                  <a:sysClr val="windowText" lastClr="000000"/>
                </a:solidFill>
                <a:latin typeface="Times New Roman" pitchFamily="18" charset="0"/>
                <a:ea typeface="Tahoma" pitchFamily="34" charset="0"/>
                <a:cs typeface="Times New Roman" pitchFamily="18" charset="0"/>
              </a:rPr>
              <a:t> </a:t>
            </a:r>
            <a:r>
              <a:rPr lang="en-US" sz="2600" dirty="0" err="1">
                <a:solidFill>
                  <a:sysClr val="windowText" lastClr="000000"/>
                </a:solidFill>
                <a:latin typeface="Times New Roman" pitchFamily="18" charset="0"/>
                <a:ea typeface="Tahoma" pitchFamily="34" charset="0"/>
                <a:cs typeface="Times New Roman" pitchFamily="18" charset="0"/>
              </a:rPr>
              <a:t>thay</a:t>
            </a:r>
            <a:r>
              <a:rPr lang="en-US" sz="2600" dirty="0">
                <a:solidFill>
                  <a:sysClr val="windowText" lastClr="000000"/>
                </a:solidFill>
                <a:latin typeface="Times New Roman" pitchFamily="18" charset="0"/>
                <a:ea typeface="Tahoma" pitchFamily="34" charset="0"/>
                <a:cs typeface="Times New Roman" pitchFamily="18" charset="0"/>
              </a:rPr>
              <a:t> </a:t>
            </a:r>
            <a:r>
              <a:rPr lang="en-US" sz="2600" dirty="0" err="1">
                <a:solidFill>
                  <a:sysClr val="windowText" lastClr="000000"/>
                </a:solidFill>
                <a:latin typeface="Times New Roman" pitchFamily="18" charset="0"/>
                <a:ea typeface="Tahoma" pitchFamily="34" charset="0"/>
                <a:cs typeface="Times New Roman" pitchFamily="18" charset="0"/>
              </a:rPr>
              <a:t>đổi</a:t>
            </a:r>
            <a:r>
              <a:rPr lang="en-US" sz="2600" dirty="0">
                <a:solidFill>
                  <a:sysClr val="windowText" lastClr="000000"/>
                </a:solidFill>
                <a:latin typeface="Times New Roman" pitchFamily="18" charset="0"/>
                <a:ea typeface="Tahoma" pitchFamily="34" charset="0"/>
                <a:cs typeface="Times New Roman" pitchFamily="18" charset="0"/>
              </a:rPr>
              <a:t>.</a:t>
            </a:r>
          </a:p>
        </p:txBody>
      </p:sp>
      <p:sp>
        <p:nvSpPr>
          <p:cNvPr id="16" name="Freeform: Shape 13">
            <a:extLst>
              <a:ext uri="{FF2B5EF4-FFF2-40B4-BE49-F238E27FC236}">
                <a16:creationId xmlns:a16="http://schemas.microsoft.com/office/drawing/2014/main" id="{EC16B53C-CC5F-8C41-88F0-ACAC4CCB0770}"/>
              </a:ext>
            </a:extLst>
          </p:cNvPr>
          <p:cNvSpPr/>
          <p:nvPr/>
        </p:nvSpPr>
        <p:spPr>
          <a:xfrm>
            <a:off x="4760913" y="3449638"/>
            <a:ext cx="1155700" cy="2244725"/>
          </a:xfrm>
          <a:custGeom>
            <a:avLst/>
            <a:gdLst>
              <a:gd name="connsiteX0" fmla="*/ 0 w 3057787"/>
              <a:gd name="connsiteY0" fmla="*/ 152889 h 1528893"/>
              <a:gd name="connsiteX1" fmla="*/ 152889 w 3057787"/>
              <a:gd name="connsiteY1" fmla="*/ 0 h 1528893"/>
              <a:gd name="connsiteX2" fmla="*/ 2904898 w 3057787"/>
              <a:gd name="connsiteY2" fmla="*/ 0 h 1528893"/>
              <a:gd name="connsiteX3" fmla="*/ 3057787 w 3057787"/>
              <a:gd name="connsiteY3" fmla="*/ 152889 h 1528893"/>
              <a:gd name="connsiteX4" fmla="*/ 3057787 w 3057787"/>
              <a:gd name="connsiteY4" fmla="*/ 1376004 h 1528893"/>
              <a:gd name="connsiteX5" fmla="*/ 2904898 w 3057787"/>
              <a:gd name="connsiteY5" fmla="*/ 1528893 h 1528893"/>
              <a:gd name="connsiteX6" fmla="*/ 152889 w 3057787"/>
              <a:gd name="connsiteY6" fmla="*/ 1528893 h 1528893"/>
              <a:gd name="connsiteX7" fmla="*/ 0 w 3057787"/>
              <a:gd name="connsiteY7" fmla="*/ 1376004 h 1528893"/>
              <a:gd name="connsiteX8" fmla="*/ 0 w 3057787"/>
              <a:gd name="connsiteY8" fmla="*/ 152889 h 152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7787" h="1528893">
                <a:moveTo>
                  <a:pt x="0" y="152889"/>
                </a:moveTo>
                <a:cubicBezTo>
                  <a:pt x="0" y="68451"/>
                  <a:pt x="68451" y="0"/>
                  <a:pt x="152889" y="0"/>
                </a:cubicBezTo>
                <a:lnTo>
                  <a:pt x="2904898" y="0"/>
                </a:lnTo>
                <a:cubicBezTo>
                  <a:pt x="2989336" y="0"/>
                  <a:pt x="3057787" y="68451"/>
                  <a:pt x="3057787" y="152889"/>
                </a:cubicBezTo>
                <a:lnTo>
                  <a:pt x="3057787" y="1376004"/>
                </a:lnTo>
                <a:cubicBezTo>
                  <a:pt x="3057787" y="1460442"/>
                  <a:pt x="2989336" y="1528893"/>
                  <a:pt x="2904898" y="1528893"/>
                </a:cubicBezTo>
                <a:lnTo>
                  <a:pt x="152889" y="1528893"/>
                </a:lnTo>
                <a:cubicBezTo>
                  <a:pt x="68451" y="1528893"/>
                  <a:pt x="0" y="1460442"/>
                  <a:pt x="0" y="1376004"/>
                </a:cubicBezTo>
                <a:lnTo>
                  <a:pt x="0" y="152889"/>
                </a:lnTo>
                <a:close/>
              </a:path>
            </a:pathLst>
          </a:cu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lIns="62560" tIns="62560" rIns="62560" bIns="62560" anchor="ctr"/>
          <a:lstStyle>
            <a:lvl1pPr defTabSz="1244600">
              <a:defRPr>
                <a:solidFill>
                  <a:schemeClr val="tx1"/>
                </a:solidFill>
                <a:latin typeface="VNI-Times" pitchFamily="2" charset="0"/>
                <a:cs typeface="Arial" panose="020B0604020202020204" pitchFamily="34" charset="0"/>
              </a:defRPr>
            </a:lvl1pPr>
            <a:lvl2pPr marL="742950" indent="-285750" defTabSz="1244600">
              <a:defRPr>
                <a:solidFill>
                  <a:schemeClr val="tx1"/>
                </a:solidFill>
                <a:latin typeface="VNI-Times" pitchFamily="2" charset="0"/>
                <a:cs typeface="Arial" panose="020B0604020202020204" pitchFamily="34" charset="0"/>
              </a:defRPr>
            </a:lvl2pPr>
            <a:lvl3pPr marL="1143000" indent="-228600" defTabSz="1244600">
              <a:defRPr>
                <a:solidFill>
                  <a:schemeClr val="tx1"/>
                </a:solidFill>
                <a:latin typeface="VNI-Times" pitchFamily="2" charset="0"/>
                <a:cs typeface="Arial" panose="020B0604020202020204" pitchFamily="34" charset="0"/>
              </a:defRPr>
            </a:lvl3pPr>
            <a:lvl4pPr marL="1600200" indent="-228600" defTabSz="1244600">
              <a:defRPr>
                <a:solidFill>
                  <a:schemeClr val="tx1"/>
                </a:solidFill>
                <a:latin typeface="VNI-Times" pitchFamily="2" charset="0"/>
                <a:cs typeface="Arial" panose="020B0604020202020204" pitchFamily="34" charset="0"/>
              </a:defRPr>
            </a:lvl4pPr>
            <a:lvl5pPr marL="2057400" indent="-228600" defTabSz="1244600">
              <a:defRPr>
                <a:solidFill>
                  <a:schemeClr val="tx1"/>
                </a:solidFill>
                <a:latin typeface="VNI-Times" pitchFamily="2" charset="0"/>
                <a:cs typeface="Arial" panose="020B0604020202020204" pitchFamily="34" charset="0"/>
              </a:defRPr>
            </a:lvl5pPr>
            <a:lvl6pPr marL="25146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defRPr/>
            </a:pPr>
            <a:r>
              <a:rPr lang="en-US" altLang="vi-VN" sz="2800">
                <a:solidFill>
                  <a:srgbClr val="000000"/>
                </a:solidFill>
                <a:latin typeface="Times New Roman" panose="02020603050405020304" pitchFamily="18" charset="0"/>
              </a:rPr>
              <a:t>Liên hệ</a:t>
            </a:r>
          </a:p>
        </p:txBody>
      </p:sp>
      <p:cxnSp>
        <p:nvCxnSpPr>
          <p:cNvPr id="21" name="Straight Connector 20">
            <a:extLst>
              <a:ext uri="{FF2B5EF4-FFF2-40B4-BE49-F238E27FC236}">
                <a16:creationId xmlns:a16="http://schemas.microsoft.com/office/drawing/2014/main" id="{84F41315-4701-E84A-B8AE-65AE25F101DA}"/>
              </a:ext>
            </a:extLst>
          </p:cNvPr>
          <p:cNvCxnSpPr/>
          <p:nvPr/>
        </p:nvCxnSpPr>
        <p:spPr>
          <a:xfrm>
            <a:off x="2062163" y="187325"/>
            <a:ext cx="0" cy="1058863"/>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26987" name="Slide Number Placeholder 1">
            <a:extLst>
              <a:ext uri="{FF2B5EF4-FFF2-40B4-BE49-F238E27FC236}">
                <a16:creationId xmlns:a16="http://schemas.microsoft.com/office/drawing/2014/main" id="{53C1A2E1-F139-494B-B2EE-A3E546025332}"/>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6A0AAA6C-844A-7D43-89A4-9C630DC480D6}" type="slidenum">
              <a:rPr lang="en-US" altLang="vi-VN" smtClean="0">
                <a:solidFill>
                  <a:srgbClr val="1F5281"/>
                </a:solidFill>
                <a:latin typeface="Arial" panose="020B0604020202020204" pitchFamily="34" charset="0"/>
              </a:rPr>
              <a:pPr algn="ctr"/>
              <a:t>8</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4742234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Footer Placeholder 2">
            <a:extLst>
              <a:ext uri="{FF2B5EF4-FFF2-40B4-BE49-F238E27FC236}">
                <a16:creationId xmlns:a16="http://schemas.microsoft.com/office/drawing/2014/main" id="{B0FF58CF-B27E-4C42-810C-D1006B6DFB52}"/>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200706" name="Date Placeholder 3">
            <a:extLst>
              <a:ext uri="{FF2B5EF4-FFF2-40B4-BE49-F238E27FC236}">
                <a16:creationId xmlns:a16="http://schemas.microsoft.com/office/drawing/2014/main" id="{8E6F9D7A-9BD5-6F44-8DDA-52B61F91C78C}"/>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B639F95F-FF94-514E-B796-10EE3CBEE9B8}"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200707" name="Title 1">
            <a:extLst>
              <a:ext uri="{FF2B5EF4-FFF2-40B4-BE49-F238E27FC236}">
                <a16:creationId xmlns:a16="http://schemas.microsoft.com/office/drawing/2014/main" id="{941CE3D5-9735-7B4F-A80A-0C0427E5D06A}"/>
              </a:ext>
            </a:extLst>
          </p:cNvPr>
          <p:cNvSpPr>
            <a:spLocks noGrp="1"/>
          </p:cNvSpPr>
          <p:nvPr>
            <p:ph type="title"/>
          </p:nvPr>
        </p:nvSpPr>
        <p:spPr>
          <a:xfrm>
            <a:off x="1981200" y="260350"/>
            <a:ext cx="8435975" cy="563563"/>
          </a:xfrm>
        </p:spPr>
        <p:txBody>
          <a:bodyPr/>
          <a:lstStyle/>
          <a:p>
            <a:r>
              <a:rPr lang="en-US" altLang="en-US" sz="320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3. Các giai đoạn của quá trình nhận thức</a:t>
            </a:r>
          </a:p>
        </p:txBody>
      </p:sp>
      <p:grpSp>
        <p:nvGrpSpPr>
          <p:cNvPr id="6" name="Rectangle 24">
            <a:extLst>
              <a:ext uri="{FF2B5EF4-FFF2-40B4-BE49-F238E27FC236}">
                <a16:creationId xmlns:a16="http://schemas.microsoft.com/office/drawing/2014/main" id="{1805ADAF-407B-F145-8DF4-EB0C68B9A1AA}"/>
              </a:ext>
            </a:extLst>
          </p:cNvPr>
          <p:cNvGrpSpPr>
            <a:grpSpLocks/>
          </p:cNvGrpSpPr>
          <p:nvPr/>
        </p:nvGrpSpPr>
        <p:grpSpPr bwMode="auto">
          <a:xfrm>
            <a:off x="2792413" y="2297113"/>
            <a:ext cx="2735262" cy="1223962"/>
            <a:chOff x="442" y="1225"/>
            <a:chExt cx="1082" cy="1029"/>
          </a:xfrm>
        </p:grpSpPr>
        <p:pic>
          <p:nvPicPr>
            <p:cNvPr id="200721" name="Rectangle 24">
              <a:extLst>
                <a:ext uri="{FF2B5EF4-FFF2-40B4-BE49-F238E27FC236}">
                  <a16:creationId xmlns:a16="http://schemas.microsoft.com/office/drawing/2014/main" id="{7E6C6569-79D5-634F-B88D-66852B89C7B3}"/>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 y="1225"/>
              <a:ext cx="1082" cy="1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6">
              <a:extLst>
                <a:ext uri="{FF2B5EF4-FFF2-40B4-BE49-F238E27FC236}">
                  <a16:creationId xmlns:a16="http://schemas.microsoft.com/office/drawing/2014/main" id="{8C7D5C19-0CC2-0A4F-B191-E88AC32D3207}"/>
                </a:ext>
              </a:extLst>
            </p:cNvPr>
            <p:cNvSpPr txBox="1">
              <a:spLocks noChangeArrowheads="1"/>
            </p:cNvSpPr>
            <p:nvPr/>
          </p:nvSpPr>
          <p:spPr bwMode="auto">
            <a:xfrm>
              <a:off x="480" y="1248"/>
              <a:ext cx="1008" cy="961"/>
            </a:xfrm>
            <a:prstGeom prst="rect">
              <a:avLst/>
            </a:prstGeom>
            <a:noFill/>
            <a:ln w="9525">
              <a:noFill/>
              <a:miter lim="800000"/>
              <a:headEnd/>
              <a:tailEnd/>
            </a:ln>
          </p:spPr>
          <p:txBody>
            <a:bodyPr wrap="none" lIns="91417" tIns="45709" rIns="91417" bIns="45709" anchor="ctr"/>
            <a:lstStyle/>
            <a:p>
              <a:pPr algn="ctr">
                <a:defRPr/>
              </a:pPr>
              <a:r>
                <a:rPr lang="en-US" sz="2800" b="1" dirty="0">
                  <a:solidFill>
                    <a:srgbClr val="FFFFFF"/>
                  </a:solidFill>
                  <a:effectLst>
                    <a:outerShdw blurRad="38100" dist="38100" dir="2700000" algn="tl">
                      <a:srgbClr val="C0C0C0"/>
                    </a:outerShdw>
                  </a:effectLst>
                  <a:cs typeface="Arial" charset="0"/>
                </a:rPr>
                <a:t>TRỰC QUAN</a:t>
              </a:r>
            </a:p>
            <a:p>
              <a:pPr algn="ctr">
                <a:defRPr/>
              </a:pPr>
              <a:r>
                <a:rPr lang="en-US" sz="2800" b="1" dirty="0">
                  <a:solidFill>
                    <a:srgbClr val="FFFFFF"/>
                  </a:solidFill>
                  <a:effectLst>
                    <a:outerShdw blurRad="38100" dist="38100" dir="2700000" algn="tl">
                      <a:srgbClr val="C0C0C0"/>
                    </a:outerShdw>
                  </a:effectLst>
                  <a:cs typeface="Arial" charset="0"/>
                </a:rPr>
                <a:t>SINH ĐỘNG</a:t>
              </a:r>
            </a:p>
          </p:txBody>
        </p:sp>
      </p:grpSp>
      <p:grpSp>
        <p:nvGrpSpPr>
          <p:cNvPr id="9" name="Rectangle 24">
            <a:extLst>
              <a:ext uri="{FF2B5EF4-FFF2-40B4-BE49-F238E27FC236}">
                <a16:creationId xmlns:a16="http://schemas.microsoft.com/office/drawing/2014/main" id="{3BCAAD27-6E7C-2C42-85B7-BEE296F516D3}"/>
              </a:ext>
            </a:extLst>
          </p:cNvPr>
          <p:cNvGrpSpPr>
            <a:grpSpLocks/>
          </p:cNvGrpSpPr>
          <p:nvPr/>
        </p:nvGrpSpPr>
        <p:grpSpPr bwMode="auto">
          <a:xfrm>
            <a:off x="7480300" y="2297113"/>
            <a:ext cx="2735263" cy="1223962"/>
            <a:chOff x="442" y="1225"/>
            <a:chExt cx="1082" cy="1029"/>
          </a:xfrm>
        </p:grpSpPr>
        <p:pic>
          <p:nvPicPr>
            <p:cNvPr id="200719" name="Rectangle 24">
              <a:extLst>
                <a:ext uri="{FF2B5EF4-FFF2-40B4-BE49-F238E27FC236}">
                  <a16:creationId xmlns:a16="http://schemas.microsoft.com/office/drawing/2014/main" id="{AB7037A5-B61E-E54B-B9BB-29E211BE7859}"/>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 y="1225"/>
              <a:ext cx="1082" cy="1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19">
              <a:extLst>
                <a:ext uri="{FF2B5EF4-FFF2-40B4-BE49-F238E27FC236}">
                  <a16:creationId xmlns:a16="http://schemas.microsoft.com/office/drawing/2014/main" id="{1474D384-4511-C14B-8448-F2840D0EAA2B}"/>
                </a:ext>
              </a:extLst>
            </p:cNvPr>
            <p:cNvSpPr txBox="1">
              <a:spLocks noChangeArrowheads="1"/>
            </p:cNvSpPr>
            <p:nvPr/>
          </p:nvSpPr>
          <p:spPr bwMode="auto">
            <a:xfrm>
              <a:off x="480" y="1248"/>
              <a:ext cx="1008" cy="961"/>
            </a:xfrm>
            <a:prstGeom prst="rect">
              <a:avLst/>
            </a:prstGeom>
            <a:noFill/>
            <a:ln w="9525">
              <a:noFill/>
              <a:miter lim="800000"/>
              <a:headEnd/>
              <a:tailEnd/>
            </a:ln>
          </p:spPr>
          <p:txBody>
            <a:bodyPr wrap="none" lIns="91417" tIns="45709" rIns="91417" bIns="45709" anchor="ctr"/>
            <a:lstStyle/>
            <a:p>
              <a:pPr algn="ctr">
                <a:defRPr/>
              </a:pPr>
              <a:r>
                <a:rPr lang="en-US" sz="2800" b="1" dirty="0">
                  <a:solidFill>
                    <a:srgbClr val="FFFFFF"/>
                  </a:solidFill>
                  <a:effectLst>
                    <a:outerShdw blurRad="38100" dist="38100" dir="2700000" algn="tl">
                      <a:srgbClr val="C0C0C0"/>
                    </a:outerShdw>
                  </a:effectLst>
                  <a:cs typeface="Arial" charset="0"/>
                </a:rPr>
                <a:t>TƯ DUY </a:t>
              </a:r>
            </a:p>
            <a:p>
              <a:pPr algn="ctr">
                <a:defRPr/>
              </a:pPr>
              <a:r>
                <a:rPr lang="en-US" sz="2800" b="1" dirty="0">
                  <a:solidFill>
                    <a:srgbClr val="FFFFFF"/>
                  </a:solidFill>
                  <a:effectLst>
                    <a:outerShdw blurRad="38100" dist="38100" dir="2700000" algn="tl">
                      <a:srgbClr val="C0C0C0"/>
                    </a:outerShdw>
                  </a:effectLst>
                  <a:cs typeface="Arial" charset="0"/>
                </a:rPr>
                <a:t>TRỪU TƯỢNG</a:t>
              </a:r>
            </a:p>
          </p:txBody>
        </p:sp>
      </p:grpSp>
      <p:sp>
        <p:nvSpPr>
          <p:cNvPr id="12" name="AutoShape 20">
            <a:extLst>
              <a:ext uri="{FF2B5EF4-FFF2-40B4-BE49-F238E27FC236}">
                <a16:creationId xmlns:a16="http://schemas.microsoft.com/office/drawing/2014/main" id="{0ECF4BC4-BF6F-8644-94E9-35909291B48B}"/>
              </a:ext>
            </a:extLst>
          </p:cNvPr>
          <p:cNvSpPr>
            <a:spLocks noChangeArrowheads="1"/>
          </p:cNvSpPr>
          <p:nvPr/>
        </p:nvSpPr>
        <p:spPr bwMode="auto">
          <a:xfrm>
            <a:off x="6211888" y="2584450"/>
            <a:ext cx="1249362" cy="647700"/>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0000"/>
          </a:solidFill>
          <a:ln w="9525">
            <a:solidFill>
              <a:srgbClr val="000000"/>
            </a:solidFill>
            <a:miter lim="800000"/>
            <a:headEnd/>
            <a:tailEnd/>
          </a:ln>
        </p:spPr>
        <p:txBody>
          <a:bodyPr wrap="none" anchor="ctr"/>
          <a:lstStyle/>
          <a:p>
            <a:pPr>
              <a:defRPr/>
            </a:pPr>
            <a:endParaRPr lang="en-US" kern="0">
              <a:solidFill>
                <a:srgbClr val="000000"/>
              </a:solidFill>
              <a:latin typeface="Times New Roman" panose="02020603050405020304" pitchFamily="18" charset="0"/>
            </a:endParaRPr>
          </a:p>
        </p:txBody>
      </p:sp>
      <p:grpSp>
        <p:nvGrpSpPr>
          <p:cNvPr id="13" name="Rectangle 24">
            <a:extLst>
              <a:ext uri="{FF2B5EF4-FFF2-40B4-BE49-F238E27FC236}">
                <a16:creationId xmlns:a16="http://schemas.microsoft.com/office/drawing/2014/main" id="{C379CE4F-5798-E043-AE96-C6C58F4E0270}"/>
              </a:ext>
            </a:extLst>
          </p:cNvPr>
          <p:cNvGrpSpPr>
            <a:grpSpLocks/>
          </p:cNvGrpSpPr>
          <p:nvPr/>
        </p:nvGrpSpPr>
        <p:grpSpPr bwMode="auto">
          <a:xfrm>
            <a:off x="7551738" y="5057775"/>
            <a:ext cx="2735262" cy="1223963"/>
            <a:chOff x="442" y="1225"/>
            <a:chExt cx="1082" cy="1029"/>
          </a:xfrm>
        </p:grpSpPr>
        <p:pic>
          <p:nvPicPr>
            <p:cNvPr id="200717" name="Rectangle 24">
              <a:extLst>
                <a:ext uri="{FF2B5EF4-FFF2-40B4-BE49-F238E27FC236}">
                  <a16:creationId xmlns:a16="http://schemas.microsoft.com/office/drawing/2014/main" id="{3152CD5F-D106-BF48-8D92-D79C9D84E4AA}"/>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 y="1225"/>
              <a:ext cx="1082" cy="1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23">
              <a:extLst>
                <a:ext uri="{FF2B5EF4-FFF2-40B4-BE49-F238E27FC236}">
                  <a16:creationId xmlns:a16="http://schemas.microsoft.com/office/drawing/2014/main" id="{CBFF4D71-47C1-0148-B9E8-CC583431E1BE}"/>
                </a:ext>
              </a:extLst>
            </p:cNvPr>
            <p:cNvSpPr txBox="1">
              <a:spLocks noChangeArrowheads="1"/>
            </p:cNvSpPr>
            <p:nvPr/>
          </p:nvSpPr>
          <p:spPr bwMode="auto">
            <a:xfrm>
              <a:off x="480" y="1248"/>
              <a:ext cx="1008" cy="961"/>
            </a:xfrm>
            <a:prstGeom prst="rect">
              <a:avLst/>
            </a:prstGeom>
            <a:noFill/>
            <a:ln w="9525">
              <a:noFill/>
              <a:miter lim="800000"/>
              <a:headEnd/>
              <a:tailEnd/>
            </a:ln>
          </p:spPr>
          <p:txBody>
            <a:bodyPr wrap="none" lIns="91417" tIns="45709" rIns="91417" bIns="45709" anchor="ctr"/>
            <a:lstStyle/>
            <a:p>
              <a:pPr algn="ctr">
                <a:defRPr/>
              </a:pPr>
              <a:r>
                <a:rPr lang="en-US" sz="3600" b="1">
                  <a:solidFill>
                    <a:srgbClr val="FFFFFF"/>
                  </a:solidFill>
                  <a:effectLst>
                    <a:outerShdw blurRad="38100" dist="38100" dir="2700000" algn="tl">
                      <a:srgbClr val="C0C0C0"/>
                    </a:outerShdw>
                  </a:effectLst>
                  <a:cs typeface="Arial" charset="0"/>
                </a:rPr>
                <a:t>Thực tiễn</a:t>
              </a:r>
            </a:p>
          </p:txBody>
        </p:sp>
      </p:grpSp>
      <p:sp>
        <p:nvSpPr>
          <p:cNvPr id="16" name="AutoShape 24">
            <a:extLst>
              <a:ext uri="{FF2B5EF4-FFF2-40B4-BE49-F238E27FC236}">
                <a16:creationId xmlns:a16="http://schemas.microsoft.com/office/drawing/2014/main" id="{7B525DF9-15A9-4742-A750-6A1F9E3E1AAB}"/>
              </a:ext>
            </a:extLst>
          </p:cNvPr>
          <p:cNvSpPr>
            <a:spLocks noChangeArrowheads="1"/>
          </p:cNvSpPr>
          <p:nvPr/>
        </p:nvSpPr>
        <p:spPr bwMode="auto">
          <a:xfrm rot="5400000">
            <a:off x="8452644" y="4229894"/>
            <a:ext cx="1008062" cy="647700"/>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0000"/>
          </a:solidFill>
          <a:ln w="9525">
            <a:solidFill>
              <a:srgbClr val="000000"/>
            </a:solidFill>
            <a:miter lim="800000"/>
            <a:headEnd/>
            <a:tailEnd/>
          </a:ln>
        </p:spPr>
        <p:txBody>
          <a:bodyPr wrap="none" anchor="ctr"/>
          <a:lstStyle/>
          <a:p>
            <a:pPr>
              <a:defRPr/>
            </a:pPr>
            <a:endParaRPr lang="en-US" kern="0">
              <a:solidFill>
                <a:srgbClr val="000000"/>
              </a:solidFill>
              <a:latin typeface="Times New Roman" panose="02020603050405020304" pitchFamily="18" charset="0"/>
            </a:endParaRPr>
          </a:p>
        </p:txBody>
      </p:sp>
      <p:sp>
        <p:nvSpPr>
          <p:cNvPr id="200713" name="Rectangle 25">
            <a:extLst>
              <a:ext uri="{FF2B5EF4-FFF2-40B4-BE49-F238E27FC236}">
                <a16:creationId xmlns:a16="http://schemas.microsoft.com/office/drawing/2014/main" id="{C199972D-E891-144B-9C05-7697D6439491}"/>
              </a:ext>
            </a:extLst>
          </p:cNvPr>
          <p:cNvSpPr>
            <a:spLocks noChangeArrowheads="1"/>
          </p:cNvSpPr>
          <p:nvPr/>
        </p:nvSpPr>
        <p:spPr bwMode="auto">
          <a:xfrm>
            <a:off x="1249363" y="3548063"/>
            <a:ext cx="6211887"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V.I.Lênin: “</a:t>
            </a:r>
            <a:r>
              <a:rPr lang="en-US" altLang="vi-VN"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Từ trực quan sinh động đến tư duy trừu tượng, từ tư duy trừu tượng trở về thực tiễn, là con đường biện chứng của sự nhận thức chân lý khách quan</a:t>
            </a:r>
            <a:r>
              <a:rPr lang="en-US" altLang="vi-VN"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p>
        </p:txBody>
      </p:sp>
      <p:sp>
        <p:nvSpPr>
          <p:cNvPr id="200714" name="Title 1">
            <a:extLst>
              <a:ext uri="{FF2B5EF4-FFF2-40B4-BE49-F238E27FC236}">
                <a16:creationId xmlns:a16="http://schemas.microsoft.com/office/drawing/2014/main" id="{75DE775F-FF0B-2349-B886-1B5EE561968B}"/>
              </a:ext>
            </a:extLst>
          </p:cNvPr>
          <p:cNvSpPr txBox="1">
            <a:spLocks noChangeArrowheads="1"/>
          </p:cNvSpPr>
          <p:nvPr/>
        </p:nvSpPr>
        <p:spPr bwMode="black">
          <a:xfrm>
            <a:off x="962025" y="1204913"/>
            <a:ext cx="10799763"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Quan điểm của V.I.Lênin về con đường biện chứng của nhận thức chân lý</a:t>
            </a:r>
          </a:p>
        </p:txBody>
      </p:sp>
      <p:cxnSp>
        <p:nvCxnSpPr>
          <p:cNvPr id="19" name="Straight Connector 18">
            <a:extLst>
              <a:ext uri="{FF2B5EF4-FFF2-40B4-BE49-F238E27FC236}">
                <a16:creationId xmlns:a16="http://schemas.microsoft.com/office/drawing/2014/main" id="{A85A9B52-EF79-5246-98A0-7E9ECD64A89D}"/>
              </a:ext>
            </a:extLst>
          </p:cNvPr>
          <p:cNvCxnSpPr/>
          <p:nvPr/>
        </p:nvCxnSpPr>
        <p:spPr>
          <a:xfrm>
            <a:off x="2119313" y="61913"/>
            <a:ext cx="0" cy="1057275"/>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200716" name="Slide Number Placeholder 1">
            <a:extLst>
              <a:ext uri="{FF2B5EF4-FFF2-40B4-BE49-F238E27FC236}">
                <a16:creationId xmlns:a16="http://schemas.microsoft.com/office/drawing/2014/main" id="{791827B6-40B9-5E48-ADEC-337AB02C8E9B}"/>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B0EDAB04-A12A-6947-BE04-2197F0505942}" type="slidenum">
              <a:rPr lang="en-US" altLang="vi-VN" smtClean="0">
                <a:solidFill>
                  <a:srgbClr val="1F5281"/>
                </a:solidFill>
                <a:latin typeface="Arial" panose="020B0604020202020204" pitchFamily="34" charset="0"/>
              </a:rPr>
              <a:pPr algn="ctr"/>
              <a:t>80</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5799098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ppt_x</p:attrName>
                                        </p:attrNameLst>
                                      </p:cBhvr>
                                      <p:tavLst>
                                        <p:tav tm="0">
                                          <p:val>
                                            <p:strVal val="#ppt_x-.2"/>
                                          </p:val>
                                        </p:tav>
                                        <p:tav tm="100000">
                                          <p:val>
                                            <p:strVal val="#ppt_x"/>
                                          </p:val>
                                        </p:tav>
                                      </p:tavLst>
                                    </p:anim>
                                    <p:anim calcmode="lin" valueType="num">
                                      <p:cBhvr>
                                        <p:cTn id="8" dur="10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9" dur="1000"/>
                                        <p:tgtEl>
                                          <p:spTgt spid="6"/>
                                        </p:tgtEl>
                                      </p:cBhvr>
                                    </p:animEffect>
                                  </p:childTnLst>
                                </p:cTn>
                              </p:par>
                            </p:childTnLst>
                          </p:cTn>
                        </p:par>
                        <p:par>
                          <p:cTn id="10" fill="hold" nodeType="afterGroup">
                            <p:stCondLst>
                              <p:cond delay="1000"/>
                            </p:stCondLst>
                            <p:childTnLst>
                              <p:par>
                                <p:cTn id="11" presetID="29"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1000" fill="hold"/>
                                        <p:tgtEl>
                                          <p:spTgt spid="12"/>
                                        </p:tgtEl>
                                        <p:attrNameLst>
                                          <p:attrName>ppt_x</p:attrName>
                                        </p:attrNameLst>
                                      </p:cBhvr>
                                      <p:tavLst>
                                        <p:tav tm="0">
                                          <p:val>
                                            <p:strVal val="#ppt_x-.2"/>
                                          </p:val>
                                        </p:tav>
                                        <p:tav tm="100000">
                                          <p:val>
                                            <p:strVal val="#ppt_x"/>
                                          </p:val>
                                        </p:tav>
                                      </p:tavLst>
                                    </p:anim>
                                    <p:anim calcmode="lin" valueType="num">
                                      <p:cBhvr>
                                        <p:cTn id="14" dur="1000" fill="hold"/>
                                        <p:tgtEl>
                                          <p:spTgt spid="12"/>
                                        </p:tgtEl>
                                        <p:attrNameLst>
                                          <p:attrName>ppt_y</p:attrName>
                                        </p:attrNameLst>
                                      </p:cBhvr>
                                      <p:tavLst>
                                        <p:tav tm="0">
                                          <p:val>
                                            <p:strVal val="#ppt_y"/>
                                          </p:val>
                                        </p:tav>
                                        <p:tav tm="100000">
                                          <p:val>
                                            <p:strVal val="#ppt_y"/>
                                          </p:val>
                                        </p:tav>
                                      </p:tavLst>
                                    </p:anim>
                                    <p:animEffect transition="in" filter="wipe(right)" prLst="gradientSize: 0.1">
                                      <p:cBhvr>
                                        <p:cTn id="15" dur="1000"/>
                                        <p:tgtEl>
                                          <p:spTgt spid="12"/>
                                        </p:tgtEl>
                                      </p:cBhvr>
                                    </p:animEffect>
                                  </p:childTnLst>
                                </p:cTn>
                              </p:par>
                            </p:childTnLst>
                          </p:cTn>
                        </p:par>
                        <p:par>
                          <p:cTn id="16" fill="hold" nodeType="afterGroup">
                            <p:stCondLst>
                              <p:cond delay="2000"/>
                            </p:stCondLst>
                            <p:childTnLst>
                              <p:par>
                                <p:cTn id="17" presetID="29"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ppt_x</p:attrName>
                                        </p:attrNameLst>
                                      </p:cBhvr>
                                      <p:tavLst>
                                        <p:tav tm="0">
                                          <p:val>
                                            <p:strVal val="#ppt_x-.2"/>
                                          </p:val>
                                        </p:tav>
                                        <p:tav tm="100000">
                                          <p:val>
                                            <p:strVal val="#ppt_x"/>
                                          </p:val>
                                        </p:tav>
                                      </p:tavLst>
                                    </p:anim>
                                    <p:anim calcmode="lin" valueType="num">
                                      <p:cBhvr>
                                        <p:cTn id="20" dur="10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21" dur="1000"/>
                                        <p:tgtEl>
                                          <p:spTgt spid="9"/>
                                        </p:tgtEl>
                                      </p:cBhvr>
                                    </p:animEffect>
                                  </p:childTnLst>
                                </p:cTn>
                              </p:par>
                            </p:childTnLst>
                          </p:cTn>
                        </p:par>
                        <p:par>
                          <p:cTn id="22" fill="hold" nodeType="afterGroup">
                            <p:stCondLst>
                              <p:cond delay="3000"/>
                            </p:stCondLst>
                            <p:childTnLst>
                              <p:par>
                                <p:cTn id="23" presetID="29" presetClass="entr" presetSubtype="0"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1000" fill="hold"/>
                                        <p:tgtEl>
                                          <p:spTgt spid="13"/>
                                        </p:tgtEl>
                                        <p:attrNameLst>
                                          <p:attrName>ppt_x</p:attrName>
                                        </p:attrNameLst>
                                      </p:cBhvr>
                                      <p:tavLst>
                                        <p:tav tm="0">
                                          <p:val>
                                            <p:strVal val="#ppt_x-.2"/>
                                          </p:val>
                                        </p:tav>
                                        <p:tav tm="100000">
                                          <p:val>
                                            <p:strVal val="#ppt_x"/>
                                          </p:val>
                                        </p:tav>
                                      </p:tavLst>
                                    </p:anim>
                                    <p:anim calcmode="lin" valueType="num">
                                      <p:cBhvr>
                                        <p:cTn id="26" dur="1000" fill="hold"/>
                                        <p:tgtEl>
                                          <p:spTgt spid="13"/>
                                        </p:tgtEl>
                                        <p:attrNameLst>
                                          <p:attrName>ppt_y</p:attrName>
                                        </p:attrNameLst>
                                      </p:cBhvr>
                                      <p:tavLst>
                                        <p:tav tm="0">
                                          <p:val>
                                            <p:strVal val="#ppt_y"/>
                                          </p:val>
                                        </p:tav>
                                        <p:tav tm="100000">
                                          <p:val>
                                            <p:strVal val="#ppt_y"/>
                                          </p:val>
                                        </p:tav>
                                      </p:tavLst>
                                    </p:anim>
                                    <p:animEffect transition="in" filter="wipe(right)" prLst="gradientSize: 0.1">
                                      <p:cBhvr>
                                        <p:cTn id="27" dur="1000"/>
                                        <p:tgtEl>
                                          <p:spTgt spid="13"/>
                                        </p:tgtEl>
                                      </p:cBhvr>
                                    </p:animEffect>
                                  </p:childTnLst>
                                </p:cTn>
                              </p:par>
                            </p:childTnLst>
                          </p:cTn>
                        </p:par>
                        <p:par>
                          <p:cTn id="28" fill="hold" nodeType="afterGroup">
                            <p:stCondLst>
                              <p:cond delay="4000"/>
                            </p:stCondLst>
                            <p:childTnLst>
                              <p:par>
                                <p:cTn id="29" presetID="29" presetClass="entr" presetSubtype="0"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1000" fill="hold"/>
                                        <p:tgtEl>
                                          <p:spTgt spid="16"/>
                                        </p:tgtEl>
                                        <p:attrNameLst>
                                          <p:attrName>ppt_x</p:attrName>
                                        </p:attrNameLst>
                                      </p:cBhvr>
                                      <p:tavLst>
                                        <p:tav tm="0">
                                          <p:val>
                                            <p:strVal val="#ppt_x-.2"/>
                                          </p:val>
                                        </p:tav>
                                        <p:tav tm="100000">
                                          <p:val>
                                            <p:strVal val="#ppt_x"/>
                                          </p:val>
                                        </p:tav>
                                      </p:tavLst>
                                    </p:anim>
                                    <p:anim calcmode="lin" valueType="num">
                                      <p:cBhvr>
                                        <p:cTn id="32" dur="10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33"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Footer Placeholder 2">
            <a:extLst>
              <a:ext uri="{FF2B5EF4-FFF2-40B4-BE49-F238E27FC236}">
                <a16:creationId xmlns:a16="http://schemas.microsoft.com/office/drawing/2014/main" id="{94D82DCB-E4D3-C047-AA01-BE27454A489F}"/>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201730" name="Date Placeholder 3">
            <a:extLst>
              <a:ext uri="{FF2B5EF4-FFF2-40B4-BE49-F238E27FC236}">
                <a16:creationId xmlns:a16="http://schemas.microsoft.com/office/drawing/2014/main" id="{82AB75CB-BB80-B041-A74A-2DA44BEF6BCA}"/>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D16DF33A-F131-D44B-91D4-78B71B403B74}"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201731" name="Flowchart: Process 4">
            <a:extLst>
              <a:ext uri="{FF2B5EF4-FFF2-40B4-BE49-F238E27FC236}">
                <a16:creationId xmlns:a16="http://schemas.microsoft.com/office/drawing/2014/main" id="{0699F0EC-782E-F346-BC32-D7E2DEDEFC46}"/>
              </a:ext>
            </a:extLst>
          </p:cNvPr>
          <p:cNvSpPr>
            <a:spLocks noChangeArrowheads="1"/>
          </p:cNvSpPr>
          <p:nvPr/>
        </p:nvSpPr>
        <p:spPr bwMode="auto">
          <a:xfrm>
            <a:off x="609600" y="4697413"/>
            <a:ext cx="2638425" cy="1228725"/>
          </a:xfrm>
          <a:prstGeom prst="flowChartProcess">
            <a:avLst/>
          </a:prstGeom>
          <a:solidFill>
            <a:srgbClr val="0066FF"/>
          </a:solidFill>
          <a:ln w="25400" algn="ctr">
            <a:solidFill>
              <a:srgbClr val="89A4A7"/>
            </a:solidFill>
            <a:miter lim="800000"/>
            <a:headEnd/>
            <a:tailEnd/>
          </a:ln>
        </p:spPr>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r>
              <a:rPr lang="en-US" altLang="vi-VN" sz="3200" b="1">
                <a:solidFill>
                  <a:srgbClr val="FFFFFF"/>
                </a:solidFill>
                <a:latin typeface="Times New Roman" panose="02020603050405020304" pitchFamily="18" charset="0"/>
              </a:rPr>
              <a:t> Nhận thức cảm tính</a:t>
            </a:r>
          </a:p>
        </p:txBody>
      </p:sp>
      <p:sp>
        <p:nvSpPr>
          <p:cNvPr id="201732" name="Flowchart: Process 5">
            <a:extLst>
              <a:ext uri="{FF2B5EF4-FFF2-40B4-BE49-F238E27FC236}">
                <a16:creationId xmlns:a16="http://schemas.microsoft.com/office/drawing/2014/main" id="{79BB679A-1CF9-BF4E-8E93-831E4F3E70CE}"/>
              </a:ext>
            </a:extLst>
          </p:cNvPr>
          <p:cNvSpPr>
            <a:spLocks noChangeArrowheads="1"/>
          </p:cNvSpPr>
          <p:nvPr/>
        </p:nvSpPr>
        <p:spPr bwMode="auto">
          <a:xfrm>
            <a:off x="609600" y="1881188"/>
            <a:ext cx="2638425" cy="1230312"/>
          </a:xfrm>
          <a:prstGeom prst="flowChartProcess">
            <a:avLst/>
          </a:prstGeom>
          <a:solidFill>
            <a:srgbClr val="0066FF"/>
          </a:solidFill>
          <a:ln w="25400" algn="ctr">
            <a:solidFill>
              <a:srgbClr val="89A4A7"/>
            </a:solidFill>
            <a:miter lim="800000"/>
            <a:headEnd/>
            <a:tailEnd/>
          </a:ln>
        </p:spPr>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r>
              <a:rPr lang="en-US" altLang="vi-VN" sz="3200" b="1">
                <a:solidFill>
                  <a:srgbClr val="FFFFFF"/>
                </a:solidFill>
                <a:latin typeface="Times New Roman" panose="02020603050405020304" pitchFamily="18" charset="0"/>
              </a:rPr>
              <a:t> Nhận thức</a:t>
            </a:r>
          </a:p>
          <a:p>
            <a:pPr algn="ctr"/>
            <a:r>
              <a:rPr lang="en-US" altLang="vi-VN" sz="3200" b="1">
                <a:solidFill>
                  <a:srgbClr val="FFFFFF"/>
                </a:solidFill>
                <a:latin typeface="Times New Roman" panose="02020603050405020304" pitchFamily="18" charset="0"/>
              </a:rPr>
              <a:t> lý tính</a:t>
            </a:r>
          </a:p>
        </p:txBody>
      </p:sp>
      <p:sp>
        <p:nvSpPr>
          <p:cNvPr id="7" name="Flowchart: Process 6">
            <a:extLst>
              <a:ext uri="{FF2B5EF4-FFF2-40B4-BE49-F238E27FC236}">
                <a16:creationId xmlns:a16="http://schemas.microsoft.com/office/drawing/2014/main" id="{4DA83ECF-11B2-2247-9E61-2FC258D557F8}"/>
              </a:ext>
            </a:extLst>
          </p:cNvPr>
          <p:cNvSpPr/>
          <p:nvPr/>
        </p:nvSpPr>
        <p:spPr>
          <a:xfrm>
            <a:off x="3552825" y="5786438"/>
            <a:ext cx="2359025" cy="692150"/>
          </a:xfrm>
          <a:prstGeom prst="flowChartProcess">
            <a:avLst/>
          </a:prstGeom>
          <a:solidFill>
            <a:schemeClr val="accent6">
              <a:lumMod val="60000"/>
              <a:lumOff val="40000"/>
            </a:schemeClr>
          </a:solidFill>
          <a:ln w="25400" cap="flat" cmpd="sng" algn="ctr">
            <a:solidFill>
              <a:srgbClr val="BBE0E3">
                <a:shade val="50000"/>
              </a:srgbClr>
            </a:solidFill>
            <a:prstDash val="solid"/>
          </a:ln>
          <a:effectLst/>
        </p:spPr>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3200" b="1">
                <a:solidFill>
                  <a:srgbClr val="000000"/>
                </a:solidFill>
                <a:latin typeface="Times New Roman" panose="02020603050405020304" pitchFamily="18" charset="0"/>
              </a:rPr>
              <a:t> Cảm giác</a:t>
            </a:r>
          </a:p>
        </p:txBody>
      </p:sp>
      <p:sp>
        <p:nvSpPr>
          <p:cNvPr id="8" name="Flowchart: Process 7">
            <a:extLst>
              <a:ext uri="{FF2B5EF4-FFF2-40B4-BE49-F238E27FC236}">
                <a16:creationId xmlns:a16="http://schemas.microsoft.com/office/drawing/2014/main" id="{A3113B56-DD8F-2C40-958F-1F16BDDAD3AC}"/>
              </a:ext>
            </a:extLst>
          </p:cNvPr>
          <p:cNvSpPr/>
          <p:nvPr/>
        </p:nvSpPr>
        <p:spPr>
          <a:xfrm>
            <a:off x="3552825" y="4894263"/>
            <a:ext cx="2359025" cy="692150"/>
          </a:xfrm>
          <a:prstGeom prst="flowChartProcess">
            <a:avLst/>
          </a:prstGeom>
          <a:solidFill>
            <a:schemeClr val="accent6">
              <a:lumMod val="60000"/>
              <a:lumOff val="40000"/>
            </a:schemeClr>
          </a:solidFill>
          <a:ln w="25400" cap="flat" cmpd="sng" algn="ctr">
            <a:solidFill>
              <a:srgbClr val="BBE0E3">
                <a:shade val="50000"/>
              </a:srgbClr>
            </a:solidFill>
            <a:prstDash val="solid"/>
          </a:ln>
          <a:effectLst/>
        </p:spPr>
        <p:txBody>
          <a:bodyPr anchor="ctr"/>
          <a:lstStyle/>
          <a:p>
            <a:pPr algn="ctr">
              <a:defRPr/>
            </a:pPr>
            <a:r>
              <a:rPr lang="en-US" sz="3200" b="1" kern="0" dirty="0">
                <a:solidFill>
                  <a:srgbClr val="000000"/>
                </a:solidFill>
                <a:latin typeface="Times New Roman" pitchFamily="18" charset="0"/>
                <a:cs typeface="Times New Roman" pitchFamily="18" charset="0"/>
              </a:rPr>
              <a:t> Tri </a:t>
            </a:r>
            <a:r>
              <a:rPr lang="en-US" sz="3200" b="1" kern="0" dirty="0" err="1">
                <a:solidFill>
                  <a:srgbClr val="000000"/>
                </a:solidFill>
                <a:latin typeface="Times New Roman" pitchFamily="18" charset="0"/>
                <a:cs typeface="Times New Roman" pitchFamily="18" charset="0"/>
              </a:rPr>
              <a:t>giác</a:t>
            </a:r>
            <a:endParaRPr lang="en-US" sz="3200" b="1" kern="0" dirty="0">
              <a:solidFill>
                <a:srgbClr val="000000"/>
              </a:solidFill>
              <a:latin typeface="Times New Roman" pitchFamily="18" charset="0"/>
              <a:cs typeface="Times New Roman" pitchFamily="18" charset="0"/>
            </a:endParaRPr>
          </a:p>
        </p:txBody>
      </p:sp>
      <p:sp>
        <p:nvSpPr>
          <p:cNvPr id="9" name="Flowchart: Process 8">
            <a:extLst>
              <a:ext uri="{FF2B5EF4-FFF2-40B4-BE49-F238E27FC236}">
                <a16:creationId xmlns:a16="http://schemas.microsoft.com/office/drawing/2014/main" id="{9500C45C-D6A1-6248-A203-76B15331412D}"/>
              </a:ext>
            </a:extLst>
          </p:cNvPr>
          <p:cNvSpPr/>
          <p:nvPr/>
        </p:nvSpPr>
        <p:spPr>
          <a:xfrm>
            <a:off x="3546475" y="4005263"/>
            <a:ext cx="2360613" cy="692150"/>
          </a:xfrm>
          <a:prstGeom prst="flowChartProcess">
            <a:avLst/>
          </a:prstGeom>
          <a:solidFill>
            <a:schemeClr val="accent6">
              <a:lumMod val="60000"/>
              <a:lumOff val="40000"/>
            </a:schemeClr>
          </a:solidFill>
          <a:ln w="25400" cap="flat" cmpd="sng" algn="ctr">
            <a:solidFill>
              <a:srgbClr val="BBE0E3">
                <a:shade val="50000"/>
              </a:srgbClr>
            </a:solidFill>
            <a:prstDash val="solid"/>
          </a:ln>
          <a:effectLst/>
        </p:spPr>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3200" b="1">
                <a:solidFill>
                  <a:srgbClr val="000000"/>
                </a:solidFill>
                <a:latin typeface="Times New Roman" panose="02020603050405020304" pitchFamily="18" charset="0"/>
              </a:rPr>
              <a:t> Biểu tượng</a:t>
            </a:r>
          </a:p>
        </p:txBody>
      </p:sp>
      <p:sp>
        <p:nvSpPr>
          <p:cNvPr id="10" name="Flowchart: Process 9">
            <a:extLst>
              <a:ext uri="{FF2B5EF4-FFF2-40B4-BE49-F238E27FC236}">
                <a16:creationId xmlns:a16="http://schemas.microsoft.com/office/drawing/2014/main" id="{21373F56-D409-E047-91F0-0B749F093E3E}"/>
              </a:ext>
            </a:extLst>
          </p:cNvPr>
          <p:cNvSpPr/>
          <p:nvPr/>
        </p:nvSpPr>
        <p:spPr>
          <a:xfrm>
            <a:off x="3621088" y="1222375"/>
            <a:ext cx="2359025" cy="690563"/>
          </a:xfrm>
          <a:prstGeom prst="flowChartProcess">
            <a:avLst/>
          </a:prstGeom>
          <a:solidFill>
            <a:srgbClr val="FF0000"/>
          </a:solidFill>
          <a:ln w="25400" cap="flat" cmpd="sng" algn="ctr">
            <a:solidFill>
              <a:srgbClr val="BBE0E3">
                <a:shade val="50000"/>
              </a:srgbClr>
            </a:solidFill>
            <a:prstDash val="solid"/>
          </a:ln>
          <a:effectLst/>
        </p:spPr>
        <p:txBody>
          <a:bodyPr anchor="ctr"/>
          <a:lstStyle/>
          <a:p>
            <a:pPr algn="ctr">
              <a:defRPr/>
            </a:pPr>
            <a:r>
              <a:rPr lang="en-US" sz="3200" b="1" kern="0" dirty="0">
                <a:solidFill>
                  <a:srgbClr val="FFFFFF"/>
                </a:solidFill>
                <a:latin typeface="Times New Roman" pitchFamily="18" charset="0"/>
                <a:cs typeface="Times New Roman" pitchFamily="18" charset="0"/>
              </a:rPr>
              <a:t> </a:t>
            </a:r>
            <a:r>
              <a:rPr lang="en-US" sz="3200" b="1" kern="0" dirty="0" err="1">
                <a:solidFill>
                  <a:srgbClr val="FFFFFF"/>
                </a:solidFill>
                <a:latin typeface="Times New Roman" pitchFamily="18" charset="0"/>
                <a:cs typeface="Times New Roman" pitchFamily="18" charset="0"/>
              </a:rPr>
              <a:t>Suy</a:t>
            </a:r>
            <a:r>
              <a:rPr lang="en-US" sz="3200" b="1" kern="0" dirty="0">
                <a:solidFill>
                  <a:srgbClr val="FFFFFF"/>
                </a:solidFill>
                <a:latin typeface="Times New Roman" pitchFamily="18" charset="0"/>
                <a:cs typeface="Times New Roman" pitchFamily="18" charset="0"/>
              </a:rPr>
              <a:t> </a:t>
            </a:r>
            <a:r>
              <a:rPr lang="en-US" sz="3200" b="1" kern="0" dirty="0" err="1">
                <a:solidFill>
                  <a:srgbClr val="FFFFFF"/>
                </a:solidFill>
                <a:latin typeface="Times New Roman" pitchFamily="18" charset="0"/>
                <a:cs typeface="Times New Roman" pitchFamily="18" charset="0"/>
              </a:rPr>
              <a:t>lý</a:t>
            </a:r>
            <a:endParaRPr lang="en-US" sz="3200" b="1" kern="0" dirty="0">
              <a:solidFill>
                <a:srgbClr val="000000"/>
              </a:solidFill>
              <a:latin typeface="Times New Roman" pitchFamily="18" charset="0"/>
              <a:cs typeface="Times New Roman" pitchFamily="18" charset="0"/>
            </a:endParaRPr>
          </a:p>
        </p:txBody>
      </p:sp>
      <p:sp>
        <p:nvSpPr>
          <p:cNvPr id="11" name="Flowchart: Process 10">
            <a:extLst>
              <a:ext uri="{FF2B5EF4-FFF2-40B4-BE49-F238E27FC236}">
                <a16:creationId xmlns:a16="http://schemas.microsoft.com/office/drawing/2014/main" id="{4D7DCC5F-86D6-5E45-AA50-A690E8D2BCA9}"/>
              </a:ext>
            </a:extLst>
          </p:cNvPr>
          <p:cNvSpPr/>
          <p:nvPr/>
        </p:nvSpPr>
        <p:spPr>
          <a:xfrm>
            <a:off x="3621088" y="2087563"/>
            <a:ext cx="2359025" cy="692150"/>
          </a:xfrm>
          <a:prstGeom prst="flowChartProcess">
            <a:avLst/>
          </a:prstGeom>
          <a:solidFill>
            <a:srgbClr val="FF0000"/>
          </a:solidFill>
          <a:ln w="25400" cap="flat" cmpd="sng" algn="ctr">
            <a:solidFill>
              <a:srgbClr val="BBE0E3">
                <a:shade val="50000"/>
              </a:srgbClr>
            </a:solidFill>
            <a:prstDash val="solid"/>
          </a:ln>
          <a:effectLst/>
        </p:spPr>
        <p:txBody>
          <a:bodyPr anchor="ctr"/>
          <a:lstStyle/>
          <a:p>
            <a:pPr algn="ctr">
              <a:defRPr/>
            </a:pPr>
            <a:r>
              <a:rPr lang="en-US" sz="3200" b="1" kern="0" dirty="0">
                <a:solidFill>
                  <a:srgbClr val="FFFFFF"/>
                </a:solidFill>
                <a:latin typeface="Times New Roman" pitchFamily="18" charset="0"/>
                <a:cs typeface="Times New Roman" pitchFamily="18" charset="0"/>
              </a:rPr>
              <a:t> </a:t>
            </a:r>
            <a:r>
              <a:rPr lang="en-US" sz="3200" b="1" kern="0" dirty="0" err="1">
                <a:solidFill>
                  <a:srgbClr val="FFFFFF"/>
                </a:solidFill>
                <a:latin typeface="Times New Roman" pitchFamily="18" charset="0"/>
                <a:cs typeface="Times New Roman" pitchFamily="18" charset="0"/>
              </a:rPr>
              <a:t>Phán</a:t>
            </a:r>
            <a:r>
              <a:rPr lang="en-US" sz="3200" b="1" kern="0" dirty="0">
                <a:solidFill>
                  <a:srgbClr val="FFFFFF"/>
                </a:solidFill>
                <a:latin typeface="Times New Roman" pitchFamily="18" charset="0"/>
                <a:cs typeface="Times New Roman" pitchFamily="18" charset="0"/>
              </a:rPr>
              <a:t> </a:t>
            </a:r>
            <a:r>
              <a:rPr lang="en-US" sz="3200" b="1" kern="0" dirty="0" err="1">
                <a:solidFill>
                  <a:srgbClr val="FFFFFF"/>
                </a:solidFill>
                <a:latin typeface="Times New Roman" pitchFamily="18" charset="0"/>
                <a:cs typeface="Times New Roman" pitchFamily="18" charset="0"/>
              </a:rPr>
              <a:t>đoán</a:t>
            </a:r>
            <a:endParaRPr lang="en-US" sz="3200" b="1" kern="0" dirty="0">
              <a:solidFill>
                <a:srgbClr val="000000"/>
              </a:solidFill>
              <a:latin typeface="Times New Roman" pitchFamily="18" charset="0"/>
              <a:cs typeface="Times New Roman" pitchFamily="18" charset="0"/>
            </a:endParaRPr>
          </a:p>
        </p:txBody>
      </p:sp>
      <p:sp>
        <p:nvSpPr>
          <p:cNvPr id="201738" name="Flowchart: Process 11">
            <a:extLst>
              <a:ext uri="{FF2B5EF4-FFF2-40B4-BE49-F238E27FC236}">
                <a16:creationId xmlns:a16="http://schemas.microsoft.com/office/drawing/2014/main" id="{7849F605-A8F4-0842-B9BC-DCB7F5B98643}"/>
              </a:ext>
            </a:extLst>
          </p:cNvPr>
          <p:cNvSpPr>
            <a:spLocks noChangeArrowheads="1"/>
          </p:cNvSpPr>
          <p:nvPr/>
        </p:nvSpPr>
        <p:spPr bwMode="auto">
          <a:xfrm>
            <a:off x="3600450" y="2974975"/>
            <a:ext cx="2359025" cy="692150"/>
          </a:xfrm>
          <a:prstGeom prst="flowChartProcess">
            <a:avLst/>
          </a:prstGeom>
          <a:solidFill>
            <a:srgbClr val="FF0000"/>
          </a:solidFill>
          <a:ln w="25400" algn="ctr">
            <a:solidFill>
              <a:srgbClr val="89A4A7"/>
            </a:solidFill>
            <a:miter lim="800000"/>
            <a:headEnd/>
            <a:tailEnd/>
          </a:ln>
        </p:spPr>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r>
              <a:rPr lang="en-US" altLang="vi-VN" sz="3200" b="1">
                <a:solidFill>
                  <a:srgbClr val="FFFFFF"/>
                </a:solidFill>
                <a:latin typeface="Times New Roman" panose="02020603050405020304" pitchFamily="18" charset="0"/>
              </a:rPr>
              <a:t> Khái niệm</a:t>
            </a:r>
            <a:endParaRPr lang="en-US" altLang="vi-VN" sz="3200" b="1">
              <a:solidFill>
                <a:srgbClr val="000000"/>
              </a:solidFill>
              <a:latin typeface="Times New Roman" panose="02020603050405020304" pitchFamily="18" charset="0"/>
            </a:endParaRPr>
          </a:p>
        </p:txBody>
      </p:sp>
      <p:sp>
        <p:nvSpPr>
          <p:cNvPr id="201739" name="Flowchart: Process 12">
            <a:extLst>
              <a:ext uri="{FF2B5EF4-FFF2-40B4-BE49-F238E27FC236}">
                <a16:creationId xmlns:a16="http://schemas.microsoft.com/office/drawing/2014/main" id="{4FCADF19-FFD6-5C48-A4B8-851E121591A2}"/>
              </a:ext>
            </a:extLst>
          </p:cNvPr>
          <p:cNvSpPr>
            <a:spLocks noChangeArrowheads="1"/>
          </p:cNvSpPr>
          <p:nvPr/>
        </p:nvSpPr>
        <p:spPr bwMode="auto">
          <a:xfrm>
            <a:off x="6311900" y="1885950"/>
            <a:ext cx="2638425" cy="1230313"/>
          </a:xfrm>
          <a:prstGeom prst="flowChartProcess">
            <a:avLst/>
          </a:prstGeom>
          <a:solidFill>
            <a:srgbClr val="0066FF"/>
          </a:solidFill>
          <a:ln w="25400" algn="ctr">
            <a:solidFill>
              <a:srgbClr val="89A4A7"/>
            </a:solidFill>
            <a:miter lim="800000"/>
            <a:headEnd/>
            <a:tailEnd/>
          </a:ln>
        </p:spPr>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r>
              <a:rPr lang="en-US" altLang="vi-VN" sz="2800" b="1">
                <a:solidFill>
                  <a:srgbClr val="FFFFFF"/>
                </a:solidFill>
                <a:latin typeface="Times New Roman" panose="02020603050405020304" pitchFamily="18" charset="0"/>
              </a:rPr>
              <a:t>ĐĐ chung của NT lý tính</a:t>
            </a:r>
          </a:p>
        </p:txBody>
      </p:sp>
      <p:sp>
        <p:nvSpPr>
          <p:cNvPr id="201740" name="Flowchart: Process 13">
            <a:extLst>
              <a:ext uri="{FF2B5EF4-FFF2-40B4-BE49-F238E27FC236}">
                <a16:creationId xmlns:a16="http://schemas.microsoft.com/office/drawing/2014/main" id="{161E2ABD-B8B3-914D-9663-4366ED3C6AAA}"/>
              </a:ext>
            </a:extLst>
          </p:cNvPr>
          <p:cNvSpPr>
            <a:spLocks noChangeArrowheads="1"/>
          </p:cNvSpPr>
          <p:nvPr/>
        </p:nvSpPr>
        <p:spPr bwMode="auto">
          <a:xfrm>
            <a:off x="6311900" y="4681538"/>
            <a:ext cx="2638425" cy="1228725"/>
          </a:xfrm>
          <a:prstGeom prst="flowChartProcess">
            <a:avLst/>
          </a:prstGeom>
          <a:solidFill>
            <a:srgbClr val="0066FF"/>
          </a:solidFill>
          <a:ln w="25400" algn="ctr">
            <a:solidFill>
              <a:srgbClr val="89A4A7"/>
            </a:solidFill>
            <a:miter lim="800000"/>
            <a:headEnd/>
            <a:tailEnd/>
          </a:ln>
        </p:spPr>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r>
              <a:rPr lang="en-US" altLang="vi-VN" sz="2800" b="1">
                <a:solidFill>
                  <a:srgbClr val="FFFFFF"/>
                </a:solidFill>
                <a:latin typeface="Times New Roman" panose="02020603050405020304" pitchFamily="18" charset="0"/>
              </a:rPr>
              <a:t>ĐĐ chung của NT cảm tính</a:t>
            </a:r>
          </a:p>
        </p:txBody>
      </p:sp>
      <p:cxnSp>
        <p:nvCxnSpPr>
          <p:cNvPr id="15" name="Straight Arrow Connector 14">
            <a:extLst>
              <a:ext uri="{FF2B5EF4-FFF2-40B4-BE49-F238E27FC236}">
                <a16:creationId xmlns:a16="http://schemas.microsoft.com/office/drawing/2014/main" id="{7DAB832A-C75C-A34C-882B-9D71CDD4C0FA}"/>
              </a:ext>
            </a:extLst>
          </p:cNvPr>
          <p:cNvCxnSpPr/>
          <p:nvPr/>
        </p:nvCxnSpPr>
        <p:spPr>
          <a:xfrm>
            <a:off x="5980113" y="1566863"/>
            <a:ext cx="331787" cy="92868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2BFFD80-1F2D-F347-8F30-737122AB3AE4}"/>
              </a:ext>
            </a:extLst>
          </p:cNvPr>
          <p:cNvCxnSpPr/>
          <p:nvPr/>
        </p:nvCxnSpPr>
        <p:spPr>
          <a:xfrm>
            <a:off x="5980113" y="2433638"/>
            <a:ext cx="331787"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C608EAA-6863-8448-A16F-2DF4C9FDD5A0}"/>
              </a:ext>
            </a:extLst>
          </p:cNvPr>
          <p:cNvCxnSpPr>
            <a:stCxn id="201738" idx="3"/>
          </p:cNvCxnSpPr>
          <p:nvPr/>
        </p:nvCxnSpPr>
        <p:spPr>
          <a:xfrm flipV="1">
            <a:off x="5959475" y="2433638"/>
            <a:ext cx="352425" cy="88741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C48545A-239B-8343-A4FB-4953AB54D5BD}"/>
              </a:ext>
            </a:extLst>
          </p:cNvPr>
          <p:cNvCxnSpPr>
            <a:stCxn id="9" idx="3"/>
          </p:cNvCxnSpPr>
          <p:nvPr/>
        </p:nvCxnSpPr>
        <p:spPr>
          <a:xfrm>
            <a:off x="5907088" y="4351338"/>
            <a:ext cx="404812" cy="889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B2E00C8-AAFA-454B-864F-B2D39F6A39C6}"/>
              </a:ext>
            </a:extLst>
          </p:cNvPr>
          <p:cNvCxnSpPr/>
          <p:nvPr/>
        </p:nvCxnSpPr>
        <p:spPr>
          <a:xfrm flipV="1">
            <a:off x="5911850" y="5216525"/>
            <a:ext cx="400050" cy="381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27F9969-9625-5144-B24B-27AFCCE13698}"/>
              </a:ext>
            </a:extLst>
          </p:cNvPr>
          <p:cNvCxnSpPr>
            <a:stCxn id="7" idx="3"/>
          </p:cNvCxnSpPr>
          <p:nvPr/>
        </p:nvCxnSpPr>
        <p:spPr>
          <a:xfrm flipV="1">
            <a:off x="5911850" y="5216525"/>
            <a:ext cx="400050" cy="91598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2DE5EF2-04C1-7340-AC23-4C86B43F7E8B}"/>
              </a:ext>
            </a:extLst>
          </p:cNvPr>
          <p:cNvCxnSpPr>
            <a:stCxn id="201732" idx="3"/>
          </p:cNvCxnSpPr>
          <p:nvPr/>
        </p:nvCxnSpPr>
        <p:spPr>
          <a:xfrm flipV="1">
            <a:off x="3248025" y="1566863"/>
            <a:ext cx="298450" cy="92868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0814FBD-9348-4641-B5EE-DD54BAB305B7}"/>
              </a:ext>
            </a:extLst>
          </p:cNvPr>
          <p:cNvCxnSpPr/>
          <p:nvPr/>
        </p:nvCxnSpPr>
        <p:spPr>
          <a:xfrm>
            <a:off x="3248025" y="2433638"/>
            <a:ext cx="352425" cy="88741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E1E30D3-3C1D-F341-92E8-F984E80AE029}"/>
              </a:ext>
            </a:extLst>
          </p:cNvPr>
          <p:cNvCxnSpPr/>
          <p:nvPr/>
        </p:nvCxnSpPr>
        <p:spPr>
          <a:xfrm flipV="1">
            <a:off x="3257550" y="2393950"/>
            <a:ext cx="342900" cy="381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31234AA-D078-0445-B408-2A7888A4341D}"/>
              </a:ext>
            </a:extLst>
          </p:cNvPr>
          <p:cNvCxnSpPr>
            <a:stCxn id="201731" idx="3"/>
          </p:cNvCxnSpPr>
          <p:nvPr/>
        </p:nvCxnSpPr>
        <p:spPr>
          <a:xfrm flipV="1">
            <a:off x="3248025" y="4335463"/>
            <a:ext cx="298450" cy="97631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134B48A-3DA6-9441-9B19-F374CD01844B}"/>
              </a:ext>
            </a:extLst>
          </p:cNvPr>
          <p:cNvCxnSpPr/>
          <p:nvPr/>
        </p:nvCxnSpPr>
        <p:spPr>
          <a:xfrm>
            <a:off x="3268663" y="5327650"/>
            <a:ext cx="277812" cy="80168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5D83FCA-F13D-244D-9FE0-13686EB3E810}"/>
              </a:ext>
            </a:extLst>
          </p:cNvPr>
          <p:cNvCxnSpPr/>
          <p:nvPr/>
        </p:nvCxnSpPr>
        <p:spPr>
          <a:xfrm flipV="1">
            <a:off x="3268663" y="5254625"/>
            <a:ext cx="277812" cy="571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1753" name="Flowchart: Process 26">
            <a:extLst>
              <a:ext uri="{FF2B5EF4-FFF2-40B4-BE49-F238E27FC236}">
                <a16:creationId xmlns:a16="http://schemas.microsoft.com/office/drawing/2014/main" id="{2A04CA3A-6123-CF44-A36A-C079AF3B0DDB}"/>
              </a:ext>
            </a:extLst>
          </p:cNvPr>
          <p:cNvSpPr>
            <a:spLocks noChangeArrowheads="1"/>
          </p:cNvSpPr>
          <p:nvPr/>
        </p:nvSpPr>
        <p:spPr bwMode="auto">
          <a:xfrm>
            <a:off x="8943975" y="3321050"/>
            <a:ext cx="2638425" cy="1230313"/>
          </a:xfrm>
          <a:prstGeom prst="flowChartProcess">
            <a:avLst/>
          </a:prstGeom>
          <a:solidFill>
            <a:srgbClr val="0066FF"/>
          </a:solidFill>
          <a:ln w="25400" algn="ctr">
            <a:solidFill>
              <a:srgbClr val="89A4A7"/>
            </a:solidFill>
            <a:miter lim="800000"/>
            <a:headEnd/>
            <a:tailEnd/>
          </a:ln>
        </p:spPr>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r>
              <a:rPr lang="en-US" altLang="vi-VN" sz="2800" b="1">
                <a:solidFill>
                  <a:srgbClr val="FFFFFF"/>
                </a:solidFill>
                <a:latin typeface="Times New Roman" panose="02020603050405020304" pitchFamily="18" charset="0"/>
              </a:rPr>
              <a:t>Hoạt động </a:t>
            </a:r>
          </a:p>
          <a:p>
            <a:pPr algn="ctr"/>
            <a:r>
              <a:rPr lang="en-US" altLang="vi-VN" sz="2800" b="1">
                <a:solidFill>
                  <a:srgbClr val="FFFFFF"/>
                </a:solidFill>
                <a:latin typeface="Times New Roman" panose="02020603050405020304" pitchFamily="18" charset="0"/>
              </a:rPr>
              <a:t>thực tiễn</a:t>
            </a:r>
          </a:p>
        </p:txBody>
      </p:sp>
      <p:sp>
        <p:nvSpPr>
          <p:cNvPr id="28" name="Up Arrow 27">
            <a:extLst>
              <a:ext uri="{FF2B5EF4-FFF2-40B4-BE49-F238E27FC236}">
                <a16:creationId xmlns:a16="http://schemas.microsoft.com/office/drawing/2014/main" id="{830B9A72-E74D-FD44-8500-B979D523D773}"/>
              </a:ext>
            </a:extLst>
          </p:cNvPr>
          <p:cNvSpPr/>
          <p:nvPr/>
        </p:nvSpPr>
        <p:spPr>
          <a:xfrm flipH="1">
            <a:off x="1765300" y="3111500"/>
            <a:ext cx="158750" cy="1570038"/>
          </a:xfrm>
          <a:prstGeom prst="upArrow">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9" name="Right Arrow 28">
            <a:extLst>
              <a:ext uri="{FF2B5EF4-FFF2-40B4-BE49-F238E27FC236}">
                <a16:creationId xmlns:a16="http://schemas.microsoft.com/office/drawing/2014/main" id="{46E83202-837D-D84C-996F-590C789BD3E1}"/>
              </a:ext>
            </a:extLst>
          </p:cNvPr>
          <p:cNvSpPr/>
          <p:nvPr/>
        </p:nvSpPr>
        <p:spPr>
          <a:xfrm>
            <a:off x="1924050" y="3783013"/>
            <a:ext cx="7015163" cy="127000"/>
          </a:xfrm>
          <a:prstGeom prst="rightArrow">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01756" name="Title 1">
            <a:extLst>
              <a:ext uri="{FF2B5EF4-FFF2-40B4-BE49-F238E27FC236}">
                <a16:creationId xmlns:a16="http://schemas.microsoft.com/office/drawing/2014/main" id="{6CDD724B-B209-EB4D-83BB-18D8F668B15E}"/>
              </a:ext>
            </a:extLst>
          </p:cNvPr>
          <p:cNvSpPr txBox="1">
            <a:spLocks noChangeArrowheads="1"/>
          </p:cNvSpPr>
          <p:nvPr/>
        </p:nvSpPr>
        <p:spPr bwMode="black">
          <a:xfrm>
            <a:off x="1981200" y="260350"/>
            <a:ext cx="8435975"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3. Các giai đoạn của quá trình nhận thức</a:t>
            </a:r>
          </a:p>
        </p:txBody>
      </p:sp>
      <p:cxnSp>
        <p:nvCxnSpPr>
          <p:cNvPr id="31" name="Straight Connector 30">
            <a:extLst>
              <a:ext uri="{FF2B5EF4-FFF2-40B4-BE49-F238E27FC236}">
                <a16:creationId xmlns:a16="http://schemas.microsoft.com/office/drawing/2014/main" id="{D1B44C64-0A7F-E140-8CF3-5762B285338E}"/>
              </a:ext>
            </a:extLst>
          </p:cNvPr>
          <p:cNvCxnSpPr/>
          <p:nvPr/>
        </p:nvCxnSpPr>
        <p:spPr>
          <a:xfrm>
            <a:off x="2119313" y="61913"/>
            <a:ext cx="0" cy="1057275"/>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201758" name="Slide Number Placeholder 1">
            <a:extLst>
              <a:ext uri="{FF2B5EF4-FFF2-40B4-BE49-F238E27FC236}">
                <a16:creationId xmlns:a16="http://schemas.microsoft.com/office/drawing/2014/main" id="{A593A6A0-E62D-C343-B6B7-B13BA9193AFF}"/>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4B7DEDB6-8B69-1C4F-A846-D301D37A53D3}" type="slidenum">
              <a:rPr lang="en-US" altLang="vi-VN" smtClean="0">
                <a:solidFill>
                  <a:srgbClr val="1F5281"/>
                </a:solidFill>
                <a:latin typeface="Arial" panose="020B0604020202020204" pitchFamily="34" charset="0"/>
              </a:rPr>
              <a:pPr algn="ctr"/>
              <a:t>81</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8240555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Footer Placeholder 2">
            <a:extLst>
              <a:ext uri="{FF2B5EF4-FFF2-40B4-BE49-F238E27FC236}">
                <a16:creationId xmlns:a16="http://schemas.microsoft.com/office/drawing/2014/main" id="{17AF22D6-4A4C-4C41-905F-B09E250FF344}"/>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202754" name="Date Placeholder 3">
            <a:extLst>
              <a:ext uri="{FF2B5EF4-FFF2-40B4-BE49-F238E27FC236}">
                <a16:creationId xmlns:a16="http://schemas.microsoft.com/office/drawing/2014/main" id="{8C0E1345-027B-8C40-B78F-7C5EC72D362B}"/>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D26D573A-959E-414B-BC62-FBDCE75A07B0}"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202755" name="Rectangle 4">
            <a:extLst>
              <a:ext uri="{FF2B5EF4-FFF2-40B4-BE49-F238E27FC236}">
                <a16:creationId xmlns:a16="http://schemas.microsoft.com/office/drawing/2014/main" id="{3D1F4197-632E-4940-830A-5649C45893F8}"/>
              </a:ext>
            </a:extLst>
          </p:cNvPr>
          <p:cNvSpPr>
            <a:spLocks noChangeArrowheads="1"/>
          </p:cNvSpPr>
          <p:nvPr/>
        </p:nvSpPr>
        <p:spPr bwMode="auto">
          <a:xfrm>
            <a:off x="2184400" y="244475"/>
            <a:ext cx="7999413"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778000">
              <a:defRPr>
                <a:solidFill>
                  <a:schemeClr val="tx1"/>
                </a:solidFill>
                <a:latin typeface="VNI-Times" pitchFamily="2" charset="0"/>
                <a:cs typeface="Arial" panose="020B0604020202020204" pitchFamily="34" charset="0"/>
              </a:defRPr>
            </a:lvl1pPr>
            <a:lvl2pPr marL="742950" indent="-285750" defTabSz="1778000">
              <a:defRPr>
                <a:solidFill>
                  <a:schemeClr val="tx1"/>
                </a:solidFill>
                <a:latin typeface="VNI-Times" pitchFamily="2" charset="0"/>
                <a:cs typeface="Arial" panose="020B0604020202020204" pitchFamily="34" charset="0"/>
              </a:defRPr>
            </a:lvl2pPr>
            <a:lvl3pPr marL="1143000" indent="-228600" defTabSz="1778000">
              <a:defRPr>
                <a:solidFill>
                  <a:schemeClr val="tx1"/>
                </a:solidFill>
                <a:latin typeface="VNI-Times" pitchFamily="2" charset="0"/>
                <a:cs typeface="Arial" panose="020B0604020202020204" pitchFamily="34" charset="0"/>
              </a:defRPr>
            </a:lvl3pPr>
            <a:lvl4pPr marL="1600200" indent="-228600" defTabSz="1778000">
              <a:defRPr>
                <a:solidFill>
                  <a:schemeClr val="tx1"/>
                </a:solidFill>
                <a:latin typeface="VNI-Times" pitchFamily="2" charset="0"/>
                <a:cs typeface="Arial" panose="020B0604020202020204" pitchFamily="34" charset="0"/>
              </a:defRPr>
            </a:lvl4pPr>
            <a:lvl5pPr marL="2057400" indent="-228600" defTabSz="1778000">
              <a:defRPr>
                <a:solidFill>
                  <a:schemeClr val="tx1"/>
                </a:solidFill>
                <a:latin typeface="VNI-Times" pitchFamily="2" charset="0"/>
                <a:cs typeface="Arial" panose="020B0604020202020204" pitchFamily="34" charset="0"/>
              </a:defRPr>
            </a:lvl5pPr>
            <a:lvl6pPr marL="2514600" indent="-228600" defTabSz="17780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7780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7780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7780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nSpc>
                <a:spcPct val="90000"/>
              </a:lnSpc>
              <a:spcAft>
                <a:spcPct val="35000"/>
              </a:spcAft>
            </a:pPr>
            <a:r>
              <a:rPr lang="en-US" altLang="vi-VN" sz="3200" b="1">
                <a:solidFill>
                  <a:srgbClr val="FF0000"/>
                </a:solidFill>
                <a:latin typeface="Times New Roman" panose="02020603050405020304" pitchFamily="18" charset="0"/>
                <a:ea typeface="Tahoma" panose="020B0604030504040204" pitchFamily="34" charset="0"/>
                <a:cs typeface="Times New Roman" panose="02020603050405020304" pitchFamily="18" charset="0"/>
              </a:rPr>
              <a:t>4. Quan điểm biện chứng duy vật về chân lý</a:t>
            </a:r>
            <a:endParaRPr lang="en-US" altLang="vi-VN" sz="3200" b="1">
              <a:solidFill>
                <a:srgbClr val="FF0000"/>
              </a:solidFill>
              <a:ea typeface="Tahoma" panose="020B0604030504040204" pitchFamily="34" charset="0"/>
              <a:cs typeface="Times New Roman" panose="02020603050405020304" pitchFamily="18" charset="0"/>
            </a:endParaRPr>
          </a:p>
        </p:txBody>
      </p:sp>
      <p:graphicFrame>
        <p:nvGraphicFramePr>
          <p:cNvPr id="9" name="Diagram 8">
            <a:extLst>
              <a:ext uri="{FF2B5EF4-FFF2-40B4-BE49-F238E27FC236}">
                <a16:creationId xmlns:a16="http://schemas.microsoft.com/office/drawing/2014/main" id="{9D2473E4-5820-FB44-A075-BE5A72FDF6B0}"/>
              </a:ext>
            </a:extLst>
          </p:cNvPr>
          <p:cNvGraphicFramePr/>
          <p:nvPr/>
        </p:nvGraphicFramePr>
        <p:xfrm>
          <a:off x="1229710" y="1245476"/>
          <a:ext cx="9884980" cy="48928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Straight Connector 5">
            <a:extLst>
              <a:ext uri="{FF2B5EF4-FFF2-40B4-BE49-F238E27FC236}">
                <a16:creationId xmlns:a16="http://schemas.microsoft.com/office/drawing/2014/main" id="{34B6A3C0-9082-9A4C-927C-7E4FFA91898C}"/>
              </a:ext>
            </a:extLst>
          </p:cNvPr>
          <p:cNvCxnSpPr/>
          <p:nvPr/>
        </p:nvCxnSpPr>
        <p:spPr>
          <a:xfrm>
            <a:off x="2119313" y="61913"/>
            <a:ext cx="0" cy="1057275"/>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202758" name="Footer Placeholder 10">
            <a:extLst>
              <a:ext uri="{FF2B5EF4-FFF2-40B4-BE49-F238E27FC236}">
                <a16:creationId xmlns:a16="http://schemas.microsoft.com/office/drawing/2014/main" id="{5199D4ED-DFAF-BD43-95F0-99B00795442B}"/>
              </a:ext>
            </a:extLst>
          </p:cNvPr>
          <p:cNvSpPr txBox="1">
            <a:spLocks noChangeArrowheads="1"/>
          </p:cNvSpPr>
          <p:nvPr/>
        </p:nvSpPr>
        <p:spPr bwMode="auto">
          <a:xfrm>
            <a:off x="4549775" y="6573838"/>
            <a:ext cx="3733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306102</a:t>
            </a:r>
            <a:r>
              <a:rPr lang="vi-VN" altLang="vi-VN" sz="2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Chương </a:t>
            </a:r>
            <a:r>
              <a:rPr lang="en-US" altLang="vi-VN" sz="2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2</a:t>
            </a:r>
          </a:p>
        </p:txBody>
      </p:sp>
      <p:sp>
        <p:nvSpPr>
          <p:cNvPr id="202759" name="Slide Number Placeholder 1">
            <a:extLst>
              <a:ext uri="{FF2B5EF4-FFF2-40B4-BE49-F238E27FC236}">
                <a16:creationId xmlns:a16="http://schemas.microsoft.com/office/drawing/2014/main" id="{1152144D-05FA-864C-A287-13DA66AD8B79}"/>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60CD8D2B-0003-9041-9D4B-270CFF300007}" type="slidenum">
              <a:rPr lang="en-US" altLang="vi-VN" smtClean="0">
                <a:solidFill>
                  <a:srgbClr val="1F5281"/>
                </a:solidFill>
                <a:latin typeface="Arial" panose="020B0604020202020204" pitchFamily="34" charset="0"/>
              </a:rPr>
              <a:pPr algn="ctr"/>
              <a:t>82</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9297217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Rectangle 2">
            <a:extLst>
              <a:ext uri="{FF2B5EF4-FFF2-40B4-BE49-F238E27FC236}">
                <a16:creationId xmlns:a16="http://schemas.microsoft.com/office/drawing/2014/main" id="{8D580912-056D-6F42-B089-A23F3706BE0F}"/>
              </a:ext>
            </a:extLst>
          </p:cNvPr>
          <p:cNvSpPr>
            <a:spLocks noGrp="1" noChangeArrowheads="1"/>
          </p:cNvSpPr>
          <p:nvPr>
            <p:ph type="subTitle" idx="1"/>
          </p:nvPr>
        </p:nvSpPr>
        <p:spPr>
          <a:xfrm>
            <a:off x="3657600" y="4749800"/>
            <a:ext cx="5167313" cy="414338"/>
          </a:xfrm>
          <a:extLst>
            <a:ext uri="{91240B29-F687-4F45-9708-019B960494DF}">
              <a14:hiddenLine xmlns:a14="http://schemas.microsoft.com/office/drawing/2010/main" w="9525">
                <a:solidFill>
                  <a:schemeClr val="bg1"/>
                </a:solidFill>
                <a:miter lim="800000"/>
                <a:headEnd/>
                <a:tailEnd/>
              </a14:hiddenLine>
            </a:ext>
          </a:extLst>
        </p:spPr>
        <p:txBody>
          <a:bodyPr/>
          <a:lstStyle/>
          <a:p>
            <a:pPr eaLnBrk="1" hangingPunct="1"/>
            <a:r>
              <a:rPr lang="en-US" altLang="en-US" sz="2800">
                <a:solidFill>
                  <a:srgbClr val="898989"/>
                </a:solidFill>
                <a:latin typeface="Times New Roman" panose="02020603050405020304" pitchFamily="18" charset="0"/>
                <a:ea typeface="Times New Roman" panose="02020603050405020304" pitchFamily="18" charset="0"/>
                <a:cs typeface="Times New Roman" panose="02020603050405020304" pitchFamily="18" charset="0"/>
              </a:rPr>
              <a:t>CHÚC CÁC BẠN HỌC TỐT</a:t>
            </a:r>
          </a:p>
        </p:txBody>
      </p:sp>
      <p:sp>
        <p:nvSpPr>
          <p:cNvPr id="86020" name="WordArt 4">
            <a:extLst>
              <a:ext uri="{FF2B5EF4-FFF2-40B4-BE49-F238E27FC236}">
                <a16:creationId xmlns:a16="http://schemas.microsoft.com/office/drawing/2014/main" id="{152B72C3-45C1-A049-8EE1-6DD128550A48}"/>
              </a:ext>
            </a:extLst>
          </p:cNvPr>
          <p:cNvSpPr>
            <a:spLocks noChangeArrowheads="1" noChangeShapeType="1" noTextEdit="1"/>
          </p:cNvSpPr>
          <p:nvPr/>
        </p:nvSpPr>
        <p:spPr bwMode="gray">
          <a:xfrm>
            <a:off x="3143250" y="3284538"/>
            <a:ext cx="6335713" cy="1295400"/>
          </a:xfrm>
          <a:prstGeom prst="rect">
            <a:avLst/>
          </a:prstGeom>
        </p:spPr>
        <p:txBody>
          <a:bodyPr wrap="none" fromWordArt="1">
            <a:prstTxWarp prst="textDeflate">
              <a:avLst>
                <a:gd name="adj" fmla="val 18870"/>
              </a:avLst>
            </a:prstTxWarp>
          </a:bodyPr>
          <a:lstStyle/>
          <a:p>
            <a:pPr algn="ctr"/>
            <a:r>
              <a:rPr lang="vi-VN" sz="3600" b="1" kern="10">
                <a:ln w="28575">
                  <a:solidFill>
                    <a:srgbClr val="FFFFFF"/>
                  </a:solidFill>
                  <a:round/>
                  <a:headEnd/>
                  <a:tailEnd/>
                </a:ln>
                <a:gradFill rotWithShape="1">
                  <a:gsLst>
                    <a:gs pos="0">
                      <a:srgbClr val="326652"/>
                    </a:gs>
                    <a:gs pos="100000">
                      <a:srgbClr val="1F5281"/>
                    </a:gs>
                  </a:gsLst>
                  <a:lin ang="0" scaled="1"/>
                </a:gradFill>
                <a:effectLst>
                  <a:outerShdw dist="53882" dir="2700000" algn="ctr" rotWithShape="0">
                    <a:srgbClr val="868686">
                      <a:alpha val="50000"/>
                    </a:srgbClr>
                  </a:outerShdw>
                </a:effectLst>
                <a:latin typeface="VNI-Times"/>
              </a:rPr>
              <a:t>Thank You !</a:t>
            </a:r>
          </a:p>
        </p:txBody>
      </p:sp>
      <p:cxnSp>
        <p:nvCxnSpPr>
          <p:cNvPr id="5" name="Straight Connector 4">
            <a:extLst>
              <a:ext uri="{FF2B5EF4-FFF2-40B4-BE49-F238E27FC236}">
                <a16:creationId xmlns:a16="http://schemas.microsoft.com/office/drawing/2014/main" id="{65BC4844-C65B-794D-95FB-8249EB9FF57F}"/>
              </a:ext>
            </a:extLst>
          </p:cNvPr>
          <p:cNvCxnSpPr/>
          <p:nvPr/>
        </p:nvCxnSpPr>
        <p:spPr>
          <a:xfrm>
            <a:off x="2119313" y="61913"/>
            <a:ext cx="0" cy="1057275"/>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cxnSp>
        <p:nvCxnSpPr>
          <p:cNvPr id="8" name="Straight Connector 7">
            <a:extLst>
              <a:ext uri="{FF2B5EF4-FFF2-40B4-BE49-F238E27FC236}">
                <a16:creationId xmlns:a16="http://schemas.microsoft.com/office/drawing/2014/main" id="{E738CC8E-D17F-4F49-8D0F-0D5B3679EEAC}"/>
              </a:ext>
            </a:extLst>
          </p:cNvPr>
          <p:cNvCxnSpPr/>
          <p:nvPr/>
        </p:nvCxnSpPr>
        <p:spPr>
          <a:xfrm>
            <a:off x="457200" y="954088"/>
            <a:ext cx="8686800" cy="0"/>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203781" name="Date Placeholder 1">
            <a:extLst>
              <a:ext uri="{FF2B5EF4-FFF2-40B4-BE49-F238E27FC236}">
                <a16:creationId xmlns:a16="http://schemas.microsoft.com/office/drawing/2014/main" id="{733DDD75-0660-3148-9E17-80928F8A4725}"/>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D5D99BFD-95DF-F648-A0F5-D918E17CD4E8}" type="datetime1">
              <a:rPr lang="vi-VN" altLang="vi-VN" smtClean="0">
                <a:solidFill>
                  <a:srgbClr val="898989"/>
                </a:solidFill>
                <a:latin typeface="Arial" panose="020B0604020202020204" pitchFamily="34" charset="0"/>
              </a:rPr>
              <a:pPr/>
              <a:t>11/07/2022</a:t>
            </a:fld>
            <a:endParaRPr lang="en-US" altLang="vi-VN">
              <a:solidFill>
                <a:srgbClr val="898989"/>
              </a:solidFill>
              <a:latin typeface="Arial" panose="020B0604020202020204" pitchFamily="34" charset="0"/>
            </a:endParaRPr>
          </a:p>
        </p:txBody>
      </p:sp>
      <p:sp>
        <p:nvSpPr>
          <p:cNvPr id="3" name="Footer Placeholder 2">
            <a:extLst>
              <a:ext uri="{FF2B5EF4-FFF2-40B4-BE49-F238E27FC236}">
                <a16:creationId xmlns:a16="http://schemas.microsoft.com/office/drawing/2014/main" id="{B18EB0C9-3C8C-EF44-A6CA-B4D976096E1C}"/>
              </a:ext>
            </a:extLst>
          </p:cNvPr>
          <p:cNvSpPr>
            <a:spLocks noGrp="1"/>
          </p:cNvSpPr>
          <p:nvPr>
            <p:ph type="ftr" sz="quarter" idx="11"/>
          </p:nvPr>
        </p:nvSpPr>
        <p:spPr/>
        <p:txBody>
          <a:bodyPr/>
          <a:lstStyle/>
          <a:p>
            <a:pPr>
              <a:defRPr/>
            </a:pPr>
            <a:r>
              <a:rPr lang="vi-VN"/>
              <a:t>Chương 2: Chủ nghĩa duy vật biện chứng</a:t>
            </a:r>
            <a:endParaRPr lang="en-US"/>
          </a:p>
        </p:txBody>
      </p:sp>
      <p:sp>
        <p:nvSpPr>
          <p:cNvPr id="203783" name="Slide Number Placeholder 3">
            <a:extLst>
              <a:ext uri="{FF2B5EF4-FFF2-40B4-BE49-F238E27FC236}">
                <a16:creationId xmlns:a16="http://schemas.microsoft.com/office/drawing/2014/main" id="{B9ABD517-1640-6E47-8F57-A4E8C34260A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006A10F5-1895-C848-B2FC-28400C516067}" type="slidenum">
              <a:rPr lang="en-US" altLang="vi-VN" smtClean="0">
                <a:solidFill>
                  <a:srgbClr val="898989"/>
                </a:solidFill>
                <a:latin typeface="Arial" panose="020B0604020202020204" pitchFamily="34" charset="0"/>
              </a:rPr>
              <a:pPr/>
              <a:t>83</a:t>
            </a:fld>
            <a:endParaRPr lang="en-US" altLang="vi-VN">
              <a:solidFill>
                <a:srgbClr val="898989"/>
              </a:solidFill>
              <a:latin typeface="Arial" panose="020B0604020202020204" pitchFamily="34" charset="0"/>
            </a:endParaRPr>
          </a:p>
        </p:txBody>
      </p:sp>
    </p:spTree>
    <p:extLst>
      <p:ext uri="{BB962C8B-B14F-4D97-AF65-F5344CB8AC3E}">
        <p14:creationId xmlns:p14="http://schemas.microsoft.com/office/powerpoint/2010/main" val="17121453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nodeType="afterEffect">
                                  <p:stCondLst>
                                    <p:cond delay="0"/>
                                  </p:stCondLst>
                                  <p:childTnLst>
                                    <p:set>
                                      <p:cBhvr>
                                        <p:cTn id="6" dur="1" fill="hold">
                                          <p:stCondLst>
                                            <p:cond delay="0"/>
                                          </p:stCondLst>
                                        </p:cTn>
                                        <p:tgtEl>
                                          <p:spTgt spid="86020"/>
                                        </p:tgtEl>
                                        <p:attrNameLst>
                                          <p:attrName>style.visibility</p:attrName>
                                        </p:attrNameLst>
                                      </p:cBhvr>
                                      <p:to>
                                        <p:strVal val="visible"/>
                                      </p:to>
                                    </p:set>
                                    <p:anim calcmode="lin" valueType="num">
                                      <p:cBhvr>
                                        <p:cTn id="7" dur="500" fill="hold"/>
                                        <p:tgtEl>
                                          <p:spTgt spid="86020"/>
                                        </p:tgtEl>
                                        <p:attrNameLst>
                                          <p:attrName>ppt_w</p:attrName>
                                        </p:attrNameLst>
                                      </p:cBhvr>
                                      <p:tavLst>
                                        <p:tav tm="0">
                                          <p:val>
                                            <p:fltVal val="0"/>
                                          </p:val>
                                        </p:tav>
                                        <p:tav tm="100000">
                                          <p:val>
                                            <p:strVal val="#ppt_w"/>
                                          </p:val>
                                        </p:tav>
                                      </p:tavLst>
                                    </p:anim>
                                    <p:anim calcmode="lin" valueType="num">
                                      <p:cBhvr>
                                        <p:cTn id="8" dur="500" fill="hold"/>
                                        <p:tgtEl>
                                          <p:spTgt spid="86020"/>
                                        </p:tgtEl>
                                        <p:attrNameLst>
                                          <p:attrName>ppt_h</p:attrName>
                                        </p:attrNameLst>
                                      </p:cBhvr>
                                      <p:tavLst>
                                        <p:tav tm="0">
                                          <p:val>
                                            <p:fltVal val="0"/>
                                          </p:val>
                                        </p:tav>
                                        <p:tav tm="100000">
                                          <p:val>
                                            <p:strVal val="#ppt_h"/>
                                          </p:val>
                                        </p:tav>
                                      </p:tavLst>
                                    </p:anim>
                                    <p:animEffect transition="in" filter="fade">
                                      <p:cBhvr>
                                        <p:cTn id="9" dur="500"/>
                                        <p:tgtEl>
                                          <p:spTgt spid="860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a:extLst>
              <a:ext uri="{FF2B5EF4-FFF2-40B4-BE49-F238E27FC236}">
                <a16:creationId xmlns:a16="http://schemas.microsoft.com/office/drawing/2014/main" id="{CADDCC0D-956B-1944-9DBB-BA15B9FCA413}"/>
              </a:ext>
            </a:extLst>
          </p:cNvPr>
          <p:cNvSpPr>
            <a:spLocks noChangeArrowheads="1"/>
          </p:cNvSpPr>
          <p:nvPr/>
        </p:nvSpPr>
        <p:spPr bwMode="auto">
          <a:xfrm>
            <a:off x="2559050" y="369888"/>
            <a:ext cx="94567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algn="just">
              <a:buFont typeface="Wingdings" panose="05000000000000000000" pitchFamily="2" charset="2"/>
              <a:buChar char="q"/>
              <a:defRPr/>
            </a:pPr>
            <a:r>
              <a:rPr lang="en-US" sz="2800" b="1" i="1" kern="0" dirty="0" err="1">
                <a:solidFill>
                  <a:sysClr val="windowText" lastClr="000000"/>
                </a:solidFill>
                <a:latin typeface="Times New Roman" panose="02020603050405020304" pitchFamily="18" charset="0"/>
              </a:rPr>
              <a:t>Nguyên</a:t>
            </a:r>
            <a:r>
              <a:rPr lang="en-US" sz="2800" b="1" i="1" kern="0" dirty="0">
                <a:solidFill>
                  <a:sysClr val="windowText" lastClr="000000"/>
                </a:solidFill>
                <a:latin typeface="Times New Roman" panose="02020603050405020304" pitchFamily="18" charset="0"/>
              </a:rPr>
              <a:t> </a:t>
            </a:r>
            <a:r>
              <a:rPr lang="en-US" sz="2800" b="1" i="1" kern="0" dirty="0" err="1">
                <a:solidFill>
                  <a:sysClr val="windowText" lastClr="000000"/>
                </a:solidFill>
                <a:latin typeface="Times New Roman" panose="02020603050405020304" pitchFamily="18" charset="0"/>
              </a:rPr>
              <a:t>lý</a:t>
            </a:r>
            <a:r>
              <a:rPr lang="en-US" sz="2800" b="1" i="1" kern="0" dirty="0">
                <a:solidFill>
                  <a:sysClr val="windowText" lastClr="000000"/>
                </a:solidFill>
                <a:latin typeface="Times New Roman" panose="02020603050405020304" pitchFamily="18" charset="0"/>
              </a:rPr>
              <a:t> </a:t>
            </a:r>
            <a:r>
              <a:rPr lang="en-US" sz="2800" b="1" i="1" kern="0" dirty="0" err="1">
                <a:solidFill>
                  <a:sysClr val="windowText" lastClr="000000"/>
                </a:solidFill>
                <a:latin typeface="Times New Roman" panose="02020603050405020304" pitchFamily="18" charset="0"/>
              </a:rPr>
              <a:t>về</a:t>
            </a:r>
            <a:r>
              <a:rPr lang="en-US" sz="2800" b="1" i="1" kern="0" dirty="0">
                <a:solidFill>
                  <a:sysClr val="windowText" lastClr="000000"/>
                </a:solidFill>
                <a:latin typeface="Times New Roman" panose="02020603050405020304" pitchFamily="18" charset="0"/>
              </a:rPr>
              <a:t> </a:t>
            </a:r>
            <a:r>
              <a:rPr lang="en-US" sz="2800" b="1" i="1" kern="0" dirty="0" err="1">
                <a:solidFill>
                  <a:sysClr val="windowText" lastClr="000000"/>
                </a:solidFill>
                <a:latin typeface="Times New Roman" panose="02020603050405020304" pitchFamily="18" charset="0"/>
              </a:rPr>
              <a:t>mối</a:t>
            </a:r>
            <a:r>
              <a:rPr lang="en-US" sz="2800" b="1" i="1" kern="0" dirty="0">
                <a:solidFill>
                  <a:sysClr val="windowText" lastClr="000000"/>
                </a:solidFill>
                <a:latin typeface="Times New Roman" panose="02020603050405020304" pitchFamily="18" charset="0"/>
              </a:rPr>
              <a:t> </a:t>
            </a:r>
            <a:r>
              <a:rPr lang="en-US" sz="2800" b="1" i="1" kern="0" dirty="0" err="1">
                <a:solidFill>
                  <a:sysClr val="windowText" lastClr="000000"/>
                </a:solidFill>
                <a:latin typeface="Times New Roman" panose="02020603050405020304" pitchFamily="18" charset="0"/>
              </a:rPr>
              <a:t>liên</a:t>
            </a:r>
            <a:r>
              <a:rPr lang="en-US" sz="2800" b="1" i="1" kern="0" dirty="0">
                <a:solidFill>
                  <a:sysClr val="windowText" lastClr="000000"/>
                </a:solidFill>
                <a:latin typeface="Times New Roman" panose="02020603050405020304" pitchFamily="18" charset="0"/>
              </a:rPr>
              <a:t> </a:t>
            </a:r>
            <a:r>
              <a:rPr lang="en-US" sz="2800" b="1" i="1" kern="0" dirty="0" err="1">
                <a:solidFill>
                  <a:sysClr val="windowText" lastClr="000000"/>
                </a:solidFill>
                <a:latin typeface="Times New Roman" panose="02020603050405020304" pitchFamily="18" charset="0"/>
              </a:rPr>
              <a:t>hệ</a:t>
            </a:r>
            <a:r>
              <a:rPr lang="en-US" sz="2800" b="1" i="1" kern="0" dirty="0">
                <a:solidFill>
                  <a:sysClr val="windowText" lastClr="000000"/>
                </a:solidFill>
                <a:latin typeface="Times New Roman" panose="02020603050405020304" pitchFamily="18" charset="0"/>
              </a:rPr>
              <a:t> </a:t>
            </a:r>
            <a:r>
              <a:rPr lang="en-US" sz="2800" b="1" i="1" kern="0" dirty="0" err="1">
                <a:solidFill>
                  <a:sysClr val="windowText" lastClr="000000"/>
                </a:solidFill>
                <a:latin typeface="Times New Roman" panose="02020603050405020304" pitchFamily="18" charset="0"/>
              </a:rPr>
              <a:t>phổ</a:t>
            </a:r>
            <a:r>
              <a:rPr lang="en-US" sz="2800" b="1" i="1" kern="0" dirty="0">
                <a:solidFill>
                  <a:sysClr val="windowText" lastClr="000000"/>
                </a:solidFill>
                <a:latin typeface="Times New Roman" panose="02020603050405020304" pitchFamily="18" charset="0"/>
              </a:rPr>
              <a:t> </a:t>
            </a:r>
            <a:r>
              <a:rPr lang="en-US" sz="2800" b="1" i="1" kern="0" dirty="0" err="1">
                <a:solidFill>
                  <a:sysClr val="windowText" lastClr="000000"/>
                </a:solidFill>
                <a:latin typeface="Times New Roman" panose="02020603050405020304" pitchFamily="18" charset="0"/>
              </a:rPr>
              <a:t>biến</a:t>
            </a:r>
            <a:endParaRPr lang="en-US" sz="2800" b="1" i="1" kern="0" dirty="0">
              <a:solidFill>
                <a:sysClr val="windowText" lastClr="000000"/>
              </a:solidFill>
              <a:latin typeface="Times New Roman" panose="02020603050405020304" pitchFamily="18" charset="0"/>
            </a:endParaRPr>
          </a:p>
        </p:txBody>
      </p:sp>
      <p:sp>
        <p:nvSpPr>
          <p:cNvPr id="128002" name="Text Box 2">
            <a:extLst>
              <a:ext uri="{FF2B5EF4-FFF2-40B4-BE49-F238E27FC236}">
                <a16:creationId xmlns:a16="http://schemas.microsoft.com/office/drawing/2014/main" id="{486ABBFB-9EBB-C14B-8E19-2D4DEA88E9DC}"/>
              </a:ext>
            </a:extLst>
          </p:cNvPr>
          <p:cNvSpPr txBox="1">
            <a:spLocks noChangeArrowheads="1"/>
          </p:cNvSpPr>
          <p:nvPr/>
        </p:nvSpPr>
        <p:spPr bwMode="auto">
          <a:xfrm>
            <a:off x="749300" y="1016000"/>
            <a:ext cx="105838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vi-VN" sz="28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 Cơ sở mối liên hệ phổ biến </a:t>
            </a:r>
          </a:p>
        </p:txBody>
      </p:sp>
      <p:grpSp>
        <p:nvGrpSpPr>
          <p:cNvPr id="128003" name="Group 16">
            <a:extLst>
              <a:ext uri="{FF2B5EF4-FFF2-40B4-BE49-F238E27FC236}">
                <a16:creationId xmlns:a16="http://schemas.microsoft.com/office/drawing/2014/main" id="{A440FB31-433A-7240-B0A1-6D1276CEE5E4}"/>
              </a:ext>
            </a:extLst>
          </p:cNvPr>
          <p:cNvGrpSpPr>
            <a:grpSpLocks/>
          </p:cNvGrpSpPr>
          <p:nvPr/>
        </p:nvGrpSpPr>
        <p:grpSpPr bwMode="auto">
          <a:xfrm>
            <a:off x="508000" y="2351088"/>
            <a:ext cx="3355975" cy="4006850"/>
            <a:chOff x="380248" y="1808531"/>
            <a:chExt cx="2857500" cy="4532112"/>
          </a:xfrm>
        </p:grpSpPr>
        <p:sp>
          <p:nvSpPr>
            <p:cNvPr id="128017" name="AutoShape 3">
              <a:extLst>
                <a:ext uri="{FF2B5EF4-FFF2-40B4-BE49-F238E27FC236}">
                  <a16:creationId xmlns:a16="http://schemas.microsoft.com/office/drawing/2014/main" id="{28C5F846-40B3-2140-ADE7-325D6140FB42}"/>
                </a:ext>
              </a:extLst>
            </p:cNvPr>
            <p:cNvSpPr>
              <a:spLocks noChangeArrowheads="1"/>
            </p:cNvSpPr>
            <p:nvPr/>
          </p:nvSpPr>
          <p:spPr bwMode="auto">
            <a:xfrm>
              <a:off x="380248" y="2707109"/>
              <a:ext cx="2857500" cy="3633534"/>
            </a:xfrm>
            <a:prstGeom prst="roundRect">
              <a:avLst>
                <a:gd name="adj" fmla="val 4690"/>
              </a:avLst>
            </a:prstGeom>
            <a:noFill/>
            <a:ln w="57150">
              <a:solidFill>
                <a:srgbClr val="88CE58"/>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800">
                <a:solidFill>
                  <a:srgbClr val="000000"/>
                </a:solidFill>
                <a:latin typeface="Arial" panose="020B0604020202020204" pitchFamily="34" charset="0"/>
                <a:ea typeface="SimSun" panose="02010600030101010101" pitchFamily="2" charset="-122"/>
              </a:endParaRPr>
            </a:p>
          </p:txBody>
        </p:sp>
        <p:sp>
          <p:nvSpPr>
            <p:cNvPr id="6" name="AutoShape 4">
              <a:extLst>
                <a:ext uri="{FF2B5EF4-FFF2-40B4-BE49-F238E27FC236}">
                  <a16:creationId xmlns:a16="http://schemas.microsoft.com/office/drawing/2014/main" id="{C022FCF3-2697-6A43-983B-4A8B0492B641}"/>
                </a:ext>
              </a:extLst>
            </p:cNvPr>
            <p:cNvSpPr>
              <a:spLocks noChangeArrowheads="1"/>
            </p:cNvSpPr>
            <p:nvPr/>
          </p:nvSpPr>
          <p:spPr bwMode="gray">
            <a:xfrm>
              <a:off x="523529" y="1808531"/>
              <a:ext cx="2654745" cy="897803"/>
            </a:xfrm>
            <a:prstGeom prst="roundRect">
              <a:avLst>
                <a:gd name="adj" fmla="val 50000"/>
              </a:avLst>
            </a:prstGeom>
            <a:solidFill>
              <a:schemeClr val="accent3"/>
            </a:solidFill>
            <a:ln w="9525">
              <a:solidFill>
                <a:schemeClr val="tx1"/>
              </a:solidFill>
            </a:ln>
            <a:effectLst>
              <a:outerShdw blurRad="107950" dist="12700" dir="5400000" algn="ctr">
                <a:srgbClr val="000000"/>
              </a:outerShdw>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9pPr>
            </a:lstStyle>
            <a:p>
              <a:pPr algn="ctr">
                <a:spcBef>
                  <a:spcPct val="0"/>
                </a:spcBef>
                <a:buFontTx/>
                <a:buNone/>
                <a:defRPr/>
              </a:pPr>
              <a:r>
                <a:rPr lang="en-US" sz="2800" b="1" kern="0" dirty="0" err="1">
                  <a:solidFill>
                    <a:prstClr val="black"/>
                  </a:solidFill>
                  <a:latin typeface="Times New Roman" panose="02020603050405020304" pitchFamily="18" charset="0"/>
                  <a:cs typeface="Times New Roman" panose="02020603050405020304" pitchFamily="18" charset="0"/>
                </a:rPr>
                <a:t>Chủ</a:t>
              </a:r>
              <a:r>
                <a:rPr lang="en-US" sz="2800" b="1" kern="0" dirty="0">
                  <a:solidFill>
                    <a:prstClr val="black"/>
                  </a:solidFill>
                  <a:latin typeface="Times New Roman" panose="02020603050405020304" pitchFamily="18" charset="0"/>
                  <a:cs typeface="Times New Roman" panose="02020603050405020304" pitchFamily="18" charset="0"/>
                </a:rPr>
                <a:t> </a:t>
              </a:r>
              <a:r>
                <a:rPr lang="en-US" sz="2800" b="1" kern="0" dirty="0" err="1">
                  <a:solidFill>
                    <a:prstClr val="black"/>
                  </a:solidFill>
                  <a:latin typeface="Times New Roman" panose="02020603050405020304" pitchFamily="18" charset="0"/>
                  <a:cs typeface="Times New Roman" panose="02020603050405020304" pitchFamily="18" charset="0"/>
                </a:rPr>
                <a:t>nghĩa</a:t>
              </a:r>
              <a:r>
                <a:rPr lang="en-US" sz="2800" b="1" kern="0" dirty="0">
                  <a:solidFill>
                    <a:prstClr val="black"/>
                  </a:solidFill>
                  <a:latin typeface="Times New Roman" panose="02020603050405020304" pitchFamily="18" charset="0"/>
                  <a:cs typeface="Times New Roman" panose="02020603050405020304" pitchFamily="18" charset="0"/>
                </a:rPr>
                <a:t> </a:t>
              </a:r>
            </a:p>
            <a:p>
              <a:pPr algn="ctr">
                <a:spcBef>
                  <a:spcPct val="0"/>
                </a:spcBef>
                <a:buFontTx/>
                <a:buNone/>
                <a:defRPr/>
              </a:pPr>
              <a:r>
                <a:rPr lang="en-US" sz="2800" b="1" kern="0" dirty="0" err="1">
                  <a:solidFill>
                    <a:prstClr val="black"/>
                  </a:solidFill>
                  <a:latin typeface="Times New Roman" panose="02020603050405020304" pitchFamily="18" charset="0"/>
                  <a:cs typeface="Times New Roman" panose="02020603050405020304" pitchFamily="18" charset="0"/>
                </a:rPr>
                <a:t>duy</a:t>
              </a:r>
              <a:r>
                <a:rPr lang="en-US" sz="2800" b="1" kern="0" dirty="0">
                  <a:solidFill>
                    <a:prstClr val="black"/>
                  </a:solidFill>
                  <a:latin typeface="Times New Roman" panose="02020603050405020304" pitchFamily="18" charset="0"/>
                  <a:cs typeface="Times New Roman" panose="02020603050405020304" pitchFamily="18" charset="0"/>
                </a:rPr>
                <a:t> </a:t>
              </a:r>
              <a:r>
                <a:rPr lang="en-US" sz="2800" b="1" kern="0" dirty="0" err="1">
                  <a:solidFill>
                    <a:prstClr val="black"/>
                  </a:solidFill>
                  <a:latin typeface="Times New Roman" panose="02020603050405020304" pitchFamily="18" charset="0"/>
                  <a:cs typeface="Times New Roman" panose="02020603050405020304" pitchFamily="18" charset="0"/>
                </a:rPr>
                <a:t>tâm</a:t>
              </a:r>
              <a:endParaRPr lang="en-US" sz="2800" b="1" kern="0" dirty="0">
                <a:solidFill>
                  <a:prstClr val="black"/>
                </a:solidFill>
                <a:latin typeface="Times New Roman" panose="02020603050405020304" pitchFamily="18" charset="0"/>
                <a:cs typeface="Times New Roman" panose="02020603050405020304" pitchFamily="18" charset="0"/>
              </a:endParaRPr>
            </a:p>
          </p:txBody>
        </p:sp>
        <p:sp>
          <p:nvSpPr>
            <p:cNvPr id="128019" name="TextBox 27">
              <a:extLst>
                <a:ext uri="{FF2B5EF4-FFF2-40B4-BE49-F238E27FC236}">
                  <a16:creationId xmlns:a16="http://schemas.microsoft.com/office/drawing/2014/main" id="{02D55116-F39D-034F-8E23-2DA9CF7615F5}"/>
                </a:ext>
              </a:extLst>
            </p:cNvPr>
            <p:cNvSpPr txBox="1">
              <a:spLocks noChangeArrowheads="1"/>
            </p:cNvSpPr>
            <p:nvPr/>
          </p:nvSpPr>
          <p:spPr bwMode="auto">
            <a:xfrm>
              <a:off x="426869" y="2736682"/>
              <a:ext cx="2751220" cy="327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 typeface="Arial" panose="020B0604020202020204" pitchFamily="34" charset="0"/>
                <a:buNone/>
              </a:pPr>
              <a:r>
                <a:rPr lang="en-US" altLang="vi-VN" sz="2600">
                  <a:solidFill>
                    <a:srgbClr val="000000"/>
                  </a:solidFill>
                  <a:latin typeface="Times New Roman" panose="02020603050405020304" pitchFamily="18" charset="0"/>
                  <a:ea typeface="SimSun" panose="02010600030101010101" pitchFamily="2" charset="-122"/>
                  <a:cs typeface="Times New Roman" panose="02020603050405020304" pitchFamily="18" charset="0"/>
                </a:rPr>
                <a:t>-CNDTKQ:</a:t>
              </a:r>
            </a:p>
            <a:p>
              <a:pPr algn="just">
                <a:spcBef>
                  <a:spcPct val="0"/>
                </a:spcBef>
                <a:buFont typeface="Arial" panose="020B0604020202020204" pitchFamily="34" charset="0"/>
                <a:buNone/>
              </a:pPr>
              <a:r>
                <a:rPr lang="en-US" altLang="vi-VN" sz="2600">
                  <a:solidFill>
                    <a:srgbClr val="000000"/>
                  </a:solidFill>
                  <a:latin typeface="Times New Roman" panose="02020603050405020304" pitchFamily="18" charset="0"/>
                  <a:ea typeface="SimSun" panose="02010600030101010101" pitchFamily="2" charset="-122"/>
                  <a:cs typeface="Times New Roman" panose="02020603050405020304" pitchFamily="18" charset="0"/>
                </a:rPr>
                <a:t>“</a:t>
              </a:r>
              <a:r>
                <a:rPr lang="en-US" altLang="vi-VN" sz="2600" i="1" u="sng">
                  <a:solidFill>
                    <a:srgbClr val="FF0000"/>
                  </a:solidFill>
                  <a:latin typeface="Times New Roman" panose="02020603050405020304" pitchFamily="18" charset="0"/>
                  <a:ea typeface="SimSun" panose="02010600030101010101" pitchFamily="2" charset="-122"/>
                  <a:cs typeface="Times New Roman" panose="02020603050405020304" pitchFamily="18" charset="0"/>
                </a:rPr>
                <a:t>ý niệm tuyệt đối</a:t>
              </a:r>
              <a:r>
                <a:rPr lang="en-US" altLang="vi-VN" sz="260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là nền tảng của MLH</a:t>
              </a:r>
            </a:p>
            <a:p>
              <a:pPr algn="just">
                <a:spcBef>
                  <a:spcPct val="0"/>
                </a:spcBef>
                <a:buFont typeface="Arial" panose="020B0604020202020204" pitchFamily="34" charset="0"/>
                <a:buNone/>
              </a:pPr>
              <a:r>
                <a:rPr lang="en-US" altLang="vi-VN" sz="260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CNDTCQ: </a:t>
              </a:r>
            </a:p>
            <a:p>
              <a:pPr algn="just">
                <a:spcBef>
                  <a:spcPct val="0"/>
                </a:spcBef>
                <a:buFont typeface="Arial" panose="020B0604020202020204" pitchFamily="34" charset="0"/>
                <a:buNone/>
              </a:pPr>
              <a:r>
                <a:rPr lang="en-US" altLang="vi-VN" sz="2600" i="1" u="sng">
                  <a:solidFill>
                    <a:srgbClr val="FF0000"/>
                  </a:solidFill>
                  <a:latin typeface="Times New Roman" panose="02020603050405020304" pitchFamily="18" charset="0"/>
                  <a:ea typeface="SimSun" panose="02010600030101010101" pitchFamily="2" charset="-122"/>
                  <a:cs typeface="Times New Roman" panose="02020603050405020304" pitchFamily="18" charset="0"/>
                </a:rPr>
                <a:t>cảm giác </a:t>
              </a:r>
              <a:r>
                <a:rPr lang="en-US" altLang="vi-VN" sz="2600">
                  <a:solidFill>
                    <a:srgbClr val="000000"/>
                  </a:solidFill>
                  <a:latin typeface="Times New Roman" panose="02020603050405020304" pitchFamily="18" charset="0"/>
                  <a:ea typeface="SimSun" panose="02010600030101010101" pitchFamily="2" charset="-122"/>
                  <a:cs typeface="Times New Roman" panose="02020603050405020304" pitchFamily="18" charset="0"/>
                </a:rPr>
                <a:t>là nền tảng của mối liện hệ giữa các đối tượng</a:t>
              </a:r>
            </a:p>
          </p:txBody>
        </p:sp>
      </p:grpSp>
      <p:grpSp>
        <p:nvGrpSpPr>
          <p:cNvPr id="128004" name="Group 17">
            <a:extLst>
              <a:ext uri="{FF2B5EF4-FFF2-40B4-BE49-F238E27FC236}">
                <a16:creationId xmlns:a16="http://schemas.microsoft.com/office/drawing/2014/main" id="{F80848E1-740A-A94D-BF8F-096C6A7F579F}"/>
              </a:ext>
            </a:extLst>
          </p:cNvPr>
          <p:cNvGrpSpPr>
            <a:grpSpLocks/>
          </p:cNvGrpSpPr>
          <p:nvPr/>
        </p:nvGrpSpPr>
        <p:grpSpPr bwMode="auto">
          <a:xfrm>
            <a:off x="4438650" y="1844675"/>
            <a:ext cx="3336925" cy="4267200"/>
            <a:chOff x="3909258" y="1953042"/>
            <a:chExt cx="2857500" cy="4267287"/>
          </a:xfrm>
        </p:grpSpPr>
        <p:sp>
          <p:nvSpPr>
            <p:cNvPr id="128014" name="AutoShape 7">
              <a:extLst>
                <a:ext uri="{FF2B5EF4-FFF2-40B4-BE49-F238E27FC236}">
                  <a16:creationId xmlns:a16="http://schemas.microsoft.com/office/drawing/2014/main" id="{4BA448C0-FB3C-D348-BC8E-F2ECADE4543D}"/>
                </a:ext>
              </a:extLst>
            </p:cNvPr>
            <p:cNvSpPr>
              <a:spLocks noChangeArrowheads="1"/>
            </p:cNvSpPr>
            <p:nvPr/>
          </p:nvSpPr>
          <p:spPr bwMode="auto">
            <a:xfrm>
              <a:off x="3909258" y="2870286"/>
              <a:ext cx="2857500" cy="3350043"/>
            </a:xfrm>
            <a:prstGeom prst="roundRect">
              <a:avLst>
                <a:gd name="adj" fmla="val 4690"/>
              </a:avLst>
            </a:prstGeom>
            <a:noFill/>
            <a:ln w="57150">
              <a:solidFill>
                <a:srgbClr val="D791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800">
                <a:solidFill>
                  <a:srgbClr val="000000"/>
                </a:solidFill>
                <a:latin typeface="Arial" panose="020B0604020202020204" pitchFamily="34" charset="0"/>
                <a:ea typeface="SimSun" panose="02010600030101010101" pitchFamily="2" charset="-122"/>
              </a:endParaRPr>
            </a:p>
          </p:txBody>
        </p:sp>
        <p:sp>
          <p:nvSpPr>
            <p:cNvPr id="11" name="AutoShape 8">
              <a:extLst>
                <a:ext uri="{FF2B5EF4-FFF2-40B4-BE49-F238E27FC236}">
                  <a16:creationId xmlns:a16="http://schemas.microsoft.com/office/drawing/2014/main" id="{BF314370-0789-E547-8CCE-E5E6FFDE03A5}"/>
                </a:ext>
              </a:extLst>
            </p:cNvPr>
            <p:cNvSpPr>
              <a:spLocks noChangeArrowheads="1"/>
            </p:cNvSpPr>
            <p:nvPr/>
          </p:nvSpPr>
          <p:spPr bwMode="gray">
            <a:xfrm>
              <a:off x="3981308" y="1953042"/>
              <a:ext cx="2652227" cy="868381"/>
            </a:xfrm>
            <a:prstGeom prst="roundRect">
              <a:avLst>
                <a:gd name="adj" fmla="val 50000"/>
              </a:avLst>
            </a:prstGeom>
            <a:solidFill>
              <a:schemeClr val="accent3"/>
            </a:solidFill>
            <a:ln w="12700">
              <a:solidFill>
                <a:schemeClr val="tx1"/>
              </a:solidFill>
            </a:ln>
            <a:effectLst>
              <a:outerShdw blurRad="107950" dist="12700" dir="5400000" algn="ctr">
                <a:srgbClr val="000000"/>
              </a:outerShdw>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9pPr>
            </a:lstStyle>
            <a:p>
              <a:pPr algn="ctr">
                <a:spcBef>
                  <a:spcPct val="0"/>
                </a:spcBef>
                <a:buFontTx/>
                <a:buNone/>
                <a:defRPr/>
              </a:pPr>
              <a:r>
                <a:rPr lang="en-US" sz="2800" b="1" kern="0" dirty="0">
                  <a:solidFill>
                    <a:prstClr val="black"/>
                  </a:solidFill>
                  <a:latin typeface="Times New Roman" panose="02020603050405020304" pitchFamily="18" charset="0"/>
                  <a:cs typeface="Times New Roman" panose="02020603050405020304" pitchFamily="18" charset="0"/>
                </a:rPr>
                <a:t>CNDV </a:t>
              </a:r>
            </a:p>
            <a:p>
              <a:pPr algn="ctr">
                <a:spcBef>
                  <a:spcPct val="0"/>
                </a:spcBef>
                <a:buFontTx/>
                <a:buNone/>
                <a:defRPr/>
              </a:pPr>
              <a:r>
                <a:rPr lang="en-US" sz="2800" b="1" kern="0" dirty="0" err="1">
                  <a:solidFill>
                    <a:prstClr val="black"/>
                  </a:solidFill>
                  <a:latin typeface="Times New Roman" panose="02020603050405020304" pitchFamily="18" charset="0"/>
                  <a:cs typeface="Times New Roman" panose="02020603050405020304" pitchFamily="18" charset="0"/>
                </a:rPr>
                <a:t>siêu</a:t>
              </a:r>
              <a:r>
                <a:rPr lang="en-US" sz="2800" b="1" kern="0" dirty="0">
                  <a:solidFill>
                    <a:prstClr val="black"/>
                  </a:solidFill>
                  <a:latin typeface="Times New Roman" panose="02020603050405020304" pitchFamily="18" charset="0"/>
                  <a:cs typeface="Times New Roman" panose="02020603050405020304" pitchFamily="18" charset="0"/>
                </a:rPr>
                <a:t> </a:t>
              </a:r>
              <a:r>
                <a:rPr lang="en-US" sz="2800" b="1" kern="0" dirty="0" err="1">
                  <a:solidFill>
                    <a:prstClr val="black"/>
                  </a:solidFill>
                  <a:latin typeface="Times New Roman" panose="02020603050405020304" pitchFamily="18" charset="0"/>
                  <a:cs typeface="Times New Roman" panose="02020603050405020304" pitchFamily="18" charset="0"/>
                </a:rPr>
                <a:t>hình</a:t>
              </a:r>
              <a:endParaRPr lang="en-US" sz="2800" b="1" kern="0" dirty="0">
                <a:solidFill>
                  <a:prstClr val="black"/>
                </a:solidFill>
                <a:latin typeface="Times New Roman" panose="02020603050405020304" pitchFamily="18" charset="0"/>
                <a:cs typeface="Times New Roman" panose="02020603050405020304" pitchFamily="18" charset="0"/>
              </a:endParaRPr>
            </a:p>
          </p:txBody>
        </p:sp>
        <p:sp>
          <p:nvSpPr>
            <p:cNvPr id="128016" name="TextBox 27">
              <a:extLst>
                <a:ext uri="{FF2B5EF4-FFF2-40B4-BE49-F238E27FC236}">
                  <a16:creationId xmlns:a16="http://schemas.microsoft.com/office/drawing/2014/main" id="{B5B9BF23-7694-8B4F-9CD0-06F3A5765961}"/>
                </a:ext>
              </a:extLst>
            </p:cNvPr>
            <p:cNvSpPr txBox="1">
              <a:spLocks noChangeArrowheads="1"/>
            </p:cNvSpPr>
            <p:nvPr/>
          </p:nvSpPr>
          <p:spPr bwMode="auto">
            <a:xfrm>
              <a:off x="3960152" y="2816891"/>
              <a:ext cx="2751220" cy="329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 typeface="Arial" panose="020B0604020202020204" pitchFamily="34" charset="0"/>
                <a:buNone/>
              </a:pPr>
              <a:endParaRPr lang="en-US" altLang="vi-VN" sz="260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algn="just">
                <a:spcBef>
                  <a:spcPct val="0"/>
                </a:spcBef>
                <a:buFont typeface="Arial" panose="020B0604020202020204" pitchFamily="34" charset="0"/>
                <a:buNone/>
              </a:pPr>
              <a:r>
                <a:rPr lang="en-US" altLang="vi-VN" sz="2600">
                  <a:solidFill>
                    <a:srgbClr val="000000"/>
                  </a:solidFill>
                  <a:latin typeface="Times New Roman" panose="02020603050405020304" pitchFamily="18" charset="0"/>
                  <a:ea typeface="SimSun" panose="02010600030101010101" pitchFamily="2" charset="-122"/>
                  <a:cs typeface="Times New Roman" panose="02020603050405020304" pitchFamily="18" charset="0"/>
                </a:rPr>
                <a:t>Không có khả năng phát hiện ra những quy luật, bản chất và tính phổ biến của sự vận động và phát triển của SV, HT trong thế giới. </a:t>
              </a:r>
            </a:p>
          </p:txBody>
        </p:sp>
      </p:grpSp>
      <p:grpSp>
        <p:nvGrpSpPr>
          <p:cNvPr id="128005" name="Group 18">
            <a:extLst>
              <a:ext uri="{FF2B5EF4-FFF2-40B4-BE49-F238E27FC236}">
                <a16:creationId xmlns:a16="http://schemas.microsoft.com/office/drawing/2014/main" id="{36959CFE-21EC-6F4D-9D46-6CF0720024A9}"/>
              </a:ext>
            </a:extLst>
          </p:cNvPr>
          <p:cNvGrpSpPr>
            <a:grpSpLocks/>
          </p:cNvGrpSpPr>
          <p:nvPr/>
        </p:nvGrpSpPr>
        <p:grpSpPr bwMode="auto">
          <a:xfrm>
            <a:off x="8299450" y="1544638"/>
            <a:ext cx="3225800" cy="4170362"/>
            <a:chOff x="7494076" y="1214535"/>
            <a:chExt cx="2800350" cy="4482524"/>
          </a:xfrm>
        </p:grpSpPr>
        <p:sp>
          <p:nvSpPr>
            <p:cNvPr id="13" name="AutoShape 12">
              <a:extLst>
                <a:ext uri="{FF2B5EF4-FFF2-40B4-BE49-F238E27FC236}">
                  <a16:creationId xmlns:a16="http://schemas.microsoft.com/office/drawing/2014/main" id="{6840C47A-86D9-684B-AE43-3F8FA04CDC3D}"/>
                </a:ext>
              </a:extLst>
            </p:cNvPr>
            <p:cNvSpPr>
              <a:spLocks noChangeArrowheads="1"/>
            </p:cNvSpPr>
            <p:nvPr/>
          </p:nvSpPr>
          <p:spPr bwMode="gray">
            <a:xfrm>
              <a:off x="7520261" y="1214535"/>
              <a:ext cx="2708015" cy="853164"/>
            </a:xfrm>
            <a:prstGeom prst="roundRect">
              <a:avLst>
                <a:gd name="adj" fmla="val 50000"/>
              </a:avLst>
            </a:prstGeom>
            <a:solidFill>
              <a:schemeClr val="accent3"/>
            </a:solidFill>
            <a:ln w="12700">
              <a:solidFill>
                <a:schemeClr val="tx1"/>
              </a:solidFill>
            </a:ln>
            <a:effectLst>
              <a:outerShdw blurRad="107950" dist="12700" dir="5400000" algn="ctr">
                <a:srgbClr val="000000"/>
              </a:outerShdw>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9pPr>
            </a:lstStyle>
            <a:p>
              <a:pPr algn="ctr">
                <a:spcBef>
                  <a:spcPct val="0"/>
                </a:spcBef>
                <a:buFontTx/>
                <a:buNone/>
                <a:defRPr/>
              </a:pPr>
              <a:r>
                <a:rPr lang="en-US" sz="2800" b="1" kern="0" dirty="0">
                  <a:solidFill>
                    <a:prstClr val="black"/>
                  </a:solidFill>
                  <a:latin typeface="Times New Roman" panose="02020603050405020304" pitchFamily="18" charset="0"/>
                  <a:cs typeface="Times New Roman" panose="02020603050405020304" pitchFamily="18" charset="0"/>
                </a:rPr>
                <a:t>CNDV </a:t>
              </a:r>
            </a:p>
            <a:p>
              <a:pPr algn="ctr">
                <a:spcBef>
                  <a:spcPct val="0"/>
                </a:spcBef>
                <a:buFontTx/>
                <a:buNone/>
                <a:defRPr/>
              </a:pPr>
              <a:r>
                <a:rPr lang="en-US" sz="2800" b="1" kern="0" dirty="0" err="1">
                  <a:solidFill>
                    <a:prstClr val="black"/>
                  </a:solidFill>
                  <a:latin typeface="Times New Roman" panose="02020603050405020304" pitchFamily="18" charset="0"/>
                  <a:cs typeface="Times New Roman" panose="02020603050405020304" pitchFamily="18" charset="0"/>
                </a:rPr>
                <a:t>biện</a:t>
              </a:r>
              <a:r>
                <a:rPr lang="en-US" sz="2800" b="1" kern="0" dirty="0">
                  <a:solidFill>
                    <a:prstClr val="black"/>
                  </a:solidFill>
                  <a:latin typeface="Times New Roman" panose="02020603050405020304" pitchFamily="18" charset="0"/>
                  <a:cs typeface="Times New Roman" panose="02020603050405020304" pitchFamily="18" charset="0"/>
                </a:rPr>
                <a:t> </a:t>
              </a:r>
              <a:r>
                <a:rPr lang="en-US" sz="2800" b="1" kern="0" dirty="0" err="1">
                  <a:solidFill>
                    <a:prstClr val="black"/>
                  </a:solidFill>
                  <a:latin typeface="Times New Roman" panose="02020603050405020304" pitchFamily="18" charset="0"/>
                  <a:cs typeface="Times New Roman" panose="02020603050405020304" pitchFamily="18" charset="0"/>
                </a:rPr>
                <a:t>chứng</a:t>
              </a:r>
              <a:endParaRPr lang="en-US" sz="2800" b="1" kern="0" dirty="0">
                <a:solidFill>
                  <a:prstClr val="black"/>
                </a:solidFill>
                <a:latin typeface="Times New Roman" panose="02020603050405020304" pitchFamily="18" charset="0"/>
                <a:cs typeface="Times New Roman" panose="02020603050405020304" pitchFamily="18" charset="0"/>
              </a:endParaRPr>
            </a:p>
          </p:txBody>
        </p:sp>
        <p:grpSp>
          <p:nvGrpSpPr>
            <p:cNvPr id="128011" name="Group 13">
              <a:extLst>
                <a:ext uri="{FF2B5EF4-FFF2-40B4-BE49-F238E27FC236}">
                  <a16:creationId xmlns:a16="http://schemas.microsoft.com/office/drawing/2014/main" id="{F344CC53-AC64-6240-9F7E-1001A64C4A1C}"/>
                </a:ext>
              </a:extLst>
            </p:cNvPr>
            <p:cNvGrpSpPr>
              <a:grpSpLocks/>
            </p:cNvGrpSpPr>
            <p:nvPr/>
          </p:nvGrpSpPr>
          <p:grpSpPr bwMode="auto">
            <a:xfrm>
              <a:off x="7494076" y="2109356"/>
              <a:ext cx="2800350" cy="3587703"/>
              <a:chOff x="7565121" y="2854560"/>
              <a:chExt cx="2800350" cy="3041568"/>
            </a:xfrm>
          </p:grpSpPr>
          <p:sp>
            <p:nvSpPr>
              <p:cNvPr id="128012" name="AutoShape 11">
                <a:extLst>
                  <a:ext uri="{FF2B5EF4-FFF2-40B4-BE49-F238E27FC236}">
                    <a16:creationId xmlns:a16="http://schemas.microsoft.com/office/drawing/2014/main" id="{6319A6DA-E048-5A43-A817-3EF12B282025}"/>
                  </a:ext>
                </a:extLst>
              </p:cNvPr>
              <p:cNvSpPr>
                <a:spLocks noChangeArrowheads="1"/>
              </p:cNvSpPr>
              <p:nvPr/>
            </p:nvSpPr>
            <p:spPr bwMode="auto">
              <a:xfrm>
                <a:off x="7565121" y="2854560"/>
                <a:ext cx="2800350" cy="3041568"/>
              </a:xfrm>
              <a:prstGeom prst="roundRect">
                <a:avLst>
                  <a:gd name="adj" fmla="val 4690"/>
                </a:avLst>
              </a:prstGeom>
              <a:noFill/>
              <a:ln w="57150">
                <a:solidFill>
                  <a:srgbClr val="4B71DD"/>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800">
                  <a:solidFill>
                    <a:srgbClr val="000000"/>
                  </a:solidFill>
                  <a:latin typeface="Arial" panose="020B0604020202020204" pitchFamily="34" charset="0"/>
                  <a:ea typeface="SimSun" panose="02010600030101010101" pitchFamily="2" charset="-122"/>
                </a:endParaRPr>
              </a:p>
            </p:txBody>
          </p:sp>
          <p:sp>
            <p:nvSpPr>
              <p:cNvPr id="128013" name="TextBox 30">
                <a:extLst>
                  <a:ext uri="{FF2B5EF4-FFF2-40B4-BE49-F238E27FC236}">
                    <a16:creationId xmlns:a16="http://schemas.microsoft.com/office/drawing/2014/main" id="{45EC4FE9-E0C5-454D-B0E0-787E2C3596E7}"/>
                  </a:ext>
                </a:extLst>
              </p:cNvPr>
              <p:cNvSpPr txBox="1">
                <a:spLocks noChangeArrowheads="1"/>
              </p:cNvSpPr>
              <p:nvPr/>
            </p:nvSpPr>
            <p:spPr bwMode="auto">
              <a:xfrm>
                <a:off x="7643702" y="3247987"/>
                <a:ext cx="2643188" cy="227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 typeface="Arial" panose="020B0604020202020204" pitchFamily="34" charset="0"/>
                  <a:buNone/>
                </a:pPr>
                <a:r>
                  <a:rPr lang="en-US" altLang="vi-VN" sz="2600" i="1" u="sng">
                    <a:solidFill>
                      <a:srgbClr val="FF0000"/>
                    </a:solidFill>
                    <a:latin typeface="Times New Roman" panose="02020603050405020304" pitchFamily="18" charset="0"/>
                    <a:ea typeface="SimSun" panose="02010600030101010101" pitchFamily="2" charset="-122"/>
                    <a:cs typeface="Times New Roman" panose="02020603050405020304" pitchFamily="18" charset="0"/>
                  </a:rPr>
                  <a:t>Tính thống nhất vật chất của thế giới</a:t>
                </a:r>
                <a:r>
                  <a:rPr lang="en-US" altLang="vi-VN" sz="260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là cơ sở cho mọi mối liên hệ - mối liên hệ phổ biến giữa các SV, HT trong thế giới </a:t>
                </a:r>
              </a:p>
            </p:txBody>
          </p:sp>
        </p:grpSp>
      </p:grpSp>
      <p:cxnSp>
        <p:nvCxnSpPr>
          <p:cNvPr id="24" name="Straight Connector 23">
            <a:extLst>
              <a:ext uri="{FF2B5EF4-FFF2-40B4-BE49-F238E27FC236}">
                <a16:creationId xmlns:a16="http://schemas.microsoft.com/office/drawing/2014/main" id="{8918FDB1-0090-754F-853B-7D3CEAFB21E9}"/>
              </a:ext>
            </a:extLst>
          </p:cNvPr>
          <p:cNvCxnSpPr/>
          <p:nvPr/>
        </p:nvCxnSpPr>
        <p:spPr>
          <a:xfrm>
            <a:off x="2062163" y="187325"/>
            <a:ext cx="0" cy="1058863"/>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28007" name="Date Placeholder 1">
            <a:extLst>
              <a:ext uri="{FF2B5EF4-FFF2-40B4-BE49-F238E27FC236}">
                <a16:creationId xmlns:a16="http://schemas.microsoft.com/office/drawing/2014/main" id="{B1F41E92-67FA-FD46-A751-F9F7B405D7B3}"/>
              </a:ext>
            </a:extLst>
          </p:cNvPr>
          <p:cNvSpPr>
            <a:spLocks noGrp="1" noChangeArrowheads="1"/>
          </p:cNvSpPr>
          <p:nvPr>
            <p:ph type="dt" sz="quarter" idx="10"/>
          </p:nvPr>
        </p:nvSpPr>
        <p:spPr bwMode="auto">
          <a:xfrm>
            <a:off x="8737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7AB493FF-ABDB-DF41-86FF-7A6C90BEB867}" type="datetime1">
              <a:rPr lang="vi-VN" altLang="vi-VN" smtClean="0">
                <a:solidFill>
                  <a:srgbClr val="1F5281"/>
                </a:solidFill>
                <a:latin typeface="Arial" panose="020B0604020202020204" pitchFamily="34" charset="0"/>
              </a:rPr>
              <a:pPr algn="r"/>
              <a:t>11/07/2022</a:t>
            </a:fld>
            <a:endParaRPr lang="en-US" altLang="vi-VN">
              <a:solidFill>
                <a:srgbClr val="1F5281"/>
              </a:solidFill>
              <a:latin typeface="Arial" panose="020B0604020202020204" pitchFamily="34" charset="0"/>
            </a:endParaRPr>
          </a:p>
        </p:txBody>
      </p:sp>
      <p:sp>
        <p:nvSpPr>
          <p:cNvPr id="128008" name="Footer Placeholder 2">
            <a:extLst>
              <a:ext uri="{FF2B5EF4-FFF2-40B4-BE49-F238E27FC236}">
                <a16:creationId xmlns:a16="http://schemas.microsoft.com/office/drawing/2014/main" id="{64EA7793-6237-EF47-8402-F61588B850B8}"/>
              </a:ext>
            </a:extLst>
          </p:cNvPr>
          <p:cNvSpPr>
            <a:spLocks noGrp="1" noChangeArrowheads="1"/>
          </p:cNvSpPr>
          <p:nvPr>
            <p:ph type="ftr" sz="quarter" idx="11"/>
          </p:nvPr>
        </p:nvSpPr>
        <p:spPr bwMode="auto">
          <a:xfrm>
            <a:off x="609600" y="6356350"/>
            <a:ext cx="284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28009" name="Slide Number Placeholder 3">
            <a:extLst>
              <a:ext uri="{FF2B5EF4-FFF2-40B4-BE49-F238E27FC236}">
                <a16:creationId xmlns:a16="http://schemas.microsoft.com/office/drawing/2014/main" id="{D052BD56-2155-FF45-901C-D13E8ED82C89}"/>
              </a:ext>
            </a:extLst>
          </p:cNvPr>
          <p:cNvSpPr>
            <a:spLocks noGrp="1" noChangeArrowheads="1"/>
          </p:cNvSpPr>
          <p:nvPr>
            <p:ph type="sldNum" sz="quarter" idx="12"/>
          </p:nvPr>
        </p:nvSpPr>
        <p:spPr bwMode="auto">
          <a:xfrm>
            <a:off x="4165600" y="6356350"/>
            <a:ext cx="3860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9B6B284F-4282-1341-9A85-01FCA03E5098}" type="slidenum">
              <a:rPr lang="en-US" altLang="vi-VN" smtClean="0">
                <a:solidFill>
                  <a:srgbClr val="1F5281"/>
                </a:solidFill>
                <a:latin typeface="Arial" panose="020B0604020202020204" pitchFamily="34" charset="0"/>
              </a:rPr>
              <a:pPr algn="ctr"/>
              <a:t>9</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583083940"/>
      </p:ext>
    </p:extLst>
  </p:cSld>
  <p:clrMapOvr>
    <a:masterClrMapping/>
  </p:clrMapOvr>
</p:sld>
</file>

<file path=ppt/theme/theme1.xml><?xml version="1.0" encoding="utf-8"?>
<a:theme xmlns:a="http://schemas.openxmlformats.org/drawingml/2006/main" name="22_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2. Chuong 2_ Sứ mệnh lịch sử của GCCN" id="{12C1E2D9-FF86-374E-B701-9C82100E9ECA}" vid="{00860870-55D6-9A4D-9A3F-25F2D500763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 Chuong 2_ Sứ mệnh lịch sử của GCCN" id="{12C1E2D9-FF86-374E-B701-9C82100E9ECA}" vid="{83BDBF80-5818-9742-93F3-E9BB73DA5F6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22_Theme1</Template>
  <TotalTime>320</TotalTime>
  <Words>7313</Words>
  <Application>Microsoft Macintosh PowerPoint</Application>
  <PresentationFormat>Widescreen</PresentationFormat>
  <Paragraphs>968</Paragraphs>
  <Slides>83</Slides>
  <Notes>1</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83</vt:i4>
      </vt:variant>
    </vt:vector>
  </HeadingPairs>
  <TitlesOfParts>
    <vt:vector size="97" baseType="lpstr">
      <vt:lpstr>ＭＳ Ｐゴシック</vt:lpstr>
      <vt:lpstr>SimSun</vt:lpstr>
      <vt:lpstr>.VnTime</vt:lpstr>
      <vt:lpstr>Arial</vt:lpstr>
      <vt:lpstr>Arial Đen</vt:lpstr>
      <vt:lpstr>Calibri</vt:lpstr>
      <vt:lpstr>Calibri Light</vt:lpstr>
      <vt:lpstr>Tahoma</vt:lpstr>
      <vt:lpstr>Times New Roman</vt:lpstr>
      <vt:lpstr>VNI-Aptima</vt:lpstr>
      <vt:lpstr>VNI-Times</vt:lpstr>
      <vt:lpstr>Wingdings</vt:lpstr>
      <vt:lpstr>22_Theme1</vt:lpstr>
      <vt:lpstr>Office Theme</vt:lpstr>
      <vt:lpstr>TRIẾT HỌC MÁC - LÊNIN Dành cho bậc đại học – không chuyên lý luận chính trị</vt:lpstr>
      <vt:lpstr>Chương II CHỦ NGHĨA DUY VẬT BIỆN CHỨNG</vt:lpstr>
      <vt:lpstr>PowerPoint Presentation</vt:lpstr>
      <vt:lpstr> 2. Nội dung của phép biện chứng </vt:lpstr>
      <vt:lpstr> 2. Nội dung của phép biện chứng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2. Nội dung của phép biện chứng </vt:lpstr>
      <vt:lpstr>PowerPoint Presentation</vt:lpstr>
      <vt:lpstr>PowerPoint Presentation</vt:lpstr>
      <vt:lpstr>* Nguồn gốc của sự phát triển</vt:lpstr>
      <vt:lpstr>Tính chất của sự phát triển</vt:lpstr>
      <vt:lpstr>Đặc điểm của sự phát triển</vt:lpstr>
      <vt:lpstr>PowerPoint Presentation</vt:lpstr>
      <vt:lpstr> 2. Nội dung của phép biện chứng </vt:lpstr>
      <vt:lpstr> * Cái chung và cái riêng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Phân biệt nguyên nhân với nguyên cớ, điều kiện  + Nguyên nhân: Là cái trực tiếp sinh ra kết quả  + Nguyên cớ: là cái xuất hiện đồng thời với nguyên nhân, nhưng nó chỉ là quan hệ bề ngoài, ngẫu nhiên chứ không sinh ra kết quả.  + Điều kiện: là cái gắn liền với nguyên nhân tác động vào nguyên nhân, làm cho kết quả ra đời nhanh hay chậm, nhưng điều kiện không trực tiếp sinh ra kết quả.</vt:lpstr>
      <vt:lpstr>PowerPoint Presentation</vt:lpstr>
      <vt:lpstr>PowerPoint Presentation</vt:lpstr>
      <vt:lpstr>Cày và cấy thủ công là hiện tượng  Bản chất là sản xuất nhỏ</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2. Nội dung của phép biện chứng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III. LÝ LUẬN NHẬN THỨC CỦA  CHỦ NGHĨA BIỆN CHỨNG DUY VẬT</vt:lpstr>
      <vt:lpstr>PowerPoint Presentation</vt:lpstr>
      <vt:lpstr>PowerPoint Presentation</vt:lpstr>
      <vt:lpstr>PowerPoint Presentation</vt:lpstr>
      <vt:lpstr>PowerPoint Presentation</vt:lpstr>
      <vt:lpstr>2. Thực tiễn và vai trò của thực tiễn đối với nhận thức</vt:lpstr>
      <vt:lpstr>2. Thực tiễn và vai trò của thực tiễn đối với nhận thức</vt:lpstr>
      <vt:lpstr>PowerPoint Presentation</vt:lpstr>
      <vt:lpstr>- Các hình thức cơ bản của thực tiễn</vt:lpstr>
      <vt:lpstr>2. Thực tiễn và vai trò của thực tiễn đối với nhận thức</vt:lpstr>
      <vt:lpstr>3. Các giai đoạn của quá trình nhận thức</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TRIẾT HỌC MÁC - LÊNIN Dành cho bậc đại học – không chuyên lý luận chính trị</dc:title>
  <dc:creator>Microsoft Office User</dc:creator>
  <cp:lastModifiedBy>Microsoft Office User</cp:lastModifiedBy>
  <cp:revision>7</cp:revision>
  <dcterms:created xsi:type="dcterms:W3CDTF">2021-09-23T06:45:48Z</dcterms:created>
  <dcterms:modified xsi:type="dcterms:W3CDTF">2022-07-11T09:42:15Z</dcterms:modified>
</cp:coreProperties>
</file>